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6" r:id="rId4"/>
    <p:sldId id="258" r:id="rId5"/>
    <p:sldId id="260" r:id="rId6"/>
    <p:sldId id="261" r:id="rId7"/>
    <p:sldId id="264" r:id="rId8"/>
    <p:sldId id="265" r:id="rId9"/>
    <p:sldId id="266" r:id="rId10"/>
    <p:sldId id="267" r:id="rId11"/>
    <p:sldId id="269" r:id="rId12"/>
    <p:sldId id="272" r:id="rId13"/>
    <p:sldId id="279" r:id="rId14"/>
    <p:sldId id="280" r:id="rId15"/>
    <p:sldId id="281" r:id="rId16"/>
    <p:sldId id="282" r:id="rId17"/>
    <p:sldId id="286" r:id="rId18"/>
    <p:sldId id="288" r:id="rId19"/>
    <p:sldId id="292" r:id="rId20"/>
    <p:sldId id="291" r:id="rId21"/>
    <p:sldId id="298" r:id="rId22"/>
    <p:sldId id="307" r:id="rId23"/>
    <p:sldId id="309" r:id="rId24"/>
    <p:sldId id="308" r:id="rId2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9"/>
    <p:restoredTop sz="94669"/>
  </p:normalViewPr>
  <p:slideViewPr>
    <p:cSldViewPr snapToGrid="0" snapToObjects="1">
      <p:cViewPr varScale="1">
        <p:scale>
          <a:sx n="81" d="100"/>
          <a:sy n="81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13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404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080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467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154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516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459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945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077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21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7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129B-967E-6A42-8D78-E10EAEB8A020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5FF0B-AC6F-9549-A7C8-B1D507D20E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820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8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87" y="6464300"/>
            <a:ext cx="29432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87" y="6464300"/>
            <a:ext cx="29432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87" y="6464300"/>
            <a:ext cx="29432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87" y="6464300"/>
            <a:ext cx="29432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2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5"/>
            <a:ext cx="12192000" cy="68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8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74"/>
            <a:ext cx="4967926" cy="67099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54045" y="735291"/>
            <a:ext cx="48830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Otros temas sobre Dinámicas de la Innovación </a:t>
            </a:r>
            <a:r>
              <a:rPr lang="es-CL" sz="2400" dirty="0" err="1" smtClean="0"/>
              <a:t>made</a:t>
            </a:r>
            <a:r>
              <a:rPr lang="es-CL" sz="2400" dirty="0" smtClean="0"/>
              <a:t> in </a:t>
            </a:r>
            <a:r>
              <a:rPr lang="es-CL" sz="2400" dirty="0" err="1" smtClean="0"/>
              <a:t>Latam</a:t>
            </a:r>
            <a:r>
              <a:rPr lang="es-CL" sz="2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Enfoques para entender la innovación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Cifras de innovación en Latinoamérica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Innovación Estratégica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Modelos de Negocio basados en datos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BIGDATA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El rol del CEO en la Innovación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Propiedad Intelectual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Innovación en Universidades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Innovación Social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643638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83100" y="6526768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Contacto: jtorresc@fen.uchile.cl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471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0032"/>
          </a:xfrm>
          <a:prstGeom prst="rect">
            <a:avLst/>
          </a:prstGeom>
        </p:spPr>
      </p:pic>
      <p:sp>
        <p:nvSpPr>
          <p:cNvPr id="3" name="타원 5"/>
          <p:cNvSpPr/>
          <p:nvPr/>
        </p:nvSpPr>
        <p:spPr>
          <a:xfrm>
            <a:off x="3575720" y="850235"/>
            <a:ext cx="5040000" cy="5040000"/>
          </a:xfrm>
          <a:prstGeom prst="ellipse">
            <a:avLst/>
          </a:prstGeom>
          <a:noFill/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타원 6"/>
          <p:cNvSpPr/>
          <p:nvPr/>
        </p:nvSpPr>
        <p:spPr>
          <a:xfrm>
            <a:off x="4106718" y="1370229"/>
            <a:ext cx="3960000" cy="3960000"/>
          </a:xfrm>
          <a:prstGeom prst="ellipse">
            <a:avLst/>
          </a:prstGeom>
          <a:noFill/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타원 7"/>
          <p:cNvSpPr/>
          <p:nvPr/>
        </p:nvSpPr>
        <p:spPr>
          <a:xfrm>
            <a:off x="4646144" y="2018181"/>
            <a:ext cx="2880000" cy="2880000"/>
          </a:xfrm>
          <a:prstGeom prst="ellipse">
            <a:avLst/>
          </a:prstGeom>
          <a:noFill/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타원 2"/>
          <p:cNvSpPr/>
          <p:nvPr/>
        </p:nvSpPr>
        <p:spPr>
          <a:xfrm>
            <a:off x="4830852" y="407521"/>
            <a:ext cx="2520000" cy="252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Universidad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Conocimiento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타원 3"/>
          <p:cNvSpPr/>
          <p:nvPr/>
        </p:nvSpPr>
        <p:spPr>
          <a:xfrm>
            <a:off x="2999936" y="3082763"/>
            <a:ext cx="2520000" cy="252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Gobierno</a:t>
            </a:r>
            <a:r>
              <a:rPr lang="en-US" dirty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políticas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타원 4"/>
          <p:cNvSpPr/>
          <p:nvPr/>
        </p:nvSpPr>
        <p:spPr>
          <a:xfrm>
            <a:off x="6672064" y="3082763"/>
            <a:ext cx="2520000" cy="252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Industria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Productos</a:t>
            </a:r>
            <a:r>
              <a:rPr lang="en-US" dirty="0">
                <a:latin typeface="Arial" pitchFamily="34" charset="0"/>
                <a:cs typeface="Arial" pitchFamily="34" charset="0"/>
              </a:rPr>
              <a:t> 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Servicios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이등변 삼각형 8"/>
          <p:cNvSpPr/>
          <p:nvPr/>
        </p:nvSpPr>
        <p:spPr>
          <a:xfrm rot="3326898">
            <a:off x="4699300" y="1123027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이등변 삼각형 9"/>
          <p:cNvSpPr/>
          <p:nvPr/>
        </p:nvSpPr>
        <p:spPr>
          <a:xfrm rot="3010245">
            <a:off x="4679972" y="1789693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이등변 삼각형 10"/>
          <p:cNvSpPr/>
          <p:nvPr/>
        </p:nvSpPr>
        <p:spPr>
          <a:xfrm rot="12004026">
            <a:off x="4652114" y="2921998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이등변 삼각형 11"/>
          <p:cNvSpPr/>
          <p:nvPr/>
        </p:nvSpPr>
        <p:spPr>
          <a:xfrm rot="10471657">
            <a:off x="8529200" y="3042291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 rot="10267618">
            <a:off x="7950608" y="2853893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이등변 삼각형 13"/>
          <p:cNvSpPr/>
          <p:nvPr/>
        </p:nvSpPr>
        <p:spPr>
          <a:xfrm rot="19045394">
            <a:off x="7058080" y="2363237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rot="3816993">
            <a:off x="6553895" y="4686521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rot="17801324">
            <a:off x="5289567" y="5086801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rot="18192380">
            <a:off x="4805746" y="5465114"/>
            <a:ext cx="144016" cy="21602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2567608" y="1766595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Políticas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y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leyes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1703512" y="2414667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Inversión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en I&amp;D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4907268" y="263069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ideas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8040216" y="1354291"/>
            <a:ext cx="221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Mejoras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en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innovaciones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Industriales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8815981" y="2146379"/>
            <a:ext cx="1239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Innovaciones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Tecnológicas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5"/>
          <p:cNvSpPr txBox="1"/>
          <p:nvPr/>
        </p:nvSpPr>
        <p:spPr>
          <a:xfrm>
            <a:off x="6525131" y="272865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capital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6"/>
          <p:cNvSpPr txBox="1"/>
          <p:nvPr/>
        </p:nvSpPr>
        <p:spPr>
          <a:xfrm>
            <a:off x="5663953" y="590629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Impuestos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5807968" y="5314732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ideas</a:t>
            </a:r>
          </a:p>
        </p:txBody>
      </p:sp>
      <p:sp>
        <p:nvSpPr>
          <p:cNvPr id="26" name="TextBox 28"/>
          <p:cNvSpPr txBox="1"/>
          <p:nvPr/>
        </p:nvSpPr>
        <p:spPr>
          <a:xfrm>
            <a:off x="5475536" y="4481632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Apoyo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en I&amp;D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직선 연결선 30"/>
          <p:cNvCxnSpPr>
            <a:endCxn id="22" idx="1"/>
          </p:cNvCxnSpPr>
          <p:nvPr/>
        </p:nvCxnSpPr>
        <p:spPr>
          <a:xfrm flipV="1">
            <a:off x="7896201" y="2407989"/>
            <a:ext cx="919781" cy="26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직선 연결선 32"/>
          <p:cNvCxnSpPr>
            <a:stCxn id="19" idx="3"/>
          </p:cNvCxnSpPr>
          <p:nvPr/>
        </p:nvCxnSpPr>
        <p:spPr>
          <a:xfrm>
            <a:off x="3212258" y="2568555"/>
            <a:ext cx="939526" cy="15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타원 3"/>
          <p:cNvSpPr/>
          <p:nvPr/>
        </p:nvSpPr>
        <p:spPr>
          <a:xfrm>
            <a:off x="4821855" y="2276872"/>
            <a:ext cx="2520000" cy="2520000"/>
          </a:xfrm>
          <a:prstGeom prst="ellipse">
            <a:avLst/>
          </a:prstGeom>
          <a:solidFill>
            <a:srgbClr val="0000FF">
              <a:alpha val="8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Sociedad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Civil (Personas, Capital Social,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Soluciones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90</Words>
  <Application>Microsoft Office PowerPoint</Application>
  <PresentationFormat>Panorámica</PresentationFormat>
  <Paragraphs>27</Paragraphs>
  <Slides>24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JPtorres</cp:lastModifiedBy>
  <cp:revision>11</cp:revision>
  <dcterms:created xsi:type="dcterms:W3CDTF">2017-04-26T13:09:41Z</dcterms:created>
  <dcterms:modified xsi:type="dcterms:W3CDTF">2017-04-27T15:32:46Z</dcterms:modified>
</cp:coreProperties>
</file>