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844" y="-144967"/>
            <a:ext cx="8319910" cy="5029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6843" y="5407378"/>
            <a:ext cx="6795911" cy="711200"/>
          </a:xfrm>
        </p:spPr>
        <p:txBody>
          <a:bodyPr>
            <a:normAutofit fontScale="90000"/>
          </a:bodyPr>
          <a:lstStyle/>
          <a:p>
            <a:r>
              <a:rPr lang="es-PA" dirty="0"/>
              <a:t>Dando forma a la agenda energética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6710" y="6118578"/>
            <a:ext cx="6906332" cy="358422"/>
          </a:xfrm>
        </p:spPr>
        <p:txBody>
          <a:bodyPr>
            <a:normAutofit fontScale="85000" lnSpcReduction="20000"/>
          </a:bodyPr>
          <a:lstStyle/>
          <a:p>
            <a:r>
              <a:rPr lang="es-PA" dirty="0" smtClean="0"/>
              <a:t>                                         PASTOR CABRERA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6929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0399" y="528935"/>
            <a:ext cx="8545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/>
              <a:t>Resultados </a:t>
            </a:r>
            <a:r>
              <a:rPr lang="es-PA" sz="2400" dirty="0"/>
              <a:t>del IV Foro de Energía de la APEDE </a:t>
            </a:r>
            <a:r>
              <a:rPr lang="es-PA" sz="2400" dirty="0" smtClean="0"/>
              <a:t> </a:t>
            </a:r>
            <a:r>
              <a:rPr lang="es-PA" sz="2400" dirty="0"/>
              <a:t>“Acelerando la </a:t>
            </a:r>
            <a:r>
              <a:rPr lang="es-PA" sz="2400" dirty="0" smtClean="0"/>
              <a:t>generación </a:t>
            </a:r>
            <a:r>
              <a:rPr lang="es-PA" sz="2400" dirty="0"/>
              <a:t>de un futuro brillante”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4577" y="2765778"/>
            <a:ext cx="81054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 smtClean="0"/>
              <a:t>Se analizó la dinámica necesaria entre la oferta y la demanda para garantizar un mercado confiable y sostenible</a:t>
            </a:r>
          </a:p>
          <a:p>
            <a:endParaRPr lang="es-PA" sz="2000" dirty="0"/>
          </a:p>
          <a:p>
            <a:r>
              <a:rPr lang="es-PA" sz="2000" dirty="0" smtClean="0"/>
              <a:t>	ley UREE</a:t>
            </a:r>
          </a:p>
          <a:p>
            <a:endParaRPr lang="es-PA" sz="2000" dirty="0" smtClean="0"/>
          </a:p>
          <a:p>
            <a:r>
              <a:rPr lang="es-PA" sz="2000" dirty="0" smtClean="0"/>
              <a:t>El </a:t>
            </a:r>
            <a:r>
              <a:rPr lang="es-PA" sz="2000" dirty="0" err="1" smtClean="0"/>
              <a:t>trilema</a:t>
            </a:r>
            <a:r>
              <a:rPr lang="es-PA" sz="2000" dirty="0" smtClean="0"/>
              <a:t> panameño muestra mejoras posible en seguridad y equidad energética con un buen desempeño en sostenibilidad ambiental</a:t>
            </a:r>
            <a:r>
              <a:rPr lang="es-PA" dirty="0" smtClean="0"/>
              <a:t>. 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3067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0399" y="528935"/>
            <a:ext cx="85456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/>
              <a:t>Resultados </a:t>
            </a:r>
            <a:r>
              <a:rPr lang="es-PA" sz="2400" dirty="0"/>
              <a:t>del IV Foro de Energía de la APEDE </a:t>
            </a:r>
            <a:r>
              <a:rPr lang="es-PA" sz="2400" dirty="0" smtClean="0"/>
              <a:t> </a:t>
            </a:r>
            <a:r>
              <a:rPr lang="es-PA" sz="2400" dirty="0"/>
              <a:t>“Acelerando la </a:t>
            </a:r>
            <a:r>
              <a:rPr lang="es-PA" sz="2400" dirty="0" smtClean="0"/>
              <a:t>generación </a:t>
            </a:r>
            <a:r>
              <a:rPr lang="es-PA" sz="2400" dirty="0"/>
              <a:t>de un futuro </a:t>
            </a:r>
            <a:r>
              <a:rPr lang="es-PA" sz="2800" dirty="0"/>
              <a:t>brillante</a:t>
            </a:r>
            <a:r>
              <a:rPr lang="es-PA" sz="2400" dirty="0"/>
              <a:t>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4577" y="2765778"/>
            <a:ext cx="81054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 smtClean="0"/>
              <a:t>Se </a:t>
            </a:r>
            <a:r>
              <a:rPr lang="es-PA" sz="2400" dirty="0" smtClean="0"/>
              <a:t>subrayó</a:t>
            </a:r>
            <a:r>
              <a:rPr lang="es-PA" sz="2000" dirty="0" smtClean="0"/>
              <a:t> el objetivo de atender una demanda creciente con energía asequible, confiable y amigable con el medio ambiente</a:t>
            </a:r>
          </a:p>
          <a:p>
            <a:endParaRPr lang="es-PA" sz="2000" dirty="0"/>
          </a:p>
          <a:p>
            <a:r>
              <a:rPr lang="es-PA" sz="2000" dirty="0" smtClean="0"/>
              <a:t>Se recomendó una evaluación integral de las políticas  existentes y de sus  objetivos a través de una consulta con todos los actores, con el propósito de determinar una matriz diversificada racional y razonable promoviendo la competencia a la par de una gestión de la redes de transmisión y distribución.</a:t>
            </a:r>
          </a:p>
          <a:p>
            <a:endParaRPr lang="es-PA" sz="2000" dirty="0" smtClean="0"/>
          </a:p>
          <a:p>
            <a:r>
              <a:rPr lang="es-PA" sz="2000" dirty="0"/>
              <a:t> </a:t>
            </a:r>
            <a:r>
              <a:rPr lang="es-PA" sz="2000" dirty="0" smtClean="0"/>
              <a:t>	PEN 2050</a:t>
            </a:r>
          </a:p>
        </p:txBody>
      </p:sp>
    </p:spTree>
    <p:extLst>
      <p:ext uri="{BB962C8B-B14F-4D97-AF65-F5344CB8AC3E}">
        <p14:creationId xmlns:p14="http://schemas.microsoft.com/office/powerpoint/2010/main" val="11329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0399" y="528935"/>
            <a:ext cx="8545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/>
              <a:t>Resultados </a:t>
            </a:r>
            <a:r>
              <a:rPr lang="es-PA" sz="2400" dirty="0"/>
              <a:t>del IV Foro de Energía de la APEDE </a:t>
            </a:r>
            <a:r>
              <a:rPr lang="es-PA" sz="2400" dirty="0" smtClean="0"/>
              <a:t> </a:t>
            </a:r>
            <a:r>
              <a:rPr lang="es-PA" sz="2400" dirty="0"/>
              <a:t>“Acelerando la </a:t>
            </a:r>
            <a:r>
              <a:rPr lang="es-PA" sz="2400" dirty="0" smtClean="0"/>
              <a:t>generación </a:t>
            </a:r>
            <a:r>
              <a:rPr lang="es-PA" sz="2400" dirty="0"/>
              <a:t>de un futuro brillante”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4577" y="2765778"/>
            <a:ext cx="81054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 smtClean="0"/>
              <a:t>Se diagnosticaron los retos y las dificultades de los desarrolladores de proyectos energéticos</a:t>
            </a:r>
          </a:p>
          <a:p>
            <a:endParaRPr lang="es-PA" sz="2000" dirty="0"/>
          </a:p>
          <a:p>
            <a:r>
              <a:rPr lang="es-PA" sz="2000" dirty="0" smtClean="0"/>
              <a:t>	integración de la variable social</a:t>
            </a:r>
          </a:p>
          <a:p>
            <a:r>
              <a:rPr lang="es-PA" sz="2000" dirty="0"/>
              <a:t>	</a:t>
            </a:r>
            <a:r>
              <a:rPr lang="es-PA" sz="2000" dirty="0" smtClean="0"/>
              <a:t>desarrollo de redes de transporte</a:t>
            </a:r>
          </a:p>
          <a:p>
            <a:r>
              <a:rPr lang="es-PA" sz="2000" dirty="0"/>
              <a:t>	</a:t>
            </a:r>
            <a:r>
              <a:rPr lang="es-PA" sz="2000" dirty="0" smtClean="0"/>
              <a:t>ajustar el marco</a:t>
            </a:r>
          </a:p>
          <a:p>
            <a:endParaRPr lang="es-PA" sz="2000" dirty="0"/>
          </a:p>
          <a:p>
            <a:endParaRPr lang="es-PA" sz="2000" dirty="0"/>
          </a:p>
          <a:p>
            <a:endParaRPr lang="es-PA" sz="2000" dirty="0" smtClean="0"/>
          </a:p>
        </p:txBody>
      </p:sp>
    </p:spTree>
    <p:extLst>
      <p:ext uri="{BB962C8B-B14F-4D97-AF65-F5344CB8AC3E}">
        <p14:creationId xmlns:p14="http://schemas.microsoft.com/office/powerpoint/2010/main" val="40077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0399" y="528935"/>
            <a:ext cx="8545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/>
              <a:t>Resultados </a:t>
            </a:r>
            <a:r>
              <a:rPr lang="es-PA" sz="2400" dirty="0"/>
              <a:t>del IV Foro de Energía de la APEDE </a:t>
            </a:r>
            <a:r>
              <a:rPr lang="es-PA" sz="2400" dirty="0" smtClean="0"/>
              <a:t> </a:t>
            </a:r>
            <a:r>
              <a:rPr lang="es-PA" sz="2400" dirty="0"/>
              <a:t>“Acelerando la </a:t>
            </a:r>
            <a:r>
              <a:rPr lang="es-PA" sz="2400" dirty="0" smtClean="0"/>
              <a:t>generación </a:t>
            </a:r>
            <a:r>
              <a:rPr lang="es-PA" sz="2400" dirty="0"/>
              <a:t>de un futuro brillante”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3289" y="2607733"/>
            <a:ext cx="101487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800" dirty="0"/>
              <a:t>Tenemos que desacoplar el crecimiento económico de las emisiones de carbón</a:t>
            </a:r>
          </a:p>
        </p:txBody>
      </p:sp>
    </p:spTree>
    <p:extLst>
      <p:ext uri="{BB962C8B-B14F-4D97-AF65-F5344CB8AC3E}">
        <p14:creationId xmlns:p14="http://schemas.microsoft.com/office/powerpoint/2010/main" val="40531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75</TotalTime>
  <Words>195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Dando forma a la agenda energética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Dando forma a la agenda energética</dc:title>
  <dc:creator>pastor cabrera</dc:creator>
  <cp:lastModifiedBy>pastor cabrera</cp:lastModifiedBy>
  <cp:revision>6</cp:revision>
  <dcterms:created xsi:type="dcterms:W3CDTF">2016-05-19T00:44:50Z</dcterms:created>
  <dcterms:modified xsi:type="dcterms:W3CDTF">2016-05-19T01:59:56Z</dcterms:modified>
</cp:coreProperties>
</file>