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38" r:id="rId2"/>
    <p:sldMasterId id="2147483934" r:id="rId3"/>
  </p:sldMasterIdLst>
  <p:notesMasterIdLst>
    <p:notesMasterId r:id="rId31"/>
  </p:notesMasterIdLst>
  <p:handoutMasterIdLst>
    <p:handoutMasterId r:id="rId32"/>
  </p:handoutMasterIdLst>
  <p:sldIdLst>
    <p:sldId id="357" r:id="rId4"/>
    <p:sldId id="383" r:id="rId5"/>
    <p:sldId id="473" r:id="rId6"/>
    <p:sldId id="494" r:id="rId7"/>
    <p:sldId id="428" r:id="rId8"/>
    <p:sldId id="483" r:id="rId9"/>
    <p:sldId id="484" r:id="rId10"/>
    <p:sldId id="486" r:id="rId11"/>
    <p:sldId id="489" r:id="rId12"/>
    <p:sldId id="487" r:id="rId13"/>
    <p:sldId id="498" r:id="rId14"/>
    <p:sldId id="490" r:id="rId15"/>
    <p:sldId id="497" r:id="rId16"/>
    <p:sldId id="444" r:id="rId17"/>
    <p:sldId id="495" r:id="rId18"/>
    <p:sldId id="496" r:id="rId19"/>
    <p:sldId id="509" r:id="rId20"/>
    <p:sldId id="510" r:id="rId21"/>
    <p:sldId id="511" r:id="rId22"/>
    <p:sldId id="512" r:id="rId23"/>
    <p:sldId id="441" r:id="rId24"/>
    <p:sldId id="513" r:id="rId25"/>
    <p:sldId id="514" r:id="rId26"/>
    <p:sldId id="515" r:id="rId27"/>
    <p:sldId id="432" r:id="rId28"/>
    <p:sldId id="502" r:id="rId29"/>
    <p:sldId id="388" r:id="rId30"/>
  </p:sldIdLst>
  <p:sldSz cx="9144000" cy="5143500" type="screen16x9"/>
  <p:notesSz cx="6934200" cy="9220200"/>
  <p:defaultTextStyle>
    <a:defPPr>
      <a:defRPr lang="en-US"/>
    </a:defPPr>
    <a:lvl1pPr marL="0" algn="l" defTabSz="4559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950" algn="l" defTabSz="4559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1909" algn="l" defTabSz="4559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7872" algn="l" defTabSz="4559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3828" algn="l" defTabSz="4559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9790" algn="l" defTabSz="4559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5747" algn="l" defTabSz="4559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1704" algn="l" defTabSz="4559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7659" algn="l" defTabSz="4559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9">
          <p15:clr>
            <a:srgbClr val="A4A3A4"/>
          </p15:clr>
        </p15:guide>
        <p15:guide id="2" orient="horz" pos="1619">
          <p15:clr>
            <a:srgbClr val="A4A3A4"/>
          </p15:clr>
        </p15:guide>
        <p15:guide id="3" orient="horz" pos="2981">
          <p15:clr>
            <a:srgbClr val="A4A3A4"/>
          </p15:clr>
        </p15:guide>
        <p15:guide id="4" orient="horz" pos="942">
          <p15:clr>
            <a:srgbClr val="A4A3A4"/>
          </p15:clr>
        </p15:guide>
        <p15:guide id="5" orient="horz" pos="2307">
          <p15:clr>
            <a:srgbClr val="A4A3A4"/>
          </p15:clr>
        </p15:guide>
        <p15:guide id="6" pos="5603">
          <p15:clr>
            <a:srgbClr val="A4A3A4"/>
          </p15:clr>
        </p15:guide>
        <p15:guide id="7" pos="2879">
          <p15:clr>
            <a:srgbClr val="A4A3A4"/>
          </p15:clr>
        </p15:guide>
        <p15:guide id="8" pos="2202">
          <p15:clr>
            <a:srgbClr val="A4A3A4"/>
          </p15:clr>
        </p15:guide>
        <p15:guide id="9" pos="838">
          <p15:clr>
            <a:srgbClr val="A4A3A4"/>
          </p15:clr>
        </p15:guide>
        <p15:guide id="10" pos="155">
          <p15:clr>
            <a:srgbClr val="A4A3A4"/>
          </p15:clr>
        </p15:guide>
        <p15:guide id="11" pos="3559">
          <p15:clr>
            <a:srgbClr val="A4A3A4"/>
          </p15:clr>
        </p15:guide>
        <p15:guide id="12" pos="4242">
          <p15:clr>
            <a:srgbClr val="A4A3A4"/>
          </p15:clr>
        </p15:guide>
        <p15:guide id="13" pos="4924">
          <p15:clr>
            <a:srgbClr val="A4A3A4"/>
          </p15:clr>
        </p15:guide>
        <p15:guide id="14" pos="151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F" initials="C" lastIdx="1" clrIdx="0"/>
  <p:cmAuthor id="1" name=".. .." initials="" lastIdx="3" clrIdx="1"/>
  <p:cmAuthor id="2" name="LOPEZ, MONICA" initials="LM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AAA42"/>
    <a:srgbClr val="99FF33"/>
    <a:srgbClr val="4FBB49"/>
    <a:srgbClr val="FF3300"/>
    <a:srgbClr val="367F31"/>
    <a:srgbClr val="0088DB"/>
    <a:srgbClr val="0075BC"/>
    <a:srgbClr val="C3D69B"/>
    <a:srgbClr val="005688"/>
    <a:srgbClr val="00436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31" autoAdjust="0"/>
    <p:restoredTop sz="94676" autoAdjust="0"/>
  </p:normalViewPr>
  <p:slideViewPr>
    <p:cSldViewPr snapToGrid="0" snapToObjects="1" showGuides="1">
      <p:cViewPr>
        <p:scale>
          <a:sx n="120" d="100"/>
          <a:sy n="120" d="100"/>
        </p:scale>
        <p:origin x="-78" y="-78"/>
      </p:cViewPr>
      <p:guideLst>
        <p:guide orient="horz" pos="259"/>
        <p:guide orient="horz" pos="1619"/>
        <p:guide orient="horz" pos="2981"/>
        <p:guide orient="horz" pos="942"/>
        <p:guide orient="horz" pos="2307"/>
        <p:guide pos="5603"/>
        <p:guide pos="2879"/>
        <p:guide pos="2202"/>
        <p:guide pos="838"/>
        <p:guide pos="155"/>
        <p:guide pos="3559"/>
        <p:guide pos="4242"/>
        <p:guide pos="4924"/>
      </p:guideLst>
    </p:cSldViewPr>
  </p:slideViewPr>
  <p:outlineViewPr>
    <p:cViewPr>
      <p:scale>
        <a:sx n="33" d="100"/>
        <a:sy n="33" d="100"/>
      </p:scale>
      <p:origin x="0" y="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jjara\Desktop\Libro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PA"/>
  <c:chart>
    <c:autoTitleDeleted val="1"/>
    <c:plotArea>
      <c:layout>
        <c:manualLayout>
          <c:layoutTarget val="inner"/>
          <c:xMode val="edge"/>
          <c:yMode val="edge"/>
          <c:x val="9.7097324644999108E-2"/>
          <c:y val="4.5503239086916961E-2"/>
          <c:w val="0.87430361936314394"/>
          <c:h val="0.89719889180519141"/>
        </c:manualLayout>
      </c:layout>
      <c:lineChart>
        <c:grouping val="standard"/>
        <c:ser>
          <c:idx val="0"/>
          <c:order val="0"/>
          <c:tx>
            <c:strRef>
              <c:f>Hoja1!$D$4</c:f>
              <c:strCache>
                <c:ptCount val="1"/>
                <c:pt idx="0">
                  <c:v>AL 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square"/>
            <c:size val="7"/>
            <c:spPr>
              <a:solidFill>
                <a:schemeClr val="accent4">
                  <a:lumMod val="40000"/>
                  <a:lumOff val="60000"/>
                </a:schemeClr>
              </a:solidFill>
            </c:spPr>
          </c:marker>
          <c:dLbls>
            <c:dLbl>
              <c:idx val="0"/>
              <c:layout>
                <c:manualLayout>
                  <c:x val="-4.9103634632089908E-2"/>
                  <c:y val="3.3619080035235034E-3"/>
                </c:manualLayout>
              </c:layout>
              <c:showVal val="1"/>
            </c:dLbl>
            <c:dLbl>
              <c:idx val="1"/>
              <c:layout>
                <c:manualLayout>
                  <c:x val="-6.3948840927258192E-3"/>
                  <c:y val="-2.314814814814815E-2"/>
                </c:manualLayout>
              </c:layout>
              <c:showVal val="1"/>
            </c:dLbl>
            <c:dLbl>
              <c:idx val="2"/>
              <c:layout>
                <c:manualLayout>
                  <c:x val="-1.0138607538094615E-2"/>
                  <c:y val="-3.5383617385150702E-2"/>
                </c:manualLayout>
              </c:layout>
              <c:showVal val="1"/>
            </c:dLbl>
            <c:dLbl>
              <c:idx val="3"/>
              <c:layout>
                <c:manualLayout>
                  <c:x val="-3.0375699440447646E-2"/>
                  <c:y val="7.4073709536307986E-2"/>
                </c:manualLayout>
              </c:layout>
              <c:showVal val="1"/>
            </c:dLbl>
            <c:dLbl>
              <c:idx val="4"/>
              <c:layout>
                <c:manualLayout>
                  <c:x val="3.1974420463629118E-3"/>
                  <c:y val="-1.3888888888888899E-2"/>
                </c:manualLayout>
              </c:layout>
              <c:showVal val="1"/>
            </c:dLbl>
            <c:dLbl>
              <c:idx val="5"/>
              <c:layout>
                <c:manualLayout>
                  <c:x val="-7.9935336440111419E-3"/>
                  <c:y val="-1.9345365930219981E-2"/>
                </c:manualLayout>
              </c:layout>
              <c:showVal val="1"/>
            </c:dLbl>
            <c:dLbl>
              <c:idx val="6"/>
              <c:layout>
                <c:manualLayout>
                  <c:x val="-7.6722207796660813E-3"/>
                  <c:y val="-4.2444355651801276E-2"/>
                </c:manualLayout>
              </c:layout>
              <c:showVal val="1"/>
            </c:dLbl>
            <c:dLbl>
              <c:idx val="7"/>
              <c:layout>
                <c:manualLayout>
                  <c:x val="-5.6746470375195666E-2"/>
                  <c:y val="2.9888017754848131E-2"/>
                </c:manualLayout>
              </c:layout>
              <c:showVal val="1"/>
            </c:dLbl>
            <c:dLbl>
              <c:idx val="8"/>
              <c:layout>
                <c:manualLayout>
                  <c:x val="4.952749698136933E-3"/>
                  <c:y val="-1.091273480535992E-2"/>
                </c:manualLayout>
              </c:layout>
              <c:showVal val="1"/>
            </c:dLbl>
            <c:dLbl>
              <c:idx val="9"/>
              <c:layout>
                <c:manualLayout>
                  <c:x val="-1.1191047162270184E-2"/>
                  <c:y val="-4.6296296296296321E-2"/>
                </c:manualLayout>
              </c:layout>
              <c:showVal val="1"/>
            </c:dLbl>
            <c:showVal val="1"/>
          </c:dLbls>
          <c:cat>
            <c:strRef>
              <c:f>Hoja1!$C$5:$C$15</c:f>
              <c:strCach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 P</c:v>
                </c:pt>
              </c:strCache>
            </c:strRef>
          </c:cat>
          <c:val>
            <c:numRef>
              <c:f>Hoja1!$D$5:$D$15</c:f>
              <c:numCache>
                <c:formatCode>General</c:formatCode>
                <c:ptCount val="11"/>
                <c:pt idx="0">
                  <c:v>5</c:v>
                </c:pt>
                <c:pt idx="1">
                  <c:v>5.0999999999999996</c:v>
                </c:pt>
                <c:pt idx="2">
                  <c:v>3.6</c:v>
                </c:pt>
                <c:pt idx="3">
                  <c:v>-1.7000000000000004</c:v>
                </c:pt>
                <c:pt idx="4">
                  <c:v>6.1</c:v>
                </c:pt>
                <c:pt idx="5">
                  <c:v>4.3</c:v>
                </c:pt>
                <c:pt idx="6">
                  <c:v>3.2</c:v>
                </c:pt>
                <c:pt idx="7">
                  <c:v>2.7</c:v>
                </c:pt>
                <c:pt idx="8">
                  <c:v>1.8</c:v>
                </c:pt>
                <c:pt idx="9">
                  <c:v>0.9</c:v>
                </c:pt>
                <c:pt idx="10">
                  <c:v>0.6000000000000002</c:v>
                </c:pt>
              </c:numCache>
            </c:numRef>
          </c:val>
        </c:ser>
        <c:ser>
          <c:idx val="1"/>
          <c:order val="1"/>
          <c:tx>
            <c:strRef>
              <c:f>Hoja1!$E$4</c:f>
              <c:strCache>
                <c:ptCount val="1"/>
                <c:pt idx="0">
                  <c:v>Panamá</c:v>
                </c:pt>
              </c:strCache>
            </c:strRef>
          </c:tx>
          <c:spPr>
            <a:ln w="34925">
              <a:solidFill>
                <a:schemeClr val="accent6">
                  <a:lumMod val="75000"/>
                </a:schemeClr>
              </a:solidFill>
            </a:ln>
          </c:spPr>
          <c:marker>
            <c:symbol val="circle"/>
            <c:size val="7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c:spPr>
          </c:marker>
          <c:dLbls>
            <c:dLbl>
              <c:idx val="1"/>
              <c:layout>
                <c:manualLayout>
                  <c:x val="-1.2377704382214159E-2"/>
                  <c:y val="-3.6809841353310314E-2"/>
                </c:manualLayout>
              </c:layout>
              <c:showVal val="1"/>
            </c:dLbl>
            <c:dLbl>
              <c:idx val="3"/>
              <c:layout>
                <c:manualLayout>
                  <c:x val="-1.9184652278177464E-2"/>
                  <c:y val="-8.7962962962963034E-2"/>
                </c:manualLayout>
              </c:layout>
              <c:showVal val="1"/>
            </c:dLbl>
            <c:dLbl>
              <c:idx val="4"/>
              <c:layout>
                <c:manualLayout>
                  <c:x val="-7.1498103049253664E-2"/>
                  <c:y val="5.2585487647586176E-3"/>
                </c:manualLayout>
              </c:layout>
              <c:showVal val="1"/>
            </c:dLbl>
            <c:dLbl>
              <c:idx val="7"/>
              <c:layout>
                <c:manualLayout>
                  <c:x val="-7.0914110037207212E-2"/>
                  <c:y val="-8.5627392484415976E-4"/>
                </c:manualLayout>
              </c:layout>
              <c:showVal val="1"/>
            </c:dLbl>
            <c:dLbl>
              <c:idx val="8"/>
              <c:layout>
                <c:manualLayout>
                  <c:x val="-1.3099509725951782E-2"/>
                  <c:y val="-2.7149017748637247E-2"/>
                </c:manualLayout>
              </c:layout>
              <c:showVal val="1"/>
            </c:dLbl>
            <c:dLbl>
              <c:idx val="9"/>
              <c:layout>
                <c:manualLayout>
                  <c:x val="-2.1660202970960947E-2"/>
                  <c:y val="-3.9780300316962149E-2"/>
                </c:manualLayout>
              </c:layout>
              <c:showVal val="1"/>
            </c:dLbl>
            <c:dLbl>
              <c:idx val="10"/>
              <c:layout>
                <c:manualLayout>
                  <c:x val="-1.7173821174724071E-2"/>
                  <c:y val="-3.1149655399432326E-2"/>
                </c:manualLayout>
              </c:layout>
              <c:showVal val="1"/>
            </c:dLbl>
            <c:showVal val="1"/>
          </c:dLbls>
          <c:cat>
            <c:strRef>
              <c:f>Hoja1!$C$5:$C$15</c:f>
              <c:strCach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 P</c:v>
                </c:pt>
              </c:strCache>
            </c:strRef>
          </c:cat>
          <c:val>
            <c:numRef>
              <c:f>Hoja1!$E$5:$E$15</c:f>
              <c:numCache>
                <c:formatCode>General</c:formatCode>
                <c:ptCount val="11"/>
                <c:pt idx="0">
                  <c:v>8.5</c:v>
                </c:pt>
                <c:pt idx="1">
                  <c:v>12.1</c:v>
                </c:pt>
                <c:pt idx="2">
                  <c:v>10.1</c:v>
                </c:pt>
                <c:pt idx="3">
                  <c:v>3.2</c:v>
                </c:pt>
                <c:pt idx="4">
                  <c:v>7.5</c:v>
                </c:pt>
                <c:pt idx="5">
                  <c:v>11.8</c:v>
                </c:pt>
                <c:pt idx="6">
                  <c:v>9.2000000000000011</c:v>
                </c:pt>
                <c:pt idx="7">
                  <c:v>6.6</c:v>
                </c:pt>
                <c:pt idx="8">
                  <c:v>6.1</c:v>
                </c:pt>
                <c:pt idx="9">
                  <c:v>5.8</c:v>
                </c:pt>
                <c:pt idx="10">
                  <c:v>6.1</c:v>
                </c:pt>
              </c:numCache>
            </c:numRef>
          </c:val>
        </c:ser>
        <c:marker val="1"/>
        <c:axId val="67258240"/>
        <c:axId val="70427776"/>
      </c:lineChart>
      <c:catAx>
        <c:axId val="67258240"/>
        <c:scaling>
          <c:orientation val="minMax"/>
        </c:scaling>
        <c:axPos val="b"/>
        <c:majorTickMark val="none"/>
        <c:tickLblPos val="nextTo"/>
        <c:crossAx val="70427776"/>
        <c:crosses val="autoZero"/>
        <c:auto val="1"/>
        <c:lblAlgn val="ctr"/>
        <c:lblOffset val="100"/>
      </c:catAx>
      <c:valAx>
        <c:axId val="70427776"/>
        <c:scaling>
          <c:orientation val="minMax"/>
        </c:scaling>
        <c:axPos val="l"/>
        <c:numFmt formatCode="General" sourceLinked="1"/>
        <c:majorTickMark val="none"/>
        <c:tickLblPos val="nextTo"/>
        <c:crossAx val="67258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2492860065262317"/>
          <c:y val="0.88150262467191598"/>
          <c:w val="0.2671048088533195"/>
          <c:h val="0.11650845727617387"/>
        </c:manualLayout>
      </c:layout>
    </c:legend>
    <c:plotVisOnly val="1"/>
    <c:dispBlanksAs val="gap"/>
  </c:chart>
  <c:txPr>
    <a:bodyPr/>
    <a:lstStyle/>
    <a:p>
      <a:pPr>
        <a:defRPr sz="800"/>
      </a:pPr>
      <a:endParaRPr lang="es-PA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BC018E-DEC4-4959-BBF5-3DF102E5A7AC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AED9DE44-D6E1-4768-9564-ACFFD145238B}">
      <dgm:prSet phldrT="[Texto]"/>
      <dgm:spPr/>
      <dgm:t>
        <a:bodyPr/>
        <a:lstStyle/>
        <a:p>
          <a:endParaRPr lang="es-ES" dirty="0">
            <a:solidFill>
              <a:schemeClr val="bg1"/>
            </a:solidFill>
          </a:endParaRPr>
        </a:p>
      </dgm:t>
    </dgm:pt>
    <dgm:pt modelId="{BA7BBF58-380B-4C58-959E-C0101AB1AB1B}" type="parTrans" cxnId="{DF35AC7D-D0B6-43AF-A502-C94A201EF00E}">
      <dgm:prSet/>
      <dgm:spPr/>
      <dgm:t>
        <a:bodyPr/>
        <a:lstStyle/>
        <a:p>
          <a:endParaRPr lang="es-ES"/>
        </a:p>
      </dgm:t>
    </dgm:pt>
    <dgm:pt modelId="{35A4C985-5E9E-487F-A881-8D954D1F83F2}" type="sibTrans" cxnId="{DF35AC7D-D0B6-43AF-A502-C94A201EF00E}">
      <dgm:prSet/>
      <dgm:spPr/>
      <dgm:t>
        <a:bodyPr/>
        <a:lstStyle/>
        <a:p>
          <a:endParaRPr lang="es-ES"/>
        </a:p>
      </dgm:t>
    </dgm:pt>
    <dgm:pt modelId="{F94E7619-F0A5-4A46-9339-ED7A847DE710}" type="pres">
      <dgm:prSet presAssocID="{E3BC018E-DEC4-4959-BBF5-3DF102E5A7AC}" presName="arrowDiagram" presStyleCnt="0">
        <dgm:presLayoutVars>
          <dgm:chMax val="5"/>
          <dgm:dir/>
          <dgm:resizeHandles val="exact"/>
        </dgm:presLayoutVars>
      </dgm:prSet>
      <dgm:spPr/>
    </dgm:pt>
    <dgm:pt modelId="{6B649AB9-F57A-4EA0-AA54-E0EA1BA73692}" type="pres">
      <dgm:prSet presAssocID="{E3BC018E-DEC4-4959-BBF5-3DF102E5A7AC}" presName="arrow" presStyleLbl="bgShp" presStyleIdx="0" presStyleCnt="1" custLinFactNeighborX="-11111" custLinFactNeighborY="-5888"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</dgm:pt>
    <dgm:pt modelId="{73ECE59E-F0E9-4D53-A587-E7E101D4701E}" type="pres">
      <dgm:prSet presAssocID="{E3BC018E-DEC4-4959-BBF5-3DF102E5A7AC}" presName="arrowDiagram1" presStyleCnt="0">
        <dgm:presLayoutVars>
          <dgm:bulletEnabled val="1"/>
        </dgm:presLayoutVars>
      </dgm:prSet>
      <dgm:spPr/>
    </dgm:pt>
    <dgm:pt modelId="{A956E08D-F116-458B-9786-FA7505BC7A50}" type="pres">
      <dgm:prSet presAssocID="{AED9DE44-D6E1-4768-9564-ACFFD145238B}" presName="bullet1" presStyleLbl="node1" presStyleIdx="0" presStyleCnt="1"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</dgm:pt>
    <dgm:pt modelId="{A1617A58-EB3A-43BF-80C5-1037695EAAE7}" type="pres">
      <dgm:prSet presAssocID="{AED9DE44-D6E1-4768-9564-ACFFD145238B}" presName="textBox1" presStyleLbl="revTx" presStyleIdx="0" presStyleCnt="1" custScaleX="250000" custScaleY="17577" custLinFactNeighborX="11111" custLinFactNeighborY="769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893C9F8-1BCD-47A0-8571-10C24416D9E3}" type="presOf" srcId="{E3BC018E-DEC4-4959-BBF5-3DF102E5A7AC}" destId="{F94E7619-F0A5-4A46-9339-ED7A847DE710}" srcOrd="0" destOrd="0" presId="urn:microsoft.com/office/officeart/2005/8/layout/arrow2"/>
    <dgm:cxn modelId="{DF35AC7D-D0B6-43AF-A502-C94A201EF00E}" srcId="{E3BC018E-DEC4-4959-BBF5-3DF102E5A7AC}" destId="{AED9DE44-D6E1-4768-9564-ACFFD145238B}" srcOrd="0" destOrd="0" parTransId="{BA7BBF58-380B-4C58-959E-C0101AB1AB1B}" sibTransId="{35A4C985-5E9E-487F-A881-8D954D1F83F2}"/>
    <dgm:cxn modelId="{3D000762-DB30-4D3F-8C84-1C4C476231D8}" type="presOf" srcId="{AED9DE44-D6E1-4768-9564-ACFFD145238B}" destId="{A1617A58-EB3A-43BF-80C5-1037695EAAE7}" srcOrd="0" destOrd="0" presId="urn:microsoft.com/office/officeart/2005/8/layout/arrow2"/>
    <dgm:cxn modelId="{A1D7D071-BA7B-4123-8D07-FD314F6CB50D}" type="presParOf" srcId="{F94E7619-F0A5-4A46-9339-ED7A847DE710}" destId="{6B649AB9-F57A-4EA0-AA54-E0EA1BA73692}" srcOrd="0" destOrd="0" presId="urn:microsoft.com/office/officeart/2005/8/layout/arrow2"/>
    <dgm:cxn modelId="{D11B961C-8389-4B15-B9EC-ABFA86A2CCA4}" type="presParOf" srcId="{F94E7619-F0A5-4A46-9339-ED7A847DE710}" destId="{73ECE59E-F0E9-4D53-A587-E7E101D4701E}" srcOrd="1" destOrd="0" presId="urn:microsoft.com/office/officeart/2005/8/layout/arrow2"/>
    <dgm:cxn modelId="{83865A05-974C-4E17-9A36-C397CFDB4FAD}" type="presParOf" srcId="{73ECE59E-F0E9-4D53-A587-E7E101D4701E}" destId="{A956E08D-F116-458B-9786-FA7505BC7A50}" srcOrd="0" destOrd="0" presId="urn:microsoft.com/office/officeart/2005/8/layout/arrow2"/>
    <dgm:cxn modelId="{9B04BF7A-E063-44FE-A480-8493DE096DE0}" type="presParOf" srcId="{73ECE59E-F0E9-4D53-A587-E7E101D4701E}" destId="{A1617A58-EB3A-43BF-80C5-1037695EAAE7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649AB9-F57A-4EA0-AA54-E0EA1BA73692}">
      <dsp:nvSpPr>
        <dsp:cNvPr id="0" name=""/>
        <dsp:cNvSpPr/>
      </dsp:nvSpPr>
      <dsp:spPr>
        <a:xfrm>
          <a:off x="-68649" y="235210"/>
          <a:ext cx="1372991" cy="85811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56E08D-F116-458B-9786-FA7505BC7A50}">
      <dsp:nvSpPr>
        <dsp:cNvPr id="0" name=""/>
        <dsp:cNvSpPr/>
      </dsp:nvSpPr>
      <dsp:spPr>
        <a:xfrm>
          <a:off x="978942" y="459762"/>
          <a:ext cx="101601" cy="101601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617A58-EB3A-43BF-80C5-1037695EAAE7}">
      <dsp:nvSpPr>
        <dsp:cNvPr id="0" name=""/>
        <dsp:cNvSpPr/>
      </dsp:nvSpPr>
      <dsp:spPr>
        <a:xfrm>
          <a:off x="68649" y="1258972"/>
          <a:ext cx="1372991" cy="111313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3836" bIns="0" numCol="1" spcCol="1270" anchor="t" anchorCtr="0">
          <a:noAutofit/>
        </a:bodyPr>
        <a:lstStyle/>
        <a:p>
          <a:pPr lvl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 dirty="0">
            <a:solidFill>
              <a:schemeClr val="bg1"/>
            </a:solidFill>
          </a:endParaRPr>
        </a:p>
      </dsp:txBody>
      <dsp:txXfrm>
        <a:off x="68649" y="1258972"/>
        <a:ext cx="1372991" cy="1113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0.00639</cdr:x>
      <cdr:y>0.01852</cdr:y>
    </cdr:from>
    <cdr:to>
      <cdr:x>0.03676</cdr:x>
      <cdr:y>0.98661</cdr:y>
    </cdr:to>
    <cdr:sp macro="" textlink="">
      <cdr:nvSpPr>
        <cdr:cNvPr id="4" name="1 CuadroTexto"/>
        <cdr:cNvSpPr txBox="1"/>
      </cdr:nvSpPr>
      <cdr:spPr>
        <a:xfrm xmlns:a="http://schemas.openxmlformats.org/drawingml/2006/main" rot="16200000">
          <a:off x="-1156430" y="1258030"/>
          <a:ext cx="2655677" cy="2412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VE" sz="1100" b="1" dirty="0"/>
            <a:t>Crecimiento del PBI (%)</a:t>
          </a:r>
        </a:p>
      </cdr:txBody>
    </cdr:sp>
  </cdr:relSizeAnchor>
  <cdr:relSizeAnchor xmlns:cdr="http://schemas.openxmlformats.org/drawingml/2006/chartDrawing">
    <cdr:from>
      <cdr:x>0.90994</cdr:x>
      <cdr:y>0.51423</cdr:y>
    </cdr:from>
    <cdr:to>
      <cdr:x>0.98382</cdr:x>
      <cdr:y>0.59905</cdr:y>
    </cdr:to>
    <cdr:sp macro="" textlink="">
      <cdr:nvSpPr>
        <cdr:cNvPr id="6" name="12 CuadroTexto"/>
        <cdr:cNvSpPr txBox="1"/>
      </cdr:nvSpPr>
      <cdr:spPr>
        <a:xfrm xmlns:a="http://schemas.openxmlformats.org/drawingml/2006/main">
          <a:off x="4828993" y="1241924"/>
          <a:ext cx="392077" cy="20485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VE" sz="900" b="1" dirty="0">
              <a:solidFill>
                <a:schemeClr val="bg1"/>
              </a:solidFill>
            </a:rPr>
            <a:t>2,8</a:t>
          </a:r>
        </a:p>
      </cdr:txBody>
    </cdr:sp>
  </cdr:relSizeAnchor>
  <cdr:relSizeAnchor xmlns:cdr="http://schemas.openxmlformats.org/drawingml/2006/chartDrawing">
    <cdr:from>
      <cdr:x>0.91636</cdr:x>
      <cdr:y>0.25397</cdr:y>
    </cdr:from>
    <cdr:to>
      <cdr:x>0.98454</cdr:x>
      <cdr:y>0.33861</cdr:y>
    </cdr:to>
    <cdr:sp macro="" textlink="">
      <cdr:nvSpPr>
        <cdr:cNvPr id="7" name="11 CuadroTexto"/>
        <cdr:cNvSpPr txBox="1"/>
      </cdr:nvSpPr>
      <cdr:spPr>
        <a:xfrm xmlns:a="http://schemas.openxmlformats.org/drawingml/2006/main">
          <a:off x="4591450" y="546930"/>
          <a:ext cx="341624" cy="18228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75000"/>
          </a:schemeClr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VE" sz="800" b="1"/>
            <a:t>7,9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27776" y="0"/>
            <a:ext cx="3004820" cy="461010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r">
              <a:defRPr sz="1200"/>
            </a:lvl1pPr>
          </a:lstStyle>
          <a:p>
            <a:fld id="{280913C1-7A48-4ABD-A6D2-0905CA0E51E4}" type="datetimeFigureOut">
              <a:rPr lang="es-VE" smtClean="0"/>
              <a:pPr/>
              <a:t>21/04/2016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27776" y="8757590"/>
            <a:ext cx="3004820" cy="461010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r">
              <a:defRPr sz="1200"/>
            </a:lvl1pPr>
          </a:lstStyle>
          <a:p>
            <a:fld id="{A55BA492-B4AC-45EA-B1DA-08146886092D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2366222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0"/>
            <a:ext cx="3004820" cy="461010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r">
              <a:defRPr sz="1200"/>
            </a:lvl1pPr>
          </a:lstStyle>
          <a:p>
            <a:fld id="{0795C4F7-5B25-6841-AA46-EDBDBB9900C1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92150"/>
            <a:ext cx="61468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7" tIns="46153" rIns="92307" bIns="4615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6"/>
            <a:ext cx="5547360" cy="4149090"/>
          </a:xfrm>
          <a:prstGeom prst="rect">
            <a:avLst/>
          </a:prstGeom>
        </p:spPr>
        <p:txBody>
          <a:bodyPr vert="horz" lIns="92307" tIns="46153" rIns="92307" bIns="46153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57590"/>
            <a:ext cx="3004820" cy="461010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r">
              <a:defRPr sz="1200"/>
            </a:lvl1pPr>
          </a:lstStyle>
          <a:p>
            <a:fld id="{532B47F6-3A8C-BB4D-9E18-8DA9850ED48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2613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59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950" algn="l" defTabSz="4559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909" algn="l" defTabSz="4559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7872" algn="l" defTabSz="4559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3828" algn="l" defTabSz="4559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9790" algn="l" defTabSz="4559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5747" algn="l" defTabSz="4559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1704" algn="l" defTabSz="4559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7659" algn="l" defTabSz="4559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146800" cy="34575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8624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146800" cy="34575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7777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146800" cy="34575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7777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146800" cy="34575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7777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146800" cy="34575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7777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146800" cy="34575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7777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146800" cy="34575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7777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146800" cy="34575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77777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146800" cy="34575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77777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146800" cy="34575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77777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146800" cy="34575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7777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146800" cy="34575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77777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146800" cy="34575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77777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146800" cy="34575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77777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146800" cy="34575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77777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146800" cy="34575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77777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146800" cy="34575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77777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146800" cy="34575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77777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0563"/>
            <a:ext cx="61468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830DA3-C633-4CA6-80DF-5B6D97F42A6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4282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146800" cy="34575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7777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146800" cy="34575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7777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146800" cy="34575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7777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146800" cy="34575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7777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146800" cy="34575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7777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146800" cy="34575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7777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146800" cy="34575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7777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146800" cy="34575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7777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7810548" y="3662409"/>
            <a:ext cx="550613" cy="550613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92" tIns="45597" rIns="91192" bIns="45597"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5664273" y="3815527"/>
            <a:ext cx="124883" cy="12488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92" tIns="45597" rIns="91192" bIns="45597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6177809" y="164204"/>
            <a:ext cx="2721225" cy="3498187"/>
            <a:chOff x="5089275" y="699163"/>
            <a:chExt cx="2721225" cy="349818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194175" y="955425"/>
              <a:ext cx="540000" cy="540000"/>
            </a:xfrm>
            <a:prstGeom prst="rect">
              <a:avLst/>
            </a:prstGeom>
            <a:solidFill>
              <a:srgbClr val="00436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730500" y="1495425"/>
              <a:ext cx="540000" cy="540000"/>
            </a:xfrm>
            <a:prstGeom prst="rect">
              <a:avLst/>
            </a:prstGeom>
            <a:solidFill>
              <a:srgbClr val="005688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</a:t>
              </a:r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942175" y="2284209"/>
              <a:ext cx="540000" cy="540000"/>
            </a:xfrm>
            <a:prstGeom prst="rect">
              <a:avLst/>
            </a:prstGeom>
            <a:solidFill>
              <a:srgbClr val="4AAA4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145616" y="2997479"/>
              <a:ext cx="124883" cy="12488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609292" y="955425"/>
              <a:ext cx="124883" cy="12488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270499" y="2866078"/>
              <a:ext cx="245672" cy="245672"/>
            </a:xfrm>
            <a:prstGeom prst="rect">
              <a:avLst/>
            </a:prstGeom>
            <a:solidFill>
              <a:srgbClr val="4AAA42">
                <a:alpha val="50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089275" y="2572209"/>
              <a:ext cx="252000" cy="252000"/>
            </a:xfrm>
            <a:prstGeom prst="rect">
              <a:avLst/>
            </a:prstGeom>
            <a:solidFill>
              <a:srgbClr val="4AAA4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>
              <a:spLocks/>
            </p:cNvSpPr>
            <p:nvPr userDrawn="1"/>
          </p:nvSpPr>
          <p:spPr>
            <a:xfrm>
              <a:off x="7016913" y="1783425"/>
              <a:ext cx="252000" cy="2520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>
              <a:spLocks/>
            </p:cNvSpPr>
            <p:nvPr userDrawn="1"/>
          </p:nvSpPr>
          <p:spPr>
            <a:xfrm>
              <a:off x="6482175" y="3119415"/>
              <a:ext cx="252000" cy="25200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5654175" y="1495425"/>
              <a:ext cx="540000" cy="540000"/>
            </a:xfrm>
            <a:prstGeom prst="rect">
              <a:avLst/>
            </a:prstGeom>
            <a:solidFill>
              <a:srgbClr val="0075BC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6734175" y="2571750"/>
              <a:ext cx="540000" cy="540000"/>
            </a:xfrm>
            <a:prstGeom prst="rect">
              <a:avLst/>
            </a:prstGeom>
            <a:solidFill>
              <a:srgbClr val="367F3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67F31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7270500" y="2031750"/>
              <a:ext cx="540000" cy="540000"/>
            </a:xfrm>
            <a:prstGeom prst="rect">
              <a:avLst/>
            </a:prstGeom>
            <a:solidFill>
              <a:srgbClr val="4FBB49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6485391" y="2035425"/>
              <a:ext cx="248784" cy="248784"/>
            </a:xfrm>
            <a:prstGeom prst="rect">
              <a:avLst/>
            </a:prstGeom>
            <a:solidFill>
              <a:srgbClr val="00436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5940629" y="951163"/>
              <a:ext cx="253546" cy="253546"/>
            </a:xfrm>
            <a:prstGeom prst="rect">
              <a:avLst/>
            </a:prstGeom>
            <a:solidFill>
              <a:srgbClr val="367F3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67F31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5405391" y="1253769"/>
              <a:ext cx="248784" cy="248784"/>
            </a:xfrm>
            <a:prstGeom prst="rect">
              <a:avLst/>
            </a:prstGeom>
            <a:solidFill>
              <a:srgbClr val="005688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685616" y="2446867"/>
              <a:ext cx="124883" cy="12488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5398434" y="3950092"/>
              <a:ext cx="247258" cy="247258"/>
            </a:xfrm>
            <a:prstGeom prst="rect">
              <a:avLst/>
            </a:prstGeom>
            <a:solidFill>
              <a:srgbClr val="4AAA4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>
              <a:spLocks/>
            </p:cNvSpPr>
            <p:nvPr userDrawn="1"/>
          </p:nvSpPr>
          <p:spPr>
            <a:xfrm>
              <a:off x="5654175" y="1783217"/>
              <a:ext cx="253546" cy="253546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6360508" y="3371415"/>
              <a:ext cx="124883" cy="124883"/>
            </a:xfrm>
            <a:prstGeom prst="rect">
              <a:avLst/>
            </a:prstGeom>
            <a:solidFill>
              <a:srgbClr val="005688">
                <a:alpha val="50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5415416" y="2035425"/>
              <a:ext cx="248784" cy="248784"/>
            </a:xfrm>
            <a:prstGeom prst="rect">
              <a:avLst/>
            </a:prstGeom>
            <a:solidFill>
              <a:srgbClr val="005688">
                <a:alpha val="50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6746913" y="701879"/>
              <a:ext cx="249284" cy="249284"/>
            </a:xfrm>
            <a:prstGeom prst="rect">
              <a:avLst/>
            </a:prstGeom>
            <a:solidFill>
              <a:srgbClr val="4AAA4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>
              <a:spLocks/>
            </p:cNvSpPr>
            <p:nvPr userDrawn="1"/>
          </p:nvSpPr>
          <p:spPr>
            <a:xfrm>
              <a:off x="5688629" y="699163"/>
              <a:ext cx="252000" cy="25200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Captura de pantalla 2013-06-06 a la(s) 17.27.07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96" y="1548002"/>
            <a:ext cx="4214091" cy="1566247"/>
          </a:xfrm>
          <a:prstGeom prst="rect">
            <a:avLst/>
          </a:prstGeom>
        </p:spPr>
      </p:pic>
      <p:sp>
        <p:nvSpPr>
          <p:cNvPr id="3" name="Rounded Rectangle 2"/>
          <p:cNvSpPr/>
          <p:nvPr userDrawn="1"/>
        </p:nvSpPr>
        <p:spPr>
          <a:xfrm>
            <a:off x="0" y="4815840"/>
            <a:ext cx="9144000" cy="3276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92" tIns="45597" rIns="91192" bIns="45597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9602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0136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732338"/>
          </a:xfrm>
          <a:prstGeom prst="rect">
            <a:avLst/>
          </a:prstGeom>
        </p:spPr>
        <p:txBody>
          <a:bodyPr vert="horz" lIns="91192" tIns="45597" rIns="91192" bIns="45597" anchor="ctr"/>
          <a:lstStyle>
            <a:lvl1pPr marL="0" indent="0" algn="ctr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722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417754"/>
            <a:ext cx="9144000" cy="5150092"/>
          </a:xfrm>
          <a:prstGeom prst="rect">
            <a:avLst/>
          </a:prstGeom>
          <a:solidFill>
            <a:srgbClr val="005688"/>
          </a:solidFill>
          <a:ln>
            <a:noFill/>
          </a:ln>
          <a:effectLst>
            <a:innerShdw blurRad="993775" dist="749300" dir="5400000">
              <a:prstClr val="black">
                <a:alpha val="38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92" tIns="45597" rIns="91192" bIns="45597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26357" y="411165"/>
            <a:ext cx="6488112" cy="3783466"/>
          </a:xfrm>
          <a:prstGeom prst="rect">
            <a:avLst/>
          </a:prstGeom>
        </p:spPr>
        <p:txBody>
          <a:bodyPr vert="horz" lIns="91192" tIns="45597" rIns="91192" bIns="45597"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  <a:lvl2pPr marL="455950" indent="0">
              <a:buNone/>
              <a:defRPr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2pPr>
            <a:lvl3pPr marL="911909" indent="0">
              <a:buNone/>
              <a:defRPr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3pPr>
            <a:lvl4pPr marL="1367872" indent="0">
              <a:buNone/>
              <a:defRPr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4pPr>
            <a:lvl5pPr marL="1823828" indent="0">
              <a:buNone/>
              <a:defRPr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01051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/>
          </p:cNvSpPr>
          <p:nvPr userDrawn="1"/>
        </p:nvSpPr>
        <p:spPr>
          <a:xfrm>
            <a:off x="0" y="261259"/>
            <a:ext cx="2411414" cy="4209824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92" tIns="45597" rIns="91192" bIns="45597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1"/>
          </p:nvPr>
        </p:nvSpPr>
        <p:spPr>
          <a:xfrm>
            <a:off x="2411418" y="411162"/>
            <a:ext cx="6483350" cy="4008438"/>
          </a:xfrm>
          <a:prstGeom prst="rect">
            <a:avLst/>
          </a:prstGeom>
        </p:spPr>
        <p:txBody>
          <a:bodyPr vert="horz" lIns="91192" tIns="45597" rIns="91192" bIns="45597" anchor="ctr"/>
          <a:lstStyle>
            <a:lvl1pPr marL="0" indent="0" algn="ctr"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52412" y="411165"/>
            <a:ext cx="2158999" cy="4008436"/>
          </a:xfrm>
          <a:prstGeom prst="rect">
            <a:avLst/>
          </a:prstGeom>
        </p:spPr>
        <p:txBody>
          <a:bodyPr vert="horz" lIns="91192" tIns="45597" rIns="91192" bIns="45597"/>
          <a:lstStyle>
            <a:lvl1pPr marL="0" indent="0">
              <a:lnSpc>
                <a:spcPct val="80000"/>
              </a:lnSpc>
              <a:buNone/>
              <a:defRPr sz="2500" b="1">
                <a:solidFill>
                  <a:srgbClr val="005688"/>
                </a:solidFill>
                <a:latin typeface="Arial"/>
                <a:cs typeface="Arial"/>
              </a:defRPr>
            </a:lvl1pPr>
            <a:lvl2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2pPr>
            <a:lvl3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3pPr>
            <a:lvl4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4pPr>
            <a:lvl5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</p:spTree>
    <p:extLst>
      <p:ext uri="{BB962C8B-B14F-4D97-AF65-F5344CB8AC3E}">
        <p14:creationId xmlns="" xmlns:p14="http://schemas.microsoft.com/office/powerpoint/2010/main" val="1880490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/>
          </p:cNvSpPr>
          <p:nvPr userDrawn="1"/>
        </p:nvSpPr>
        <p:spPr>
          <a:xfrm>
            <a:off x="0" y="261259"/>
            <a:ext cx="9144000" cy="1001486"/>
          </a:xfrm>
          <a:prstGeom prst="rect">
            <a:avLst/>
          </a:prstGeom>
          <a:solidFill>
            <a:srgbClr val="00568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92" tIns="45597" rIns="91192" bIns="45597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52439" y="411214"/>
            <a:ext cx="4318001" cy="7862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192" tIns="45597" rIns="91192" bIns="45597"/>
          <a:lstStyle>
            <a:lvl1pPr marL="0" indent="0">
              <a:lnSpc>
                <a:spcPct val="80000"/>
              </a:lnSpc>
              <a:buNone/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2pPr>
            <a:lvl3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3pPr>
            <a:lvl4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4pPr>
            <a:lvl5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2439" y="1495470"/>
            <a:ext cx="4318001" cy="3025775"/>
          </a:xfrm>
          <a:prstGeom prst="rect">
            <a:avLst/>
          </a:prstGeom>
        </p:spPr>
        <p:txBody>
          <a:bodyPr vert="horz" lIns="91192" tIns="45597" rIns="91192" bIns="45597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595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911909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367872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1823828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70415" y="-345"/>
            <a:ext cx="4324350" cy="4732684"/>
          </a:xfrm>
          <a:prstGeom prst="rect">
            <a:avLst/>
          </a:prstGeom>
        </p:spPr>
        <p:txBody>
          <a:bodyPr vert="horz" lIns="91192" tIns="45597" rIns="91192" bIns="45597" anchor="ctr"/>
          <a:lstStyle>
            <a:lvl1pPr marL="0" indent="0" algn="ctr"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9387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+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/>
          </p:cNvSpPr>
          <p:nvPr userDrawn="1"/>
        </p:nvSpPr>
        <p:spPr>
          <a:xfrm>
            <a:off x="0" y="261259"/>
            <a:ext cx="9144000" cy="696686"/>
          </a:xfrm>
          <a:prstGeom prst="rect">
            <a:avLst/>
          </a:prstGeom>
          <a:solidFill>
            <a:srgbClr val="00568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92" tIns="45597" rIns="91192" bIns="45597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52415" y="411164"/>
            <a:ext cx="8642352" cy="4742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192" tIns="45597" rIns="91192" bIns="45597"/>
          <a:lstStyle>
            <a:lvl1pPr marL="0" indent="0">
              <a:lnSpc>
                <a:spcPct val="80000"/>
              </a:lnSpc>
              <a:buNone/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2pPr>
            <a:lvl3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3pPr>
            <a:lvl4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4pPr>
            <a:lvl5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2439" y="1495470"/>
            <a:ext cx="4318001" cy="3025775"/>
          </a:xfrm>
          <a:prstGeom prst="rect">
            <a:avLst/>
          </a:prstGeom>
        </p:spPr>
        <p:txBody>
          <a:bodyPr vert="horz" lIns="91192" tIns="45597" rIns="91192" bIns="45597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595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911909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367872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1823828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4"/>
          </p:nvPr>
        </p:nvSpPr>
        <p:spPr>
          <a:xfrm>
            <a:off x="4570415" y="1495470"/>
            <a:ext cx="4324350" cy="3025775"/>
          </a:xfrm>
          <a:prstGeom prst="rect">
            <a:avLst/>
          </a:prstGeom>
        </p:spPr>
        <p:txBody>
          <a:bodyPr vert="horz" lIns="91192" tIns="45597" rIns="91192" bIns="45597" anchor="ctr"/>
          <a:lstStyle>
            <a:lvl1pPr marL="0" indent="0" algn="ctr">
              <a:buFont typeface="Arial"/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0503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f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52415" y="411164"/>
            <a:ext cx="8642352" cy="4742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192" tIns="45597" rIns="91192" bIns="45597"/>
          <a:lstStyle>
            <a:lvl1pPr marL="0" indent="0">
              <a:lnSpc>
                <a:spcPct val="80000"/>
              </a:lnSpc>
              <a:buNone/>
              <a:defRPr sz="2500" b="1">
                <a:solidFill>
                  <a:srgbClr val="005688"/>
                </a:solidFill>
                <a:latin typeface="Arial"/>
                <a:cs typeface="Arial"/>
              </a:defRPr>
            </a:lvl1pPr>
            <a:lvl2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2pPr>
            <a:lvl3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3pPr>
            <a:lvl4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4pPr>
            <a:lvl5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2439" y="1495470"/>
            <a:ext cx="4318001" cy="3025775"/>
          </a:xfrm>
          <a:prstGeom prst="rect">
            <a:avLst/>
          </a:prstGeom>
        </p:spPr>
        <p:txBody>
          <a:bodyPr vert="horz" lIns="91192" tIns="45597" rIns="91192" bIns="45597" anchor="b"/>
          <a:lstStyle>
            <a:lvl1pPr marL="0" indent="0">
              <a:buNone/>
              <a:defRPr sz="15000" b="1" spc="-300">
                <a:solidFill>
                  <a:srgbClr val="4FBB49"/>
                </a:solidFill>
                <a:latin typeface="Arial"/>
                <a:cs typeface="Arial"/>
              </a:defRPr>
            </a:lvl1pPr>
            <a:lvl2pPr marL="45595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911909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367872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1823828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smtClean="0"/>
              <a:t>Clic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0414" y="1495439"/>
            <a:ext cx="4324352" cy="2699203"/>
          </a:xfrm>
          <a:prstGeom prst="rect">
            <a:avLst/>
          </a:prstGeom>
        </p:spPr>
        <p:txBody>
          <a:bodyPr vert="horz" lIns="91192" tIns="45597" rIns="91192" bIns="45597"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595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911909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367872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1823828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  <p:sp>
        <p:nvSpPr>
          <p:cNvPr id="2" name="Right Bracket 1"/>
          <p:cNvSpPr/>
          <p:nvPr userDrawn="1"/>
        </p:nvSpPr>
        <p:spPr>
          <a:xfrm>
            <a:off x="4339821" y="2571751"/>
            <a:ext cx="72571" cy="1949450"/>
          </a:xfrm>
          <a:prstGeom prst="rightBracket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192" tIns="45597" rIns="91192" bIns="45597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12391" y="4064000"/>
            <a:ext cx="158071" cy="0"/>
          </a:xfrm>
          <a:prstGeom prst="line">
            <a:avLst/>
          </a:prstGeom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87496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80"/>
          <p:cNvSpPr txBox="1">
            <a:spLocks noChangeArrowheads="1"/>
          </p:cNvSpPr>
          <p:nvPr/>
        </p:nvSpPr>
        <p:spPr bwMode="auto">
          <a:xfrm>
            <a:off x="8617217" y="5036382"/>
            <a:ext cx="17793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913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62C61D7-4CEF-4F11-AFA5-5143629C8E62}" type="slidenum">
              <a:rPr lang="en-US" sz="800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13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14056" name="Rectangle 1032"/>
          <p:cNvSpPr>
            <a:spLocks noGrp="1" noChangeArrowheads="1"/>
          </p:cNvSpPr>
          <p:nvPr>
            <p:ph type="subTitle" idx="1"/>
          </p:nvPr>
        </p:nvSpPr>
        <p:spPr>
          <a:xfrm>
            <a:off x="1477582" y="2057400"/>
            <a:ext cx="6191769" cy="2228850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385144" lvl="1" indent="131091"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</a:lstStyle>
          <a:p>
            <a:r>
              <a:rPr lang="en-US"/>
              <a:t>Click to edit Master subtitle style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14058" name="Rectangle 1034"/>
          <p:cNvSpPr>
            <a:spLocks noGrp="1" noChangeArrowheads="1"/>
          </p:cNvSpPr>
          <p:nvPr>
            <p:ph type="ctrTitle"/>
          </p:nvPr>
        </p:nvSpPr>
        <p:spPr>
          <a:xfrm>
            <a:off x="1477582" y="914400"/>
            <a:ext cx="6191769" cy="857250"/>
          </a:xfrm>
        </p:spPr>
        <p:txBody>
          <a:bodyPr tIns="38918" bIns="38918"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4213189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173" y="285762"/>
            <a:ext cx="8113559" cy="720329"/>
          </a:xfrm>
        </p:spPr>
        <p:txBody>
          <a:bodyPr/>
          <a:lstStyle>
            <a:lvl1pPr>
              <a:lnSpc>
                <a:spcPts val="2046"/>
              </a:lnSpc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767"/>
              </a:spcBef>
              <a:defRPr sz="19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lnSpc>
                <a:spcPct val="100000"/>
              </a:lnSpc>
              <a:spcBef>
                <a:spcPts val="597"/>
              </a:spcBef>
              <a:defRPr sz="17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lnSpc>
                <a:spcPct val="100000"/>
              </a:lnSpc>
              <a:spcBef>
                <a:spcPts val="511"/>
              </a:spcBef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es-AR" noProof="0" dirty="0" err="1" smtClean="0"/>
              <a:t>Click</a:t>
            </a:r>
            <a:r>
              <a:rPr lang="es-AR" noProof="0" dirty="0" smtClean="0"/>
              <a:t> </a:t>
            </a:r>
            <a:r>
              <a:rPr lang="es-AR" noProof="0" dirty="0" err="1" smtClean="0"/>
              <a:t>to</a:t>
            </a:r>
            <a:r>
              <a:rPr lang="es-AR" noProof="0" dirty="0" smtClean="0"/>
              <a:t> </a:t>
            </a:r>
            <a:r>
              <a:rPr lang="es-AR" noProof="0" dirty="0" err="1" smtClean="0"/>
              <a:t>edit</a:t>
            </a:r>
            <a:r>
              <a:rPr lang="es-AR" noProof="0" dirty="0" smtClean="0"/>
              <a:t> Master </a:t>
            </a:r>
            <a:r>
              <a:rPr lang="es-AR" noProof="0" dirty="0" err="1" smtClean="0"/>
              <a:t>text</a:t>
            </a:r>
            <a:r>
              <a:rPr lang="es-AR" noProof="0" dirty="0" smtClean="0"/>
              <a:t> </a:t>
            </a:r>
            <a:r>
              <a:rPr lang="es-AR" noProof="0" dirty="0" err="1" smtClean="0"/>
              <a:t>styles</a:t>
            </a:r>
            <a:endParaRPr lang="es-AR" noProof="0" dirty="0" smtClean="0"/>
          </a:p>
          <a:p>
            <a:pPr lvl="1"/>
            <a:r>
              <a:rPr lang="es-AR" noProof="0" dirty="0" err="1" smtClean="0"/>
              <a:t>Second</a:t>
            </a:r>
            <a:r>
              <a:rPr lang="es-AR" noProof="0" dirty="0" smtClean="0"/>
              <a:t> </a:t>
            </a:r>
            <a:r>
              <a:rPr lang="es-AR" noProof="0" dirty="0" err="1" smtClean="0"/>
              <a:t>level</a:t>
            </a:r>
            <a:endParaRPr lang="es-AR" noProof="0" dirty="0" smtClean="0"/>
          </a:p>
          <a:p>
            <a:pPr lvl="2"/>
            <a:r>
              <a:rPr lang="es-AR" noProof="0" dirty="0" err="1" smtClean="0"/>
              <a:t>Third</a:t>
            </a:r>
            <a:r>
              <a:rPr lang="es-AR" noProof="0" dirty="0" smtClean="0"/>
              <a:t> </a:t>
            </a:r>
            <a:r>
              <a:rPr lang="es-AR" noProof="0" dirty="0" err="1" smtClean="0"/>
              <a:t>level</a:t>
            </a:r>
            <a:endParaRPr lang="es-AR" noProof="0" dirty="0" smtClean="0"/>
          </a:p>
        </p:txBody>
      </p:sp>
    </p:spTree>
    <p:extLst>
      <p:ext uri="{BB962C8B-B14F-4D97-AF65-F5344CB8AC3E}">
        <p14:creationId xmlns="" xmlns:p14="http://schemas.microsoft.com/office/powerpoint/2010/main" val="2379040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667" y="3305179"/>
            <a:ext cx="7771960" cy="1021556"/>
          </a:xfrm>
        </p:spPr>
        <p:txBody>
          <a:bodyPr anchor="t"/>
          <a:lstStyle>
            <a:lvl1pPr algn="l">
              <a:defRPr sz="3400" b="1" cap="all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667" y="2180035"/>
            <a:ext cx="7771960" cy="1125140"/>
          </a:xfrm>
        </p:spPr>
        <p:txBody>
          <a:bodyPr anchor="b"/>
          <a:lstStyle>
            <a:lvl1pPr marL="0" indent="0">
              <a:buNone/>
              <a:defRPr sz="17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389196" indent="0">
              <a:buNone/>
              <a:defRPr sz="1500"/>
            </a:lvl2pPr>
            <a:lvl3pPr marL="778390" indent="0">
              <a:buNone/>
              <a:defRPr sz="1400"/>
            </a:lvl3pPr>
            <a:lvl4pPr marL="1167589" indent="0">
              <a:buNone/>
              <a:defRPr sz="1200"/>
            </a:lvl4pPr>
            <a:lvl5pPr marL="1556790" indent="0">
              <a:buNone/>
              <a:defRPr sz="1200"/>
            </a:lvl5pPr>
            <a:lvl6pPr marL="1945975" indent="0">
              <a:buNone/>
              <a:defRPr sz="1200"/>
            </a:lvl6pPr>
            <a:lvl7pPr marL="2335180" indent="0">
              <a:buNone/>
              <a:defRPr sz="1200"/>
            </a:lvl7pPr>
            <a:lvl8pPr marL="2724374" indent="0">
              <a:buNone/>
              <a:defRPr sz="1200"/>
            </a:lvl8pPr>
            <a:lvl9pPr marL="311356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908891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65575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249" y="1143000"/>
            <a:ext cx="3975397" cy="3143250"/>
          </a:xfrm>
        </p:spPr>
        <p:txBody>
          <a:bodyPr/>
          <a:lstStyle>
            <a:lvl1pPr>
              <a:defRPr sz="2000">
                <a:latin typeface="+mn-lt"/>
                <a:ea typeface="Verdana" pitchFamily="34" charset="0"/>
                <a:cs typeface="Verdana" pitchFamily="34" charset="0"/>
              </a:defRPr>
            </a:lvl1pPr>
            <a:lvl2pPr>
              <a:defRPr sz="1700">
                <a:latin typeface="+mn-lt"/>
                <a:ea typeface="Verdana" pitchFamily="34" charset="0"/>
                <a:cs typeface="Verdana" pitchFamily="34" charset="0"/>
              </a:defRPr>
            </a:lvl2pPr>
            <a:lvl3pPr>
              <a:defRPr sz="1500">
                <a:latin typeface="+mn-lt"/>
                <a:ea typeface="Verdana" pitchFamily="34" charset="0"/>
                <a:cs typeface="Verdana" pitchFamily="34" charset="0"/>
              </a:defRPr>
            </a:lvl3pPr>
            <a:lvl4pPr>
              <a:defRPr sz="1400">
                <a:latin typeface="+mn-lt"/>
                <a:ea typeface="Verdana" pitchFamily="34" charset="0"/>
                <a:cs typeface="Verdana" pitchFamily="34" charset="0"/>
              </a:defRPr>
            </a:lvl4pPr>
            <a:lvl5pPr>
              <a:defRPr sz="1400">
                <a:latin typeface="+mn-lt"/>
                <a:ea typeface="Verdana" pitchFamily="34" charset="0"/>
                <a:cs typeface="Verdana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391" y="1143000"/>
            <a:ext cx="3975397" cy="3143250"/>
          </a:xfrm>
        </p:spPr>
        <p:txBody>
          <a:bodyPr/>
          <a:lstStyle>
            <a:lvl1pPr>
              <a:defRPr sz="2000">
                <a:latin typeface="+mn-lt"/>
                <a:ea typeface="Verdana" pitchFamily="34" charset="0"/>
                <a:cs typeface="Verdana" pitchFamily="34" charset="0"/>
              </a:defRPr>
            </a:lvl1pPr>
            <a:lvl2pPr>
              <a:defRPr sz="1700">
                <a:latin typeface="+mn-lt"/>
                <a:ea typeface="Verdana" pitchFamily="34" charset="0"/>
                <a:cs typeface="Verdana" pitchFamily="34" charset="0"/>
              </a:defRPr>
            </a:lvl2pPr>
            <a:lvl3pPr>
              <a:defRPr sz="1500">
                <a:latin typeface="+mn-lt"/>
                <a:ea typeface="Verdana" pitchFamily="34" charset="0"/>
                <a:cs typeface="Verdana" pitchFamily="34" charset="0"/>
              </a:defRPr>
            </a:lvl3pPr>
            <a:lvl4pPr>
              <a:defRPr sz="1400">
                <a:latin typeface="+mn-lt"/>
                <a:ea typeface="Verdana" pitchFamily="34" charset="0"/>
                <a:cs typeface="Verdana" pitchFamily="34" charset="0"/>
              </a:defRPr>
            </a:lvl4pPr>
            <a:lvl5pPr>
              <a:defRPr sz="1400">
                <a:latin typeface="+mn-lt"/>
                <a:ea typeface="Verdana" pitchFamily="34" charset="0"/>
                <a:cs typeface="Verdana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0550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76" y="205979"/>
            <a:ext cx="8229307" cy="857250"/>
          </a:xfrm>
        </p:spPr>
        <p:txBody>
          <a:bodyPr/>
          <a:lstStyle>
            <a:lvl1pPr>
              <a:defRPr sz="200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351" y="1151335"/>
            <a:ext cx="4039895" cy="479822"/>
          </a:xfrm>
        </p:spPr>
        <p:txBody>
          <a:bodyPr anchor="b"/>
          <a:lstStyle>
            <a:lvl1pPr marL="0" indent="0">
              <a:buNone/>
              <a:defRPr sz="1700" b="1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389196" indent="0">
              <a:buNone/>
              <a:defRPr sz="1700" b="1"/>
            </a:lvl2pPr>
            <a:lvl3pPr marL="778390" indent="0">
              <a:buNone/>
              <a:defRPr sz="1500" b="1"/>
            </a:lvl3pPr>
            <a:lvl4pPr marL="1167589" indent="0">
              <a:buNone/>
              <a:defRPr sz="1400" b="1"/>
            </a:lvl4pPr>
            <a:lvl5pPr marL="1556790" indent="0">
              <a:buNone/>
              <a:defRPr sz="1400" b="1"/>
            </a:lvl5pPr>
            <a:lvl6pPr marL="1945975" indent="0">
              <a:buNone/>
              <a:defRPr sz="1400" b="1"/>
            </a:lvl6pPr>
            <a:lvl7pPr marL="2335180" indent="0">
              <a:buNone/>
              <a:defRPr sz="1400" b="1"/>
            </a:lvl7pPr>
            <a:lvl8pPr marL="2724374" indent="0">
              <a:buNone/>
              <a:defRPr sz="1400" b="1"/>
            </a:lvl8pPr>
            <a:lvl9pPr marL="311356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51" y="1631156"/>
            <a:ext cx="4039895" cy="2963466"/>
          </a:xfrm>
        </p:spPr>
        <p:txBody>
          <a:bodyPr/>
          <a:lstStyle>
            <a:lvl1pPr>
              <a:defRPr sz="150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97" y="1151335"/>
            <a:ext cx="4041360" cy="479822"/>
          </a:xfrm>
        </p:spPr>
        <p:txBody>
          <a:bodyPr anchor="b"/>
          <a:lstStyle>
            <a:lvl1pPr marL="0" indent="0">
              <a:buNone/>
              <a:defRPr lang="en-US" sz="1700" b="1" baseline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389196" indent="0">
              <a:buNone/>
              <a:defRPr sz="1700" b="1"/>
            </a:lvl2pPr>
            <a:lvl3pPr marL="778390" indent="0">
              <a:buNone/>
              <a:defRPr sz="1500" b="1"/>
            </a:lvl3pPr>
            <a:lvl4pPr marL="1167589" indent="0">
              <a:buNone/>
              <a:defRPr sz="1400" b="1"/>
            </a:lvl4pPr>
            <a:lvl5pPr marL="1556790" indent="0">
              <a:buNone/>
              <a:defRPr sz="1400" b="1"/>
            </a:lvl5pPr>
            <a:lvl6pPr marL="1945975" indent="0">
              <a:buNone/>
              <a:defRPr sz="1400" b="1"/>
            </a:lvl6pPr>
            <a:lvl7pPr marL="2335180" indent="0">
              <a:buNone/>
              <a:defRPr sz="1400" b="1"/>
            </a:lvl7pPr>
            <a:lvl8pPr marL="2724374" indent="0">
              <a:buNone/>
              <a:defRPr sz="1400" b="1"/>
            </a:lvl8pPr>
            <a:lvl9pPr marL="311356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97" y="1631156"/>
            <a:ext cx="4041360" cy="2963466"/>
          </a:xfrm>
        </p:spPr>
        <p:txBody>
          <a:bodyPr/>
          <a:lstStyle>
            <a:lvl1pPr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38384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1875"/>
              </a:lnSpc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359515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326834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50" y="204787"/>
            <a:ext cx="3007933" cy="871538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19" y="204812"/>
            <a:ext cx="5111434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50" y="1076328"/>
            <a:ext cx="300793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9196" indent="0">
              <a:buNone/>
              <a:defRPr sz="1000"/>
            </a:lvl2pPr>
            <a:lvl3pPr marL="778390" indent="0">
              <a:buNone/>
              <a:defRPr sz="900"/>
            </a:lvl3pPr>
            <a:lvl4pPr marL="1167589" indent="0">
              <a:buNone/>
              <a:defRPr sz="800"/>
            </a:lvl4pPr>
            <a:lvl5pPr marL="1556790" indent="0">
              <a:buNone/>
              <a:defRPr sz="800"/>
            </a:lvl5pPr>
            <a:lvl6pPr marL="1945975" indent="0">
              <a:buNone/>
              <a:defRPr sz="800"/>
            </a:lvl6pPr>
            <a:lvl7pPr marL="2335180" indent="0">
              <a:buNone/>
              <a:defRPr sz="800"/>
            </a:lvl7pPr>
            <a:lvl8pPr marL="2724374" indent="0">
              <a:buNone/>
              <a:defRPr sz="800"/>
            </a:lvl8pPr>
            <a:lvl9pPr marL="311356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732836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772" y="3600451"/>
            <a:ext cx="5485227" cy="425054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772" y="459581"/>
            <a:ext cx="5485227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9196" indent="0">
              <a:buNone/>
              <a:defRPr sz="2400"/>
            </a:lvl2pPr>
            <a:lvl3pPr marL="778390" indent="0">
              <a:buNone/>
              <a:defRPr sz="2000"/>
            </a:lvl3pPr>
            <a:lvl4pPr marL="1167589" indent="0">
              <a:buNone/>
              <a:defRPr sz="1700"/>
            </a:lvl4pPr>
            <a:lvl5pPr marL="1556790" indent="0">
              <a:buNone/>
              <a:defRPr sz="1700"/>
            </a:lvl5pPr>
            <a:lvl6pPr marL="1945975" indent="0">
              <a:buNone/>
              <a:defRPr sz="1700"/>
            </a:lvl6pPr>
            <a:lvl7pPr marL="2335180" indent="0">
              <a:buNone/>
              <a:defRPr sz="1700"/>
            </a:lvl7pPr>
            <a:lvl8pPr marL="2724374" indent="0">
              <a:buNone/>
              <a:defRPr sz="1700"/>
            </a:lvl8pPr>
            <a:lvl9pPr marL="3113567" indent="0">
              <a:buNone/>
              <a:defRPr sz="1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772" y="4025541"/>
            <a:ext cx="5485227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9196" indent="0">
              <a:buNone/>
              <a:defRPr sz="1000"/>
            </a:lvl2pPr>
            <a:lvl3pPr marL="778390" indent="0">
              <a:buNone/>
              <a:defRPr sz="900"/>
            </a:lvl3pPr>
            <a:lvl4pPr marL="1167589" indent="0">
              <a:buNone/>
              <a:defRPr sz="800"/>
            </a:lvl4pPr>
            <a:lvl5pPr marL="1556790" indent="0">
              <a:buNone/>
              <a:defRPr sz="800"/>
            </a:lvl5pPr>
            <a:lvl6pPr marL="1945975" indent="0">
              <a:buNone/>
              <a:defRPr sz="800"/>
            </a:lvl6pPr>
            <a:lvl7pPr marL="2335180" indent="0">
              <a:buNone/>
              <a:defRPr sz="800"/>
            </a:lvl7pPr>
            <a:lvl8pPr marL="2724374" indent="0">
              <a:buNone/>
              <a:defRPr sz="800"/>
            </a:lvl8pPr>
            <a:lvl9pPr marL="311356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5614753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17156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9116" y="285750"/>
            <a:ext cx="2075650" cy="4000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2166" y="285750"/>
            <a:ext cx="6086228" cy="4000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530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s-ES_tradnl" dirty="0"/>
          </a:p>
        </p:txBody>
      </p:sp>
    </p:spTree>
    <p:extLst>
      <p:ext uri="{BB962C8B-B14F-4D97-AF65-F5344CB8AC3E}">
        <p14:creationId xmlns="" xmlns:p14="http://schemas.microsoft.com/office/powerpoint/2010/main" val="6224584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su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5"/>
          <p:cNvSpPr>
            <a:spLocks noGrp="1"/>
          </p:cNvSpPr>
          <p:nvPr>
            <p:ph idx="1"/>
          </p:nvPr>
        </p:nvSpPr>
        <p:spPr>
          <a:xfrm>
            <a:off x="1226328" y="901352"/>
            <a:ext cx="6695717" cy="37108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1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7605793" y="4745780"/>
            <a:ext cx="316231" cy="18302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70" fontAlgn="base">
              <a:spcBef>
                <a:spcPct val="0"/>
              </a:spcBef>
              <a:spcAft>
                <a:spcPct val="0"/>
              </a:spcAft>
            </a:pPr>
            <a:fld id="{6542718C-1EEC-A741-94D9-7882559C4443}" type="slidenum">
              <a:rPr lang="es-ES" b="1" smtClean="0">
                <a:solidFill>
                  <a:srgbClr val="000000">
                    <a:tint val="75000"/>
                  </a:srgbClr>
                </a:solidFill>
                <a:latin typeface="Arial" charset="0"/>
                <a:cs typeface="Arial" charset="0"/>
              </a:rPr>
              <a:pPr defTabSz="91317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b="1" dirty="0">
              <a:solidFill>
                <a:srgbClr val="000000">
                  <a:tint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Marcador de título 1"/>
          <p:cNvSpPr>
            <a:spLocks noGrp="1"/>
          </p:cNvSpPr>
          <p:nvPr>
            <p:ph type="title" hasCustomPrompt="1"/>
          </p:nvPr>
        </p:nvSpPr>
        <p:spPr>
          <a:xfrm>
            <a:off x="1226303" y="592505"/>
            <a:ext cx="6697154" cy="25513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baseline="0"/>
            </a:lvl1pPr>
          </a:lstStyle>
          <a:p>
            <a:r>
              <a:rPr lang="es-ES_tradnl" dirty="0" smtClean="0"/>
              <a:t>Agregar título/Resumen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26181210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732338"/>
          </a:xfrm>
          <a:prstGeom prst="rect">
            <a:avLst/>
          </a:prstGeom>
        </p:spPr>
        <p:txBody>
          <a:bodyPr vert="horz" lIns="91192" tIns="45597" rIns="91192" bIns="45597" anchor="ctr"/>
          <a:lstStyle>
            <a:lvl1pPr marL="0" indent="0" algn="ctr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3449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417754"/>
            <a:ext cx="9144000" cy="5150092"/>
          </a:xfrm>
          <a:prstGeom prst="rect">
            <a:avLst/>
          </a:prstGeom>
          <a:solidFill>
            <a:srgbClr val="005688"/>
          </a:solidFill>
          <a:ln>
            <a:noFill/>
          </a:ln>
          <a:effectLst>
            <a:innerShdw blurRad="993775" dist="749300" dir="5400000">
              <a:prstClr val="black">
                <a:alpha val="38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92" tIns="45597" rIns="91192" bIns="45597"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26357" y="411165"/>
            <a:ext cx="6488112" cy="3783466"/>
          </a:xfrm>
          <a:prstGeom prst="rect">
            <a:avLst/>
          </a:prstGeom>
        </p:spPr>
        <p:txBody>
          <a:bodyPr vert="horz" lIns="91192" tIns="45597" rIns="91192" bIns="45597"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  <a:lvl2pPr marL="455950" indent="0">
              <a:buNone/>
              <a:defRPr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2pPr>
            <a:lvl3pPr marL="911909" indent="0">
              <a:buNone/>
              <a:defRPr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3pPr>
            <a:lvl4pPr marL="1367872" indent="0">
              <a:buNone/>
              <a:defRPr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4pPr>
            <a:lvl5pPr marL="1823828" indent="0">
              <a:buNone/>
              <a:defRPr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02220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/>
          </p:cNvSpPr>
          <p:nvPr userDrawn="1"/>
        </p:nvSpPr>
        <p:spPr>
          <a:xfrm>
            <a:off x="0" y="261259"/>
            <a:ext cx="2411414" cy="4209824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92" tIns="45597" rIns="91192" bIns="45597" rtlCol="0" anchor="ctr"/>
          <a:lstStyle/>
          <a:p>
            <a:pPr algn="ctr"/>
            <a:endParaRPr lang="en-US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1"/>
          </p:nvPr>
        </p:nvSpPr>
        <p:spPr>
          <a:xfrm>
            <a:off x="2411418" y="411162"/>
            <a:ext cx="6483350" cy="4008438"/>
          </a:xfrm>
          <a:prstGeom prst="rect">
            <a:avLst/>
          </a:prstGeom>
        </p:spPr>
        <p:txBody>
          <a:bodyPr vert="horz" lIns="91192" tIns="45597" rIns="91192" bIns="45597" anchor="ctr"/>
          <a:lstStyle>
            <a:lvl1pPr marL="0" indent="0" algn="ctr"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52412" y="411165"/>
            <a:ext cx="2158999" cy="4008436"/>
          </a:xfrm>
          <a:prstGeom prst="rect">
            <a:avLst/>
          </a:prstGeom>
        </p:spPr>
        <p:txBody>
          <a:bodyPr vert="horz" lIns="91192" tIns="45597" rIns="91192" bIns="45597"/>
          <a:lstStyle>
            <a:lvl1pPr marL="0" indent="0">
              <a:lnSpc>
                <a:spcPct val="80000"/>
              </a:lnSpc>
              <a:buNone/>
              <a:defRPr sz="2500" b="1">
                <a:solidFill>
                  <a:srgbClr val="005688"/>
                </a:solidFill>
                <a:latin typeface="Arial"/>
                <a:cs typeface="Arial"/>
              </a:defRPr>
            </a:lvl1pPr>
            <a:lvl2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2pPr>
            <a:lvl3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3pPr>
            <a:lvl4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4pPr>
            <a:lvl5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</p:spTree>
    <p:extLst>
      <p:ext uri="{BB962C8B-B14F-4D97-AF65-F5344CB8AC3E}">
        <p14:creationId xmlns="" xmlns:p14="http://schemas.microsoft.com/office/powerpoint/2010/main" val="1942088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/>
          </p:cNvSpPr>
          <p:nvPr userDrawn="1"/>
        </p:nvSpPr>
        <p:spPr>
          <a:xfrm>
            <a:off x="0" y="261259"/>
            <a:ext cx="9144000" cy="1001486"/>
          </a:xfrm>
          <a:prstGeom prst="rect">
            <a:avLst/>
          </a:prstGeom>
          <a:solidFill>
            <a:srgbClr val="00568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92" tIns="45597" rIns="91192" bIns="45597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52448" y="411215"/>
            <a:ext cx="4318001" cy="7862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192" tIns="45597" rIns="91192" bIns="45597"/>
          <a:lstStyle>
            <a:lvl1pPr marL="0" indent="0">
              <a:lnSpc>
                <a:spcPct val="80000"/>
              </a:lnSpc>
              <a:buNone/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2pPr>
            <a:lvl3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3pPr>
            <a:lvl4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4pPr>
            <a:lvl5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2448" y="1495470"/>
            <a:ext cx="4318001" cy="3025775"/>
          </a:xfrm>
          <a:prstGeom prst="rect">
            <a:avLst/>
          </a:prstGeom>
        </p:spPr>
        <p:txBody>
          <a:bodyPr vert="horz" lIns="91192" tIns="45597" rIns="91192" bIns="45597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595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911909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367872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1823828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70415" y="-345"/>
            <a:ext cx="4324350" cy="4732684"/>
          </a:xfrm>
          <a:prstGeom prst="rect">
            <a:avLst/>
          </a:prstGeom>
        </p:spPr>
        <p:txBody>
          <a:bodyPr vert="horz" lIns="91192" tIns="45597" rIns="91192" bIns="45597" anchor="ctr"/>
          <a:lstStyle>
            <a:lvl1pPr marL="0" indent="0" algn="ctr"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406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+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/>
          </p:cNvSpPr>
          <p:nvPr userDrawn="1"/>
        </p:nvSpPr>
        <p:spPr>
          <a:xfrm>
            <a:off x="0" y="261259"/>
            <a:ext cx="9144000" cy="696686"/>
          </a:xfrm>
          <a:prstGeom prst="rect">
            <a:avLst/>
          </a:prstGeom>
          <a:solidFill>
            <a:srgbClr val="00568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92" tIns="45597" rIns="91192" bIns="45597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52415" y="411164"/>
            <a:ext cx="8642352" cy="4742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192" tIns="45597" rIns="91192" bIns="45597"/>
          <a:lstStyle>
            <a:lvl1pPr marL="0" indent="0">
              <a:lnSpc>
                <a:spcPct val="80000"/>
              </a:lnSpc>
              <a:buNone/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2pPr>
            <a:lvl3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3pPr>
            <a:lvl4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4pPr>
            <a:lvl5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2448" y="1495470"/>
            <a:ext cx="4318001" cy="3025775"/>
          </a:xfrm>
          <a:prstGeom prst="rect">
            <a:avLst/>
          </a:prstGeom>
        </p:spPr>
        <p:txBody>
          <a:bodyPr vert="horz" lIns="91192" tIns="45597" rIns="91192" bIns="45597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595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911909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367872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1823828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4"/>
          </p:nvPr>
        </p:nvSpPr>
        <p:spPr>
          <a:xfrm>
            <a:off x="4570415" y="1495470"/>
            <a:ext cx="4324350" cy="3025775"/>
          </a:xfrm>
          <a:prstGeom prst="rect">
            <a:avLst/>
          </a:prstGeom>
        </p:spPr>
        <p:txBody>
          <a:bodyPr vert="horz" lIns="91192" tIns="45597" rIns="91192" bIns="45597" anchor="ctr"/>
          <a:lstStyle>
            <a:lvl1pPr marL="0" indent="0" algn="ctr">
              <a:buFont typeface="Arial"/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8881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f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52415" y="411164"/>
            <a:ext cx="8642352" cy="4742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192" tIns="45597" rIns="91192" bIns="45597"/>
          <a:lstStyle>
            <a:lvl1pPr marL="0" indent="0">
              <a:lnSpc>
                <a:spcPct val="80000"/>
              </a:lnSpc>
              <a:buNone/>
              <a:defRPr sz="2500" b="1">
                <a:solidFill>
                  <a:srgbClr val="005688"/>
                </a:solidFill>
                <a:latin typeface="Arial"/>
                <a:cs typeface="Arial"/>
              </a:defRPr>
            </a:lvl1pPr>
            <a:lvl2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2pPr>
            <a:lvl3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3pPr>
            <a:lvl4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4pPr>
            <a:lvl5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2448" y="1495470"/>
            <a:ext cx="4318001" cy="3025775"/>
          </a:xfrm>
          <a:prstGeom prst="rect">
            <a:avLst/>
          </a:prstGeom>
        </p:spPr>
        <p:txBody>
          <a:bodyPr vert="horz" lIns="91192" tIns="45597" rIns="91192" bIns="45597" anchor="b"/>
          <a:lstStyle>
            <a:lvl1pPr marL="0" indent="0">
              <a:buNone/>
              <a:defRPr sz="15000" b="1" spc="-300">
                <a:solidFill>
                  <a:srgbClr val="4FBB49"/>
                </a:solidFill>
                <a:latin typeface="Arial"/>
                <a:cs typeface="Arial"/>
              </a:defRPr>
            </a:lvl1pPr>
            <a:lvl2pPr marL="45595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911909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367872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1823828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smtClean="0"/>
              <a:t>Clic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0414" y="1495439"/>
            <a:ext cx="4324352" cy="2699203"/>
          </a:xfrm>
          <a:prstGeom prst="rect">
            <a:avLst/>
          </a:prstGeom>
        </p:spPr>
        <p:txBody>
          <a:bodyPr vert="horz" lIns="91192" tIns="45597" rIns="91192" bIns="45597"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595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911909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367872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1823828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  <p:sp>
        <p:nvSpPr>
          <p:cNvPr id="2" name="Right Bracket 1"/>
          <p:cNvSpPr/>
          <p:nvPr userDrawn="1"/>
        </p:nvSpPr>
        <p:spPr>
          <a:xfrm>
            <a:off x="4339841" y="2571751"/>
            <a:ext cx="72571" cy="1949450"/>
          </a:xfrm>
          <a:prstGeom prst="rightBracket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192" tIns="45597" rIns="91192" bIns="45597"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12409" y="4064000"/>
            <a:ext cx="158071" cy="0"/>
          </a:xfrm>
          <a:prstGeom prst="line">
            <a:avLst/>
          </a:prstGeom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07683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7810538" y="3662402"/>
            <a:ext cx="550613" cy="550613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92" tIns="45597" rIns="91192" bIns="45597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5664247" y="3815517"/>
            <a:ext cx="124883" cy="12488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92" tIns="45597" rIns="91192" bIns="45597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6177809" y="164201"/>
            <a:ext cx="2721225" cy="3498187"/>
            <a:chOff x="5089275" y="699163"/>
            <a:chExt cx="2721225" cy="349818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194175" y="955425"/>
              <a:ext cx="540000" cy="540000"/>
            </a:xfrm>
            <a:prstGeom prst="rect">
              <a:avLst/>
            </a:prstGeom>
            <a:solidFill>
              <a:srgbClr val="00436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730500" y="1495425"/>
              <a:ext cx="540000" cy="540000"/>
            </a:xfrm>
            <a:prstGeom prst="rect">
              <a:avLst/>
            </a:prstGeom>
            <a:solidFill>
              <a:srgbClr val="005688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</a:rPr>
                <a:t>     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942175" y="2284209"/>
              <a:ext cx="540000" cy="540000"/>
            </a:xfrm>
            <a:prstGeom prst="rect">
              <a:avLst/>
            </a:prstGeom>
            <a:solidFill>
              <a:srgbClr val="4AAA4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145616" y="2997479"/>
              <a:ext cx="124883" cy="12488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609292" y="955425"/>
              <a:ext cx="124883" cy="12488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270499" y="2866078"/>
              <a:ext cx="245672" cy="245672"/>
            </a:xfrm>
            <a:prstGeom prst="rect">
              <a:avLst/>
            </a:prstGeom>
            <a:solidFill>
              <a:srgbClr val="4AAA42">
                <a:alpha val="50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089275" y="2572209"/>
              <a:ext cx="252000" cy="252000"/>
            </a:xfrm>
            <a:prstGeom prst="rect">
              <a:avLst/>
            </a:prstGeom>
            <a:solidFill>
              <a:srgbClr val="4AAA4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>
              <a:spLocks/>
            </p:cNvSpPr>
            <p:nvPr userDrawn="1"/>
          </p:nvSpPr>
          <p:spPr>
            <a:xfrm>
              <a:off x="7016913" y="1783425"/>
              <a:ext cx="252000" cy="2520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>
              <a:spLocks/>
            </p:cNvSpPr>
            <p:nvPr userDrawn="1"/>
          </p:nvSpPr>
          <p:spPr>
            <a:xfrm>
              <a:off x="6482175" y="3119415"/>
              <a:ext cx="252000" cy="25200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5654175" y="1495425"/>
              <a:ext cx="540000" cy="540000"/>
            </a:xfrm>
            <a:prstGeom prst="rect">
              <a:avLst/>
            </a:prstGeom>
            <a:solidFill>
              <a:srgbClr val="0075BC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6734175" y="2571750"/>
              <a:ext cx="540000" cy="540000"/>
            </a:xfrm>
            <a:prstGeom prst="rect">
              <a:avLst/>
            </a:prstGeom>
            <a:solidFill>
              <a:srgbClr val="367F3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67F31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7270500" y="2031750"/>
              <a:ext cx="540000" cy="540000"/>
            </a:xfrm>
            <a:prstGeom prst="rect">
              <a:avLst/>
            </a:prstGeom>
            <a:solidFill>
              <a:srgbClr val="4FBB49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6485391" y="2035425"/>
              <a:ext cx="248784" cy="248784"/>
            </a:xfrm>
            <a:prstGeom prst="rect">
              <a:avLst/>
            </a:prstGeom>
            <a:solidFill>
              <a:srgbClr val="00436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5940629" y="951163"/>
              <a:ext cx="253546" cy="253546"/>
            </a:xfrm>
            <a:prstGeom prst="rect">
              <a:avLst/>
            </a:prstGeom>
            <a:solidFill>
              <a:srgbClr val="367F3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67F31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5405391" y="1253769"/>
              <a:ext cx="248784" cy="248784"/>
            </a:xfrm>
            <a:prstGeom prst="rect">
              <a:avLst/>
            </a:prstGeom>
            <a:solidFill>
              <a:srgbClr val="005688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685616" y="2446867"/>
              <a:ext cx="124883" cy="12488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5398434" y="3950092"/>
              <a:ext cx="247258" cy="247258"/>
            </a:xfrm>
            <a:prstGeom prst="rect">
              <a:avLst/>
            </a:prstGeom>
            <a:solidFill>
              <a:srgbClr val="4AAA4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>
              <a:spLocks/>
            </p:cNvSpPr>
            <p:nvPr userDrawn="1"/>
          </p:nvSpPr>
          <p:spPr>
            <a:xfrm>
              <a:off x="5654175" y="1783217"/>
              <a:ext cx="253546" cy="253546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6360508" y="3371415"/>
              <a:ext cx="124883" cy="124883"/>
            </a:xfrm>
            <a:prstGeom prst="rect">
              <a:avLst/>
            </a:prstGeom>
            <a:solidFill>
              <a:srgbClr val="005688">
                <a:alpha val="50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5415416" y="2035425"/>
              <a:ext cx="248784" cy="248784"/>
            </a:xfrm>
            <a:prstGeom prst="rect">
              <a:avLst/>
            </a:prstGeom>
            <a:solidFill>
              <a:srgbClr val="005688">
                <a:alpha val="50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6746913" y="701879"/>
              <a:ext cx="249284" cy="249284"/>
            </a:xfrm>
            <a:prstGeom prst="rect">
              <a:avLst/>
            </a:prstGeom>
            <a:solidFill>
              <a:srgbClr val="4AAA4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>
              <a:spLocks/>
            </p:cNvSpPr>
            <p:nvPr userDrawn="1"/>
          </p:nvSpPr>
          <p:spPr>
            <a:xfrm>
              <a:off x="5688629" y="699163"/>
              <a:ext cx="252000" cy="25200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5" name="Picture 4" descr="Captura de pantalla 2013-06-06 a la(s) 17.27.07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89" y="1548002"/>
            <a:ext cx="4214091" cy="1566247"/>
          </a:xfrm>
          <a:prstGeom prst="rect">
            <a:avLst/>
          </a:prstGeom>
        </p:spPr>
      </p:pic>
      <p:sp>
        <p:nvSpPr>
          <p:cNvPr id="3" name="Rounded Rectangle 2"/>
          <p:cNvSpPr/>
          <p:nvPr userDrawn="1"/>
        </p:nvSpPr>
        <p:spPr>
          <a:xfrm>
            <a:off x="0" y="4815840"/>
            <a:ext cx="9144000" cy="3276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92" tIns="45597" rIns="91192" bIns="45597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183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F logos-06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293" y="4953595"/>
            <a:ext cx="1357529" cy="121526"/>
          </a:xfrm>
          <a:prstGeom prst="rect">
            <a:avLst/>
          </a:prstGeom>
        </p:spPr>
      </p:pic>
      <p:pic>
        <p:nvPicPr>
          <p:cNvPr id="2" name="Picture 1" descr="CAF logos-09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81" y="4768085"/>
            <a:ext cx="1332365" cy="3774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651004"/>
            <a:ext cx="9144000" cy="1095554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92" tIns="45597" rIns="91192" bIns="45597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633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ctr" defTabSz="45595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968" indent="-341968" algn="l" defTabSz="45595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932" indent="-284974" algn="l" defTabSz="45595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92" indent="-227974" algn="l" defTabSz="45595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855" indent="-227974" algn="l" defTabSz="45595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805" indent="-227974" algn="l" defTabSz="45595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771" indent="-227974" algn="l" defTabSz="45595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725" indent="-227974" algn="l" defTabSz="45595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685" indent="-227974" algn="l" defTabSz="45595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641" indent="-227974" algn="l" defTabSz="45595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5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50" algn="l" defTabSz="455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909" algn="l" defTabSz="455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872" algn="l" defTabSz="455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828" algn="l" defTabSz="455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790" algn="l" defTabSz="455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747" algn="l" defTabSz="455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704" algn="l" defTabSz="455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659" algn="l" defTabSz="455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F logos-06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267" y="4953595"/>
            <a:ext cx="1357529" cy="121526"/>
          </a:xfrm>
          <a:prstGeom prst="rect">
            <a:avLst/>
          </a:prstGeom>
        </p:spPr>
      </p:pic>
      <p:pic>
        <p:nvPicPr>
          <p:cNvPr id="2" name="Picture 1" descr="CAF logos-09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71" y="4768075"/>
            <a:ext cx="1332365" cy="3774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651004"/>
            <a:ext cx="9144000" cy="1095554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92" tIns="45597" rIns="91192" bIns="45597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34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</p:sldLayoutIdLst>
  <p:txStyles>
    <p:titleStyle>
      <a:lvl1pPr algn="ctr" defTabSz="45595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968" indent="-341968" algn="l" defTabSz="45595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932" indent="-284974" algn="l" defTabSz="45595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92" indent="-227974" algn="l" defTabSz="45595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855" indent="-227974" algn="l" defTabSz="45595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805" indent="-227974" algn="l" defTabSz="45595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771" indent="-227974" algn="l" defTabSz="45595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725" indent="-227974" algn="l" defTabSz="45595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685" indent="-227974" algn="l" defTabSz="45595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641" indent="-227974" algn="l" defTabSz="45595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5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50" algn="l" defTabSz="455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909" algn="l" defTabSz="455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872" algn="l" defTabSz="455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828" algn="l" defTabSz="455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790" algn="l" defTabSz="455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747" algn="l" defTabSz="455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704" algn="l" defTabSz="455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659" algn="l" defTabSz="455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3276" y="1143000"/>
            <a:ext cx="809151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2166" y="285762"/>
            <a:ext cx="8296736" cy="72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3078" name="Text Box 54"/>
          <p:cNvSpPr txBox="1">
            <a:spLocks noChangeArrowheads="1"/>
          </p:cNvSpPr>
          <p:nvPr/>
        </p:nvSpPr>
        <p:spPr bwMode="auto">
          <a:xfrm>
            <a:off x="8617217" y="5036382"/>
            <a:ext cx="17793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913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FB4A701-BCC0-4B6E-9674-6D605172E636}" type="slidenum">
              <a:rPr lang="en-US" sz="800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13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015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charset="0"/>
        </a:defRPr>
      </a:lvl5pPr>
      <a:lvl6pPr marL="389196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charset="0"/>
        </a:defRPr>
      </a:lvl6pPr>
      <a:lvl7pPr marL="77839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charset="0"/>
        </a:defRPr>
      </a:lvl7pPr>
      <a:lvl8pPr marL="1167589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charset="0"/>
        </a:defRPr>
      </a:lvl8pPr>
      <a:lvl9pPr marL="155679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charset="0"/>
        </a:defRPr>
      </a:lvl9pPr>
    </p:titleStyle>
    <p:bodyStyle>
      <a:lvl1pPr marL="200001" indent="-200001" algn="l" rtl="0" eaLnBrk="0" fontAlgn="base" hangingPunct="0">
        <a:spcBef>
          <a:spcPct val="40000"/>
        </a:spcBef>
        <a:spcAft>
          <a:spcPct val="0"/>
        </a:spcAft>
        <a:buClr>
          <a:srgbClr val="0B1F65"/>
        </a:buClr>
        <a:buFont typeface="Webdings" pitchFamily="18" charset="2"/>
        <a:buChar char="4"/>
        <a:tabLst>
          <a:tab pos="686500" algn="l"/>
          <a:tab pos="729745" algn="l"/>
        </a:tabLst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297306" indent="218921" algn="l" rtl="0" eaLnBrk="0" fontAlgn="base" hangingPunct="0">
        <a:spcBef>
          <a:spcPct val="40000"/>
        </a:spcBef>
        <a:spcAft>
          <a:spcPct val="0"/>
        </a:spcAft>
        <a:buClr>
          <a:srgbClr val="0B1F65"/>
        </a:buClr>
        <a:buChar char="–"/>
        <a:tabLst>
          <a:tab pos="686500" algn="l"/>
          <a:tab pos="729745" algn="l"/>
        </a:tabLst>
        <a:defRPr sz="1400">
          <a:solidFill>
            <a:schemeClr val="tx1"/>
          </a:solidFill>
          <a:latin typeface="+mn-lt"/>
        </a:defRPr>
      </a:lvl2pPr>
      <a:lvl3pPr marL="613528" indent="200001" algn="l" rtl="0" eaLnBrk="0" fontAlgn="base" hangingPunct="0">
        <a:spcBef>
          <a:spcPct val="25000"/>
        </a:spcBef>
        <a:spcAft>
          <a:spcPct val="0"/>
        </a:spcAft>
        <a:buClr>
          <a:srgbClr val="0B1F65"/>
        </a:buClr>
        <a:buFont typeface="Arial" charset="0"/>
        <a:buChar char="○"/>
        <a:tabLst>
          <a:tab pos="686500" algn="l"/>
          <a:tab pos="729745" algn="l"/>
        </a:tabLst>
        <a:defRPr sz="1200">
          <a:solidFill>
            <a:schemeClr val="tx1"/>
          </a:solidFill>
          <a:latin typeface="+mn-lt"/>
        </a:defRPr>
      </a:lvl3pPr>
      <a:lvl4pPr marL="2048685" indent="-881098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0B1F65"/>
        </a:buClr>
        <a:buChar char="–"/>
        <a:tabLst>
          <a:tab pos="686500" algn="l"/>
          <a:tab pos="729745" algn="l"/>
        </a:tabLst>
        <a:defRPr sz="1400">
          <a:solidFill>
            <a:schemeClr val="tx1"/>
          </a:solidFill>
          <a:latin typeface="+mn-lt"/>
        </a:defRPr>
      </a:lvl4pPr>
      <a:lvl5pPr marL="2145984" indent="-589206" algn="l" rtl="0" eaLnBrk="0" fontAlgn="base" hangingPunct="0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buChar char="»"/>
        <a:tabLst>
          <a:tab pos="686500" algn="l"/>
          <a:tab pos="729745" algn="l"/>
        </a:tabLst>
        <a:defRPr sz="1400">
          <a:solidFill>
            <a:schemeClr val="tx1"/>
          </a:solidFill>
          <a:latin typeface="+mn-lt"/>
        </a:defRPr>
      </a:lvl5pPr>
      <a:lvl6pPr marL="2535179" algn="l" rtl="0" eaLnBrk="0" fontAlgn="base" hangingPunct="0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tabLst>
          <a:tab pos="686500" algn="l"/>
          <a:tab pos="729745" algn="l"/>
        </a:tabLst>
        <a:defRPr sz="1400">
          <a:solidFill>
            <a:schemeClr val="tx1"/>
          </a:solidFill>
          <a:latin typeface="+mn-lt"/>
        </a:defRPr>
      </a:lvl6pPr>
      <a:lvl7pPr marL="2924377" algn="l" rtl="0" eaLnBrk="0" fontAlgn="base" hangingPunct="0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tabLst>
          <a:tab pos="686500" algn="l"/>
          <a:tab pos="729745" algn="l"/>
        </a:tabLst>
        <a:defRPr sz="1400">
          <a:solidFill>
            <a:schemeClr val="tx1"/>
          </a:solidFill>
          <a:latin typeface="+mn-lt"/>
        </a:defRPr>
      </a:lvl7pPr>
      <a:lvl8pPr marL="3313571" algn="l" rtl="0" eaLnBrk="0" fontAlgn="base" hangingPunct="0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tabLst>
          <a:tab pos="686500" algn="l"/>
          <a:tab pos="729745" algn="l"/>
        </a:tabLst>
        <a:defRPr sz="1400">
          <a:solidFill>
            <a:schemeClr val="tx1"/>
          </a:solidFill>
          <a:latin typeface="+mn-lt"/>
        </a:defRPr>
      </a:lvl8pPr>
      <a:lvl9pPr marL="3702765" algn="l" rtl="0" eaLnBrk="0" fontAlgn="base" hangingPunct="0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tabLst>
          <a:tab pos="686500" algn="l"/>
          <a:tab pos="729745" algn="l"/>
        </a:tabLst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783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196" algn="l" defTabSz="7783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8390" algn="l" defTabSz="7783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7589" algn="l" defTabSz="7783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6790" algn="l" defTabSz="7783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5975" algn="l" defTabSz="7783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5180" algn="l" defTabSz="7783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4374" algn="l" defTabSz="7783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3567" algn="l" defTabSz="7783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mailto:lmeza@caf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lmeza@caf.com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385" y="4"/>
            <a:ext cx="2278103" cy="208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69949" y="3908680"/>
            <a:ext cx="2418081" cy="815359"/>
          </a:xfrm>
          <a:prstGeom prst="rect">
            <a:avLst/>
          </a:prstGeom>
        </p:spPr>
        <p:txBody>
          <a:bodyPr wrap="square" lIns="91192" tIns="45597" rIns="91192" bIns="45597">
            <a:spAutoFit/>
          </a:bodyPr>
          <a:lstStyle/>
          <a:p>
            <a:pPr defTabSz="911909" fontAlgn="base">
              <a:spcBef>
                <a:spcPct val="0"/>
              </a:spcBef>
              <a:spcAft>
                <a:spcPct val="0"/>
              </a:spcAft>
            </a:pPr>
            <a:r>
              <a:rPr lang="es-BO" sz="1400" b="1" dirty="0">
                <a:solidFill>
                  <a:srgbClr val="005688"/>
                </a:solidFill>
              </a:rPr>
              <a:t>Lucía Meza</a:t>
            </a:r>
          </a:p>
          <a:p>
            <a:pPr defTabSz="911909" fontAlgn="base">
              <a:spcBef>
                <a:spcPct val="0"/>
              </a:spcBef>
              <a:spcAft>
                <a:spcPct val="0"/>
              </a:spcAft>
            </a:pPr>
            <a:r>
              <a:rPr lang="es-BO" sz="1100" dirty="0">
                <a:solidFill>
                  <a:srgbClr val="005688"/>
                </a:solidFill>
              </a:rPr>
              <a:t>Directora de Proyectos Región Norte</a:t>
            </a:r>
          </a:p>
          <a:p>
            <a:pPr defTabSz="911909" fontAlgn="base">
              <a:spcBef>
                <a:spcPct val="0"/>
              </a:spcBef>
              <a:spcAft>
                <a:spcPct val="0"/>
              </a:spcAft>
            </a:pPr>
            <a:r>
              <a:rPr lang="es-BO" sz="1100" dirty="0">
                <a:solidFill>
                  <a:srgbClr val="005688"/>
                </a:solidFill>
              </a:rPr>
              <a:t>Vicepresidencia de Infraestructuras</a:t>
            </a:r>
          </a:p>
          <a:p>
            <a:pPr defTabSz="911909" fontAlgn="base">
              <a:spcBef>
                <a:spcPct val="0"/>
              </a:spcBef>
              <a:spcAft>
                <a:spcPct val="0"/>
              </a:spcAft>
            </a:pPr>
            <a:r>
              <a:rPr lang="es-BO" sz="1100" dirty="0">
                <a:solidFill>
                  <a:srgbClr val="004F9E"/>
                </a:solidFill>
                <a:hlinkClick r:id="rId4"/>
              </a:rPr>
              <a:t>lmeza@caf.com</a:t>
            </a:r>
            <a:endParaRPr lang="es-ES" sz="1100" dirty="0">
              <a:solidFill>
                <a:srgbClr val="004F9E"/>
              </a:solidFill>
            </a:endParaRPr>
          </a:p>
        </p:txBody>
      </p:sp>
      <p:sp>
        <p:nvSpPr>
          <p:cNvPr id="2" name="Text Placeholder 4"/>
          <p:cNvSpPr txBox="1">
            <a:spLocks/>
          </p:cNvSpPr>
          <p:nvPr/>
        </p:nvSpPr>
        <p:spPr>
          <a:xfrm>
            <a:off x="800374" y="1740688"/>
            <a:ext cx="6654870" cy="2073431"/>
          </a:xfrm>
          <a:prstGeom prst="rect">
            <a:avLst/>
          </a:prstGeom>
        </p:spPr>
        <p:txBody>
          <a:bodyPr vert="horz" lIns="91192" tIns="45597" rIns="91192" bIns="45597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7190" indent="-717190" algn="ctr">
              <a:lnSpc>
                <a:spcPct val="80000"/>
              </a:lnSpc>
            </a:pPr>
            <a:r>
              <a:rPr lang="es-VE" sz="2800" dirty="0">
                <a:solidFill>
                  <a:srgbClr val="005688"/>
                </a:solidFill>
                <a:effectLst/>
                <a:latin typeface="+mj-lt"/>
              </a:rPr>
              <a:t>	Asociaciones Público-Privadas en el desarrollo de </a:t>
            </a:r>
            <a:r>
              <a:rPr lang="es-VE" sz="2800" dirty="0" smtClean="0">
                <a:solidFill>
                  <a:srgbClr val="005688"/>
                </a:solidFill>
                <a:effectLst/>
                <a:latin typeface="+mj-lt"/>
              </a:rPr>
              <a:t>Infraestructura en </a:t>
            </a:r>
          </a:p>
          <a:p>
            <a:pPr marL="717190" indent="-717190" algn="ctr">
              <a:lnSpc>
                <a:spcPct val="80000"/>
              </a:lnSpc>
            </a:pPr>
            <a:r>
              <a:rPr lang="es-VE" sz="2800" dirty="0" smtClean="0">
                <a:solidFill>
                  <a:srgbClr val="005688"/>
                </a:solidFill>
                <a:effectLst/>
                <a:latin typeface="+mj-lt"/>
              </a:rPr>
              <a:t>América </a:t>
            </a:r>
            <a:r>
              <a:rPr lang="es-VE" sz="2800" dirty="0">
                <a:solidFill>
                  <a:srgbClr val="005688"/>
                </a:solidFill>
                <a:effectLst/>
                <a:latin typeface="+mj-lt"/>
              </a:rPr>
              <a:t>Latina</a:t>
            </a:r>
          </a:p>
          <a:p>
            <a:pPr marL="717190" indent="-717190" algn="ctr">
              <a:spcBef>
                <a:spcPts val="0"/>
              </a:spcBef>
            </a:pPr>
            <a:endParaRPr lang="es-VE" sz="2800" dirty="0">
              <a:solidFill>
                <a:srgbClr val="005688"/>
              </a:solidFill>
              <a:effectLst/>
              <a:latin typeface="+mj-lt"/>
            </a:endParaRPr>
          </a:p>
          <a:p>
            <a:pPr marL="717190" indent="-717190" algn="ctr">
              <a:lnSpc>
                <a:spcPct val="80000"/>
              </a:lnSpc>
            </a:pPr>
            <a:r>
              <a:rPr lang="es-ES" sz="1800" dirty="0" smtClean="0">
                <a:solidFill>
                  <a:srgbClr val="005688"/>
                </a:solidFill>
                <a:effectLst/>
                <a:latin typeface="+mn-lt"/>
              </a:rPr>
              <a:t>CADE </a:t>
            </a:r>
            <a:r>
              <a:rPr lang="es-ES" sz="1800" dirty="0">
                <a:solidFill>
                  <a:srgbClr val="005688"/>
                </a:solidFill>
                <a:effectLst/>
                <a:latin typeface="+mn-lt"/>
              </a:rPr>
              <a:t>Panamá, 22 de abril de 2016</a:t>
            </a:r>
          </a:p>
          <a:p>
            <a:pPr marL="717190" indent="-717190" algn="ctr">
              <a:lnSpc>
                <a:spcPct val="80000"/>
              </a:lnSpc>
            </a:pPr>
            <a:endParaRPr lang="es-ES" sz="1600" dirty="0">
              <a:solidFill>
                <a:srgbClr val="005688"/>
              </a:solidFill>
              <a:effectLst/>
              <a:latin typeface="+mn-lt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465" y="410441"/>
            <a:ext cx="1999051" cy="7369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533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220" y="-23803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2415" y="411164"/>
            <a:ext cx="8642352" cy="474207"/>
          </a:xfrm>
        </p:spPr>
        <p:txBody>
          <a:bodyPr/>
          <a:lstStyle/>
          <a:p>
            <a:r>
              <a:rPr lang="es-PA" sz="1800" dirty="0"/>
              <a:t>Inicio de los Programas APP</a:t>
            </a:r>
            <a:endParaRPr lang="es-VE" sz="1800" dirty="0"/>
          </a:p>
        </p:txBody>
      </p:sp>
      <p:sp>
        <p:nvSpPr>
          <p:cNvPr id="5" name="CuadroTexto 2"/>
          <p:cNvSpPr txBox="1"/>
          <p:nvPr/>
        </p:nvSpPr>
        <p:spPr>
          <a:xfrm>
            <a:off x="5052716" y="250889"/>
            <a:ext cx="2985264" cy="369083"/>
          </a:xfrm>
          <a:prstGeom prst="rect">
            <a:avLst/>
          </a:prstGeom>
          <a:noFill/>
        </p:spPr>
        <p:txBody>
          <a:bodyPr wrap="square" lIns="91192" tIns="45597" rIns="91192" bIns="45597" rtlCol="0">
            <a:spAutoFit/>
          </a:bodyPr>
          <a:lstStyle/>
          <a:p>
            <a:pPr marL="341968" indent="-164649">
              <a:buFont typeface="+mj-lt"/>
              <a:buAutoNum type="arabicPeriod"/>
            </a:pPr>
            <a:endParaRPr lang="es-VE" sz="900" b="1" dirty="0" smtClean="0">
              <a:solidFill>
                <a:srgbClr val="99FF33"/>
              </a:solidFill>
            </a:endParaRPr>
          </a:p>
          <a:p>
            <a:pPr marL="177319"/>
            <a:r>
              <a:rPr lang="es-VE" sz="900" b="1" dirty="0" smtClean="0">
                <a:solidFill>
                  <a:srgbClr val="99FF33"/>
                </a:solidFill>
              </a:rPr>
              <a:t>3.	Experiencia </a:t>
            </a:r>
            <a:r>
              <a:rPr lang="es-VE" sz="900" b="1" dirty="0">
                <a:solidFill>
                  <a:srgbClr val="99FF33"/>
                </a:solidFill>
              </a:rPr>
              <a:t>en América </a:t>
            </a:r>
            <a:r>
              <a:rPr lang="es-VE" sz="900" b="1" dirty="0" smtClean="0">
                <a:solidFill>
                  <a:srgbClr val="99FF33"/>
                </a:solidFill>
              </a:rPr>
              <a:t>Latina</a:t>
            </a:r>
            <a:endParaRPr lang="es-VE" sz="900" b="1" dirty="0">
              <a:solidFill>
                <a:srgbClr val="99FF33"/>
              </a:solidFill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4235" y="1348189"/>
            <a:ext cx="2647697" cy="33326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354325" y="1565207"/>
            <a:ext cx="2007702" cy="3690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192" tIns="45597" rIns="91192" bIns="45597">
            <a:spAutoFit/>
          </a:bodyPr>
          <a:lstStyle/>
          <a:p>
            <a:pPr defTabSz="911909">
              <a:spcBef>
                <a:spcPct val="50000"/>
              </a:spcBef>
              <a:defRPr/>
            </a:pPr>
            <a:r>
              <a:rPr lang="es-ES" kern="0" dirty="0">
                <a:solidFill>
                  <a:sysClr val="windowText" lastClr="000000"/>
                </a:solidFill>
              </a:rPr>
              <a:t>México 1989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973122" y="2971949"/>
            <a:ext cx="1594475" cy="3690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192" tIns="45597" rIns="91192" bIns="45597">
            <a:spAutoFit/>
          </a:bodyPr>
          <a:lstStyle/>
          <a:p>
            <a:pPr defTabSz="911909">
              <a:spcBef>
                <a:spcPct val="50000"/>
              </a:spcBef>
              <a:defRPr/>
            </a:pPr>
            <a:r>
              <a:rPr lang="es-ES" kern="0" dirty="0">
                <a:solidFill>
                  <a:sysClr val="windowText" lastClr="000000"/>
                </a:solidFill>
              </a:rPr>
              <a:t>Brasil 1995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367367" y="2711394"/>
            <a:ext cx="1904607" cy="3690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192" tIns="45597" rIns="91192" bIns="45597">
            <a:spAutoFit/>
          </a:bodyPr>
          <a:lstStyle/>
          <a:p>
            <a:pPr defTabSz="911909">
              <a:spcBef>
                <a:spcPct val="50000"/>
              </a:spcBef>
              <a:defRPr/>
            </a:pPr>
            <a:r>
              <a:rPr lang="es-ES" kern="0" dirty="0">
                <a:solidFill>
                  <a:sysClr val="windowText" lastClr="000000"/>
                </a:solidFill>
              </a:rPr>
              <a:t>Perú 1999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288084" y="3615479"/>
            <a:ext cx="1903107" cy="3690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192" tIns="45597" rIns="91192" bIns="45597">
            <a:spAutoFit/>
          </a:bodyPr>
          <a:lstStyle/>
          <a:p>
            <a:pPr defTabSz="911909">
              <a:spcBef>
                <a:spcPct val="50000"/>
              </a:spcBef>
              <a:defRPr/>
            </a:pPr>
            <a:r>
              <a:rPr lang="es-ES" kern="0" dirty="0">
                <a:solidFill>
                  <a:sysClr val="windowText" lastClr="000000"/>
                </a:solidFill>
              </a:rPr>
              <a:t>Chile 1991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5973122" y="3826909"/>
            <a:ext cx="2585466" cy="3690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192" tIns="45597" rIns="91192" bIns="45597">
            <a:spAutoFit/>
          </a:bodyPr>
          <a:lstStyle/>
          <a:p>
            <a:pPr defTabSz="911909">
              <a:spcBef>
                <a:spcPct val="50000"/>
              </a:spcBef>
              <a:defRPr/>
            </a:pPr>
            <a:r>
              <a:rPr lang="es-ES" kern="0" dirty="0">
                <a:solidFill>
                  <a:sysClr val="windowText" lastClr="000000"/>
                </a:solidFill>
              </a:rPr>
              <a:t>Argentina 1989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5926905" y="1874682"/>
            <a:ext cx="2585466" cy="3690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192" tIns="45597" rIns="91192" bIns="45597">
            <a:spAutoFit/>
          </a:bodyPr>
          <a:lstStyle/>
          <a:p>
            <a:pPr defTabSz="911909">
              <a:spcBef>
                <a:spcPct val="50000"/>
              </a:spcBef>
              <a:defRPr/>
            </a:pPr>
            <a:r>
              <a:rPr lang="es-ES" kern="0" dirty="0">
                <a:solidFill>
                  <a:sysClr val="windowText" lastClr="000000"/>
                </a:solidFill>
              </a:rPr>
              <a:t>Colombia 1993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2146275" y="1031084"/>
            <a:ext cx="4996772" cy="399861"/>
          </a:xfrm>
          <a:prstGeom prst="rect">
            <a:avLst/>
          </a:prstGeom>
          <a:noFill/>
        </p:spPr>
        <p:txBody>
          <a:bodyPr wrap="square" lIns="91192" tIns="45597" rIns="91192" bIns="45597" rtlCol="0">
            <a:spAutoFit/>
          </a:bodyPr>
          <a:lstStyle/>
          <a:p>
            <a:pPr algn="ctr" defTabSz="911909">
              <a:defRPr/>
            </a:pPr>
            <a:r>
              <a:rPr lang="es-VE" sz="2000" b="1" kern="0" dirty="0">
                <a:solidFill>
                  <a:schemeClr val="accent1">
                    <a:lumMod val="50000"/>
                  </a:schemeClr>
                </a:solidFill>
              </a:rPr>
              <a:t>Concesiones viales</a:t>
            </a:r>
          </a:p>
        </p:txBody>
      </p:sp>
      <p:sp>
        <p:nvSpPr>
          <p:cNvPr id="30" name="29 Rectángulo"/>
          <p:cNvSpPr/>
          <p:nvPr/>
        </p:nvSpPr>
        <p:spPr>
          <a:xfrm>
            <a:off x="1146515" y="3910207"/>
            <a:ext cx="2365568" cy="553749"/>
          </a:xfrm>
          <a:prstGeom prst="rect">
            <a:avLst/>
          </a:prstGeom>
        </p:spPr>
        <p:txBody>
          <a:bodyPr wrap="square" lIns="91192" tIns="45597" rIns="91192" bIns="45597">
            <a:spAutoFit/>
          </a:bodyPr>
          <a:lstStyle/>
          <a:p>
            <a:pPr marL="170981" indent="-170981" defTabSz="911909">
              <a:buFontTx/>
              <a:buChar char="-"/>
              <a:defRPr/>
            </a:pPr>
            <a:r>
              <a:rPr lang="es-ES" sz="1000" kern="0" dirty="0">
                <a:solidFill>
                  <a:sysClr val="windowText" lastClr="000000"/>
                </a:solidFill>
              </a:rPr>
              <a:t>Referencia internacional</a:t>
            </a:r>
          </a:p>
          <a:p>
            <a:pPr marL="170981" indent="-170981" defTabSz="911909">
              <a:buFontTx/>
              <a:buChar char="-"/>
              <a:defRPr/>
            </a:pPr>
            <a:r>
              <a:rPr lang="es-ES" sz="1000" kern="0" dirty="0">
                <a:solidFill>
                  <a:sysClr val="windowText" lastClr="000000"/>
                </a:solidFill>
              </a:rPr>
              <a:t>50% de la inversión pública en Programa de Concesiones </a:t>
            </a:r>
            <a:endParaRPr lang="es-VE" sz="1000" kern="0" dirty="0">
              <a:solidFill>
                <a:sysClr val="windowText" lastClr="000000"/>
              </a:solidFill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5891932" y="4157198"/>
            <a:ext cx="2701090" cy="399861"/>
          </a:xfrm>
          <a:prstGeom prst="rect">
            <a:avLst/>
          </a:prstGeom>
        </p:spPr>
        <p:txBody>
          <a:bodyPr wrap="square" lIns="91192" tIns="45597" rIns="91192" bIns="45597">
            <a:spAutoFit/>
          </a:bodyPr>
          <a:lstStyle/>
          <a:p>
            <a:pPr marL="170981" indent="-170981" defTabSz="911909">
              <a:buFontTx/>
              <a:buChar char="-"/>
              <a:defRPr/>
            </a:pPr>
            <a:r>
              <a:rPr lang="es-ES" sz="1000" kern="0" dirty="0">
                <a:solidFill>
                  <a:sysClr val="windowText" lastClr="000000"/>
                </a:solidFill>
              </a:rPr>
              <a:t>No termina de apostar por el sistema</a:t>
            </a:r>
          </a:p>
          <a:p>
            <a:pPr marL="170981" indent="-170981" defTabSz="911909">
              <a:buFontTx/>
              <a:buChar char="-"/>
              <a:defRPr/>
            </a:pPr>
            <a:r>
              <a:rPr lang="es-ES" sz="1000" kern="0" dirty="0">
                <a:solidFill>
                  <a:sysClr val="windowText" lastClr="000000"/>
                </a:solidFill>
              </a:rPr>
              <a:t>Nueva visión con el cambio de gobierno</a:t>
            </a:r>
            <a:endParaRPr lang="es-VE" sz="1000" kern="0" dirty="0">
              <a:solidFill>
                <a:sysClr val="windowText" lastClr="000000"/>
              </a:solidFill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1221756" y="2971949"/>
            <a:ext cx="2140271" cy="553749"/>
          </a:xfrm>
          <a:prstGeom prst="rect">
            <a:avLst/>
          </a:prstGeom>
        </p:spPr>
        <p:txBody>
          <a:bodyPr wrap="square" lIns="91192" tIns="45597" rIns="91192" bIns="45597">
            <a:spAutoFit/>
          </a:bodyPr>
          <a:lstStyle/>
          <a:p>
            <a:pPr marL="170981" indent="-170981" defTabSz="911909">
              <a:buFontTx/>
              <a:buChar char="-"/>
              <a:defRPr/>
            </a:pPr>
            <a:r>
              <a:rPr lang="es-ES" sz="1000" kern="0" dirty="0">
                <a:solidFill>
                  <a:sysClr val="windowText" lastClr="000000"/>
                </a:solidFill>
              </a:rPr>
              <a:t>Buen desempeño</a:t>
            </a:r>
          </a:p>
          <a:p>
            <a:pPr marL="170981" indent="-170981" defTabSz="911909">
              <a:buFontTx/>
              <a:buChar char="-"/>
              <a:defRPr/>
            </a:pPr>
            <a:r>
              <a:rPr lang="es-ES" sz="1000" kern="0" dirty="0">
                <a:solidFill>
                  <a:sysClr val="windowText" lastClr="000000"/>
                </a:solidFill>
              </a:rPr>
              <a:t>Dificultades en conflictos sociales y ambientales</a:t>
            </a:r>
            <a:endParaRPr lang="es-VE" sz="1000" kern="0" dirty="0">
              <a:solidFill>
                <a:sysClr val="windowText" lastClr="000000"/>
              </a:solidFill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1221757" y="1843039"/>
            <a:ext cx="2195828" cy="707638"/>
          </a:xfrm>
          <a:prstGeom prst="rect">
            <a:avLst/>
          </a:prstGeom>
        </p:spPr>
        <p:txBody>
          <a:bodyPr wrap="square" lIns="91192" tIns="45597" rIns="91192" bIns="45597">
            <a:spAutoFit/>
          </a:bodyPr>
          <a:lstStyle/>
          <a:p>
            <a:pPr marL="170981" indent="-170981" defTabSz="911909">
              <a:buFontTx/>
              <a:buChar char="-"/>
              <a:defRPr/>
            </a:pPr>
            <a:r>
              <a:rPr lang="es-ES" sz="1000" kern="0" dirty="0">
                <a:solidFill>
                  <a:sysClr val="windowText" lastClr="000000"/>
                </a:solidFill>
              </a:rPr>
              <a:t>Etapas variables</a:t>
            </a:r>
          </a:p>
          <a:p>
            <a:pPr marL="170981" indent="-170981" defTabSz="911909">
              <a:buFontTx/>
              <a:buChar char="-"/>
              <a:defRPr/>
            </a:pPr>
            <a:r>
              <a:rPr lang="es-ES" sz="1000" kern="0" dirty="0">
                <a:solidFill>
                  <a:sysClr val="windowText" lastClr="000000"/>
                </a:solidFill>
              </a:rPr>
              <a:t>Problemas Programa Autopistas 90</a:t>
            </a:r>
          </a:p>
          <a:p>
            <a:pPr marL="170981" indent="-170981" defTabSz="911909">
              <a:buFontTx/>
              <a:buChar char="-"/>
              <a:defRPr/>
            </a:pPr>
            <a:r>
              <a:rPr lang="es-ES" sz="1000" kern="0" dirty="0">
                <a:solidFill>
                  <a:sysClr val="windowText" lastClr="000000"/>
                </a:solidFill>
              </a:rPr>
              <a:t>Evolución positiva, país muy activo, otros modelos APP</a:t>
            </a:r>
            <a:endParaRPr lang="es-VE" sz="1000" kern="0" dirty="0">
              <a:solidFill>
                <a:sysClr val="windowText" lastClr="000000"/>
              </a:solidFill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5926963" y="3246272"/>
            <a:ext cx="2432169" cy="553749"/>
          </a:xfrm>
          <a:prstGeom prst="rect">
            <a:avLst/>
          </a:prstGeom>
        </p:spPr>
        <p:txBody>
          <a:bodyPr wrap="square" lIns="91192" tIns="45597" rIns="91192" bIns="45597">
            <a:spAutoFit/>
          </a:bodyPr>
          <a:lstStyle/>
          <a:p>
            <a:pPr marL="170981" indent="-170981" defTabSz="911909">
              <a:buFontTx/>
              <a:buChar char="-"/>
              <a:defRPr/>
            </a:pPr>
            <a:r>
              <a:rPr lang="es-ES" sz="1000" kern="0" dirty="0">
                <a:solidFill>
                  <a:sysClr val="windowText" lastClr="000000"/>
                </a:solidFill>
              </a:rPr>
              <a:t>Grandes necesidades de inversión</a:t>
            </a:r>
          </a:p>
          <a:p>
            <a:pPr marL="170981" indent="-170981" defTabSz="911909">
              <a:buFontTx/>
              <a:buChar char="-"/>
              <a:defRPr/>
            </a:pPr>
            <a:r>
              <a:rPr lang="es-ES" sz="1000" kern="0" dirty="0">
                <a:solidFill>
                  <a:sysClr val="windowText" lastClr="000000"/>
                </a:solidFill>
              </a:rPr>
              <a:t>Escasez facilidades financieras y limitada capacidad técnica</a:t>
            </a:r>
            <a:endParaRPr lang="es-VE" sz="1000" kern="0" dirty="0">
              <a:solidFill>
                <a:sysClr val="windowText" lastClr="000000"/>
              </a:solidFill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5865174" y="2154003"/>
            <a:ext cx="2777120" cy="707638"/>
          </a:xfrm>
          <a:prstGeom prst="rect">
            <a:avLst/>
          </a:prstGeom>
        </p:spPr>
        <p:txBody>
          <a:bodyPr wrap="square" lIns="91192" tIns="45597" rIns="91192" bIns="45597">
            <a:spAutoFit/>
          </a:bodyPr>
          <a:lstStyle/>
          <a:p>
            <a:pPr marL="170981" indent="-170981" defTabSz="911909">
              <a:buFontTx/>
              <a:buChar char="-"/>
              <a:defRPr/>
            </a:pPr>
            <a:r>
              <a:rPr lang="es-ES" sz="1000" kern="0" dirty="0">
                <a:solidFill>
                  <a:sysClr val="windowText" lastClr="000000"/>
                </a:solidFill>
              </a:rPr>
              <a:t>Ha querido pero le ha costado</a:t>
            </a:r>
          </a:p>
          <a:p>
            <a:pPr marL="170981" indent="-170981" defTabSz="911909">
              <a:buFontTx/>
              <a:buChar char="-"/>
              <a:defRPr/>
            </a:pPr>
            <a:r>
              <a:rPr lang="es-ES" sz="1000" kern="0" dirty="0">
                <a:solidFill>
                  <a:sysClr val="windowText" lastClr="000000"/>
                </a:solidFill>
              </a:rPr>
              <a:t>Experiencia y muchas lecciones aprendidas en sus Programas de concesiones viales: 1G, 2G, 3G y 4G</a:t>
            </a:r>
          </a:p>
        </p:txBody>
      </p:sp>
    </p:spTree>
    <p:extLst>
      <p:ext uri="{BB962C8B-B14F-4D97-AF65-F5344CB8AC3E}">
        <p14:creationId xmlns="" xmlns:p14="http://schemas.microsoft.com/office/powerpoint/2010/main" val="249980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195" y="-23803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2415" y="411164"/>
            <a:ext cx="8642352" cy="474207"/>
          </a:xfrm>
        </p:spPr>
        <p:txBody>
          <a:bodyPr/>
          <a:lstStyle/>
          <a:p>
            <a:r>
              <a:rPr lang="en-US" sz="1800" dirty="0" smtClean="0"/>
              <a:t>Colombia </a:t>
            </a:r>
            <a:r>
              <a:rPr lang="en-US" sz="1800" dirty="0" err="1" smtClean="0"/>
              <a:t>4G</a:t>
            </a:r>
            <a:endParaRPr lang="en-US" sz="1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23834" y="945138"/>
            <a:ext cx="5515523" cy="378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Llamada de flecha a la derecha"/>
          <p:cNvSpPr/>
          <p:nvPr/>
        </p:nvSpPr>
        <p:spPr bwMode="auto">
          <a:xfrm>
            <a:off x="948519" y="2425054"/>
            <a:ext cx="1463568" cy="901202"/>
          </a:xfrm>
          <a:prstGeom prst="rightArrowCallou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192" tIns="45597" rIns="91192" bIns="45597" numCol="1" rtlCol="0" anchor="t" anchorCtr="0" compatLnSpc="1">
            <a:prstTxWarp prst="textNoShape">
              <a:avLst/>
            </a:prstTxWarp>
          </a:bodyPr>
          <a:lstStyle/>
          <a:p>
            <a:pPr defTabSz="911909" eaLnBrk="0" fontAlgn="base" hangingPunct="0">
              <a:spcBef>
                <a:spcPct val="0"/>
              </a:spcBef>
              <a:spcAft>
                <a:spcPct val="0"/>
              </a:spcAft>
            </a:pPr>
            <a:endParaRPr lang="es-VE" sz="240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7470" y="2495278"/>
            <a:ext cx="1966364" cy="830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192" tIns="45597" rIns="91192" bIns="45597" rtlCol="0">
            <a:spAutoFit/>
          </a:bodyPr>
          <a:lstStyle/>
          <a:p>
            <a:r>
              <a:rPr lang="es-VE" sz="1200" dirty="0">
                <a:solidFill>
                  <a:schemeClr val="accent1">
                    <a:lumMod val="50000"/>
                  </a:schemeClr>
                </a:solidFill>
              </a:rPr>
              <a:t>Un país con 20 años de experiencia en concesiones viales le llevó </a:t>
            </a:r>
            <a:r>
              <a:rPr lang="es-VE" sz="1200" b="1" dirty="0">
                <a:solidFill>
                  <a:schemeClr val="accent1">
                    <a:lumMod val="50000"/>
                  </a:schemeClr>
                </a:solidFill>
              </a:rPr>
              <a:t>5 años </a:t>
            </a:r>
            <a:r>
              <a:rPr lang="es-VE" sz="1200" dirty="0">
                <a:solidFill>
                  <a:schemeClr val="accent1">
                    <a:lumMod val="50000"/>
                  </a:schemeClr>
                </a:solidFill>
              </a:rPr>
              <a:t>preparar su Programa 4G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011904" y="4198318"/>
            <a:ext cx="4675446" cy="64608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lIns="91192" tIns="45597" rIns="91192" bIns="45597" rtlCol="0">
            <a:spAutoFit/>
          </a:bodyPr>
          <a:lstStyle/>
          <a:p>
            <a:r>
              <a:rPr lang="es-VE" b="1" dirty="0" smtClean="0">
                <a:latin typeface="Candara" pitchFamily="34" charset="0"/>
              </a:rPr>
              <a:t>No es suficiente contar con buenos proyectos</a:t>
            </a:r>
            <a:r>
              <a:rPr lang="es-VE" b="1" dirty="0">
                <a:latin typeface="Candara" pitchFamily="34" charset="0"/>
              </a:rPr>
              <a:t>, </a:t>
            </a:r>
          </a:p>
          <a:p>
            <a:r>
              <a:rPr lang="es-VE" b="1" dirty="0">
                <a:latin typeface="Candara" pitchFamily="34" charset="0"/>
              </a:rPr>
              <a:t>hay que armonizar muchos otros aspectos</a:t>
            </a:r>
          </a:p>
        </p:txBody>
      </p:sp>
      <p:sp>
        <p:nvSpPr>
          <p:cNvPr id="10" name="CuadroTexto 2"/>
          <p:cNvSpPr txBox="1"/>
          <p:nvPr/>
        </p:nvSpPr>
        <p:spPr>
          <a:xfrm>
            <a:off x="5052716" y="330402"/>
            <a:ext cx="2985264" cy="369083"/>
          </a:xfrm>
          <a:prstGeom prst="rect">
            <a:avLst/>
          </a:prstGeom>
          <a:noFill/>
        </p:spPr>
        <p:txBody>
          <a:bodyPr wrap="square" lIns="91192" tIns="45597" rIns="91192" bIns="45597" rtlCol="0">
            <a:spAutoFit/>
          </a:bodyPr>
          <a:lstStyle/>
          <a:p>
            <a:pPr marL="341968" indent="-164649">
              <a:buFont typeface="+mj-lt"/>
              <a:buAutoNum type="arabicPeriod"/>
            </a:pPr>
            <a:endParaRPr lang="es-VE" sz="900" b="1" dirty="0" smtClean="0">
              <a:solidFill>
                <a:srgbClr val="99FF33"/>
              </a:solidFill>
            </a:endParaRPr>
          </a:p>
          <a:p>
            <a:pPr marL="177319"/>
            <a:r>
              <a:rPr lang="es-VE" sz="900" b="1" dirty="0" smtClean="0">
                <a:solidFill>
                  <a:srgbClr val="99FF33"/>
                </a:solidFill>
              </a:rPr>
              <a:t>3.	Experiencia </a:t>
            </a:r>
            <a:r>
              <a:rPr lang="es-VE" sz="900" b="1" dirty="0">
                <a:solidFill>
                  <a:srgbClr val="99FF33"/>
                </a:solidFill>
              </a:rPr>
              <a:t>en América </a:t>
            </a:r>
            <a:r>
              <a:rPr lang="es-VE" sz="900" b="1" dirty="0" smtClean="0">
                <a:solidFill>
                  <a:srgbClr val="99FF33"/>
                </a:solidFill>
              </a:rPr>
              <a:t>Latina</a:t>
            </a:r>
            <a:endParaRPr lang="es-VE" sz="900" b="1" dirty="0">
              <a:solidFill>
                <a:srgbClr val="99FF3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072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220" y="-23803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2415" y="411164"/>
            <a:ext cx="8642352" cy="474207"/>
          </a:xfrm>
        </p:spPr>
        <p:txBody>
          <a:bodyPr/>
          <a:lstStyle/>
          <a:p>
            <a:r>
              <a:rPr lang="es-PA" sz="1800" dirty="0" smtClean="0"/>
              <a:t>Avances del Modelo APP</a:t>
            </a:r>
            <a:endParaRPr lang="es-VE" sz="1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59" t="13374" r="48856" b="12597"/>
          <a:stretch/>
        </p:blipFill>
        <p:spPr bwMode="auto">
          <a:xfrm>
            <a:off x="1979875" y="954157"/>
            <a:ext cx="4333461" cy="372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uadroTexto 2"/>
          <p:cNvSpPr txBox="1"/>
          <p:nvPr/>
        </p:nvSpPr>
        <p:spPr>
          <a:xfrm>
            <a:off x="5052716" y="330402"/>
            <a:ext cx="2985264" cy="369083"/>
          </a:xfrm>
          <a:prstGeom prst="rect">
            <a:avLst/>
          </a:prstGeom>
          <a:noFill/>
        </p:spPr>
        <p:txBody>
          <a:bodyPr wrap="square" lIns="91192" tIns="45597" rIns="91192" bIns="45597" rtlCol="0">
            <a:spAutoFit/>
          </a:bodyPr>
          <a:lstStyle/>
          <a:p>
            <a:pPr marL="341968" indent="-164649">
              <a:buFont typeface="+mj-lt"/>
              <a:buAutoNum type="arabicPeriod"/>
            </a:pPr>
            <a:endParaRPr lang="es-VE" sz="900" b="1" dirty="0" smtClean="0">
              <a:solidFill>
                <a:srgbClr val="99FF33"/>
              </a:solidFill>
            </a:endParaRPr>
          </a:p>
          <a:p>
            <a:pPr marL="177319"/>
            <a:r>
              <a:rPr lang="es-VE" sz="900" b="1" dirty="0" smtClean="0">
                <a:solidFill>
                  <a:srgbClr val="99FF33"/>
                </a:solidFill>
              </a:rPr>
              <a:t>3.	Experiencia </a:t>
            </a:r>
            <a:r>
              <a:rPr lang="es-VE" sz="900" b="1" dirty="0">
                <a:solidFill>
                  <a:srgbClr val="99FF33"/>
                </a:solidFill>
              </a:rPr>
              <a:t>en América </a:t>
            </a:r>
            <a:r>
              <a:rPr lang="es-VE" sz="900" b="1" dirty="0" smtClean="0">
                <a:solidFill>
                  <a:srgbClr val="99FF33"/>
                </a:solidFill>
              </a:rPr>
              <a:t>Latina</a:t>
            </a:r>
            <a:endParaRPr lang="es-VE" sz="900" b="1" dirty="0">
              <a:solidFill>
                <a:srgbClr val="99FF33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545348" y="4093289"/>
            <a:ext cx="219947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900" dirty="0" smtClean="0"/>
              <a:t>Libro CAF: Asociación </a:t>
            </a:r>
            <a:r>
              <a:rPr lang="es-VE" sz="900" dirty="0"/>
              <a:t>Público Privada en América Latina: Aprendiendo de la experiencia. Año 2015</a:t>
            </a:r>
          </a:p>
        </p:txBody>
      </p:sp>
    </p:spTree>
    <p:extLst>
      <p:ext uri="{BB962C8B-B14F-4D97-AF65-F5344CB8AC3E}">
        <p14:creationId xmlns="" xmlns:p14="http://schemas.microsoft.com/office/powerpoint/2010/main" val="267224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220" y="-23803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2415" y="411164"/>
            <a:ext cx="8642352" cy="474207"/>
          </a:xfrm>
        </p:spPr>
        <p:txBody>
          <a:bodyPr/>
          <a:lstStyle/>
          <a:p>
            <a:r>
              <a:rPr lang="es-PA" sz="1800" dirty="0"/>
              <a:t>Retos a futuro</a:t>
            </a:r>
            <a:endParaRPr lang="es-VE" sz="1800" dirty="0"/>
          </a:p>
        </p:txBody>
      </p:sp>
      <p:pic>
        <p:nvPicPr>
          <p:cNvPr id="8" name="2 Imagen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5950" b="47523"/>
          <a:stretch/>
        </p:blipFill>
        <p:spPr>
          <a:xfrm>
            <a:off x="166265" y="1376034"/>
            <a:ext cx="4537327" cy="2562218"/>
          </a:xfrm>
          <a:prstGeom prst="rect">
            <a:avLst/>
          </a:prstGeom>
        </p:spPr>
      </p:pic>
      <p:pic>
        <p:nvPicPr>
          <p:cNvPr id="9" name="2 Imagen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5907" t="52248" r="10727"/>
          <a:stretch/>
        </p:blipFill>
        <p:spPr>
          <a:xfrm>
            <a:off x="4813558" y="1658832"/>
            <a:ext cx="3932065" cy="227942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348" y="4138779"/>
            <a:ext cx="22002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uadroTexto 2"/>
          <p:cNvSpPr txBox="1"/>
          <p:nvPr/>
        </p:nvSpPr>
        <p:spPr>
          <a:xfrm>
            <a:off x="5052716" y="330402"/>
            <a:ext cx="2985264" cy="369083"/>
          </a:xfrm>
          <a:prstGeom prst="rect">
            <a:avLst/>
          </a:prstGeom>
          <a:noFill/>
        </p:spPr>
        <p:txBody>
          <a:bodyPr wrap="square" lIns="91192" tIns="45597" rIns="91192" bIns="45597" rtlCol="0">
            <a:spAutoFit/>
          </a:bodyPr>
          <a:lstStyle/>
          <a:p>
            <a:pPr marL="341968" indent="-164649">
              <a:buFont typeface="+mj-lt"/>
              <a:buAutoNum type="arabicPeriod"/>
            </a:pPr>
            <a:endParaRPr lang="es-VE" sz="900" b="1" dirty="0" smtClean="0">
              <a:solidFill>
                <a:srgbClr val="99FF33"/>
              </a:solidFill>
            </a:endParaRPr>
          </a:p>
          <a:p>
            <a:pPr marL="177319"/>
            <a:r>
              <a:rPr lang="es-VE" sz="900" b="1" dirty="0" smtClean="0">
                <a:solidFill>
                  <a:srgbClr val="99FF33"/>
                </a:solidFill>
              </a:rPr>
              <a:t>3.	Experiencia </a:t>
            </a:r>
            <a:r>
              <a:rPr lang="es-VE" sz="900" b="1" dirty="0">
                <a:solidFill>
                  <a:srgbClr val="99FF33"/>
                </a:solidFill>
              </a:rPr>
              <a:t>en América </a:t>
            </a:r>
            <a:r>
              <a:rPr lang="es-VE" sz="900" b="1" dirty="0" smtClean="0">
                <a:solidFill>
                  <a:srgbClr val="99FF33"/>
                </a:solidFill>
              </a:rPr>
              <a:t>Latina</a:t>
            </a:r>
            <a:endParaRPr lang="es-VE" sz="900" b="1" dirty="0">
              <a:solidFill>
                <a:srgbClr val="99FF3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211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220" y="-23810"/>
            <a:ext cx="2511425" cy="152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2415" y="411164"/>
            <a:ext cx="8642352" cy="474207"/>
          </a:xfrm>
        </p:spPr>
        <p:txBody>
          <a:bodyPr/>
          <a:lstStyle/>
          <a:p>
            <a:r>
              <a:rPr lang="es-PA" sz="1800" dirty="0"/>
              <a:t>Panamá </a:t>
            </a:r>
            <a:r>
              <a:rPr lang="es-PA" sz="1800" dirty="0" smtClean="0"/>
              <a:t>crecimiento sostenido</a:t>
            </a:r>
            <a:endParaRPr lang="es-VE" sz="1800" dirty="0"/>
          </a:p>
        </p:txBody>
      </p:sp>
      <p:sp>
        <p:nvSpPr>
          <p:cNvPr id="3" name="2 CuadroTexto"/>
          <p:cNvSpPr txBox="1"/>
          <p:nvPr/>
        </p:nvSpPr>
        <p:spPr>
          <a:xfrm>
            <a:off x="5659205" y="1474214"/>
            <a:ext cx="3395207" cy="3092906"/>
          </a:xfrm>
          <a:prstGeom prst="rect">
            <a:avLst/>
          </a:prstGeom>
          <a:noFill/>
        </p:spPr>
        <p:txBody>
          <a:bodyPr wrap="square" lIns="91192" tIns="45597" rIns="91192" bIns="45597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PA" sz="1300" dirty="0">
                <a:solidFill>
                  <a:schemeClr val="accent1">
                    <a:lumMod val="50000"/>
                  </a:schemeClr>
                </a:solidFill>
              </a:rPr>
              <a:t>Lidera el Crecimiento de </a:t>
            </a:r>
            <a:r>
              <a:rPr lang="es-PA" sz="1300" dirty="0" smtClean="0">
                <a:solidFill>
                  <a:schemeClr val="accent1">
                    <a:lumMod val="50000"/>
                  </a:schemeClr>
                </a:solidFill>
              </a:rPr>
              <a:t>AL</a:t>
            </a:r>
          </a:p>
          <a:p>
            <a:pPr marL="285750" indent="-285750">
              <a:buFont typeface="Arial" pitchFamily="34" charset="0"/>
              <a:buChar char="•"/>
            </a:pPr>
            <a:endParaRPr lang="es-PA" sz="13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PA" sz="1300" dirty="0" smtClean="0">
                <a:solidFill>
                  <a:schemeClr val="accent1">
                    <a:lumMod val="50000"/>
                  </a:schemeClr>
                </a:solidFill>
              </a:rPr>
              <a:t>Economía </a:t>
            </a:r>
            <a:r>
              <a:rPr lang="es-PA" sz="1300" dirty="0">
                <a:solidFill>
                  <a:schemeClr val="accent1">
                    <a:lumMod val="50000"/>
                  </a:schemeClr>
                </a:solidFill>
              </a:rPr>
              <a:t>diferente en la </a:t>
            </a:r>
            <a:r>
              <a:rPr lang="es-PA" sz="1300" dirty="0" smtClean="0">
                <a:solidFill>
                  <a:schemeClr val="accent1">
                    <a:lumMod val="50000"/>
                  </a:schemeClr>
                </a:solidFill>
              </a:rPr>
              <a:t>Región</a:t>
            </a:r>
          </a:p>
          <a:p>
            <a:pPr marL="285750" indent="-285750">
              <a:buFont typeface="Arial" pitchFamily="34" charset="0"/>
              <a:buChar char="•"/>
            </a:pPr>
            <a:endParaRPr lang="es-PA" sz="13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PA" sz="1300" dirty="0" smtClean="0">
                <a:solidFill>
                  <a:schemeClr val="accent1">
                    <a:lumMod val="50000"/>
                  </a:schemeClr>
                </a:solidFill>
              </a:rPr>
              <a:t>Boom </a:t>
            </a:r>
            <a:r>
              <a:rPr lang="es-PA" sz="1300" dirty="0">
                <a:solidFill>
                  <a:schemeClr val="accent1">
                    <a:lumMod val="50000"/>
                  </a:schemeClr>
                </a:solidFill>
              </a:rPr>
              <a:t>de Construcción y Desarrollo en Puertos, Aeropuertos </a:t>
            </a:r>
            <a:endParaRPr lang="es-PA" sz="13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s-PA" sz="13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PA" sz="1300" dirty="0" smtClean="0">
                <a:solidFill>
                  <a:schemeClr val="accent1">
                    <a:lumMod val="50000"/>
                  </a:schemeClr>
                </a:solidFill>
              </a:rPr>
              <a:t>Economía de servicios logísticos</a:t>
            </a:r>
          </a:p>
          <a:p>
            <a:pPr marL="285750" indent="-285750">
              <a:buFont typeface="Arial" pitchFamily="34" charset="0"/>
              <a:buChar char="•"/>
            </a:pPr>
            <a:endParaRPr lang="es-PA" sz="13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s-PA" sz="1300" dirty="0">
                <a:solidFill>
                  <a:srgbClr val="4F81BD">
                    <a:lumMod val="50000"/>
                  </a:srgbClr>
                </a:solidFill>
              </a:rPr>
              <a:t>Inversión en infraestructura es clave y requiere </a:t>
            </a:r>
            <a:r>
              <a:rPr lang="es-PA" sz="1300" dirty="0" smtClean="0">
                <a:solidFill>
                  <a:srgbClr val="4F81BD">
                    <a:lumMod val="50000"/>
                  </a:srgbClr>
                </a:solidFill>
              </a:rPr>
              <a:t>planificación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s-PA" sz="1300" dirty="0">
              <a:solidFill>
                <a:srgbClr val="4F81BD">
                  <a:lumMod val="50000"/>
                </a:srgb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s-PA" sz="1300" dirty="0" smtClean="0">
                <a:solidFill>
                  <a:srgbClr val="4F81BD">
                    <a:lumMod val="50000"/>
                  </a:srgbClr>
                </a:solidFill>
              </a:rPr>
              <a:t>Su economía de servicios logísticos exige altos estándares de calidad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s-PA" sz="13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5583" y="3675460"/>
            <a:ext cx="2486906" cy="830748"/>
          </a:xfrm>
          <a:prstGeom prst="rect">
            <a:avLst/>
          </a:prstGeom>
        </p:spPr>
        <p:txBody>
          <a:bodyPr wrap="square" lIns="91192" tIns="45597" rIns="91192" bIns="45597">
            <a:spAutoFit/>
          </a:bodyPr>
          <a:lstStyle/>
          <a:p>
            <a:pPr marL="284974" indent="-284974">
              <a:buFont typeface="Arial" pitchFamily="34" charset="0"/>
              <a:buChar char="•"/>
            </a:pPr>
            <a:r>
              <a:rPr lang="es-PA" sz="1200" dirty="0" smtClean="0">
                <a:solidFill>
                  <a:schemeClr val="accent1">
                    <a:lumMod val="50000"/>
                  </a:schemeClr>
                </a:solidFill>
              </a:rPr>
              <a:t>Estabilidad Macroeconómica</a:t>
            </a:r>
          </a:p>
          <a:p>
            <a:pPr marL="284974" indent="-284974">
              <a:buFont typeface="Arial" pitchFamily="34" charset="0"/>
              <a:buChar char="•"/>
            </a:pPr>
            <a:r>
              <a:rPr lang="es-PA" sz="1200" dirty="0" smtClean="0">
                <a:solidFill>
                  <a:schemeClr val="accent1">
                    <a:lumMod val="50000"/>
                  </a:schemeClr>
                </a:solidFill>
              </a:rPr>
              <a:t>Clima de Inversión favorable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PA" sz="1200" dirty="0" smtClean="0">
                <a:solidFill>
                  <a:schemeClr val="accent1">
                    <a:lumMod val="50000"/>
                  </a:schemeClr>
                </a:solidFill>
              </a:rPr>
              <a:t>Acceso a mercado financiero internacional</a:t>
            </a:r>
            <a:endParaRPr lang="es-PA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3" name="2 Gráfic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954747495"/>
              </p:ext>
            </p:extLst>
          </p:nvPr>
        </p:nvGraphicFramePr>
        <p:xfrm>
          <a:off x="135171" y="1115765"/>
          <a:ext cx="5206991" cy="2415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uadroTexto 2"/>
          <p:cNvSpPr txBox="1"/>
          <p:nvPr/>
        </p:nvSpPr>
        <p:spPr>
          <a:xfrm>
            <a:off x="5214588" y="486702"/>
            <a:ext cx="2985264" cy="230584"/>
          </a:xfrm>
          <a:prstGeom prst="rect">
            <a:avLst/>
          </a:prstGeom>
          <a:noFill/>
        </p:spPr>
        <p:txBody>
          <a:bodyPr wrap="square" lIns="91192" tIns="45597" rIns="91192" bIns="45597" rtlCol="0">
            <a:spAutoFit/>
          </a:bodyPr>
          <a:lstStyle/>
          <a:p>
            <a:pPr marL="177319"/>
            <a:r>
              <a:rPr lang="es-VE" sz="900" b="1" dirty="0" smtClean="0">
                <a:solidFill>
                  <a:srgbClr val="99FF33"/>
                </a:solidFill>
              </a:rPr>
              <a:t>4.	Experiencia </a:t>
            </a:r>
            <a:r>
              <a:rPr lang="es-VE" sz="900" b="1" dirty="0">
                <a:solidFill>
                  <a:srgbClr val="99FF33"/>
                </a:solidFill>
              </a:rPr>
              <a:t>de las APP en </a:t>
            </a:r>
            <a:r>
              <a:rPr lang="es-VE" sz="900" b="1" dirty="0" smtClean="0">
                <a:solidFill>
                  <a:srgbClr val="99FF33"/>
                </a:solidFill>
              </a:rPr>
              <a:t>Panamá</a:t>
            </a:r>
            <a:endParaRPr lang="es-VE" sz="900" b="1" dirty="0">
              <a:solidFill>
                <a:srgbClr val="99FF33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 flipH="1">
            <a:off x="715615" y="1932164"/>
            <a:ext cx="4333461" cy="15902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flipH="1">
            <a:off x="675859" y="2553691"/>
            <a:ext cx="4333461" cy="15902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/>
        </p:nvSpPr>
        <p:spPr>
          <a:xfrm>
            <a:off x="2468881" y="3651607"/>
            <a:ext cx="3126716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VE" sz="1200" dirty="0">
                <a:solidFill>
                  <a:schemeClr val="accent1">
                    <a:lumMod val="50000"/>
                  </a:schemeClr>
                </a:solidFill>
              </a:rPr>
              <a:t>Retos de diversificación – cohesión territorial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VE" sz="1200" dirty="0">
                <a:solidFill>
                  <a:schemeClr val="accent1">
                    <a:lumMod val="50000"/>
                  </a:schemeClr>
                </a:solidFill>
              </a:rPr>
              <a:t>Creación de capacidad institucional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VE" sz="1200" dirty="0">
                <a:solidFill>
                  <a:schemeClr val="accent1">
                    <a:lumMod val="50000"/>
                  </a:schemeClr>
                </a:solidFill>
              </a:rPr>
              <a:t>Avances en descentralización ofrecen grandes oportunidades </a:t>
            </a:r>
          </a:p>
        </p:txBody>
      </p:sp>
    </p:spTree>
    <p:extLst>
      <p:ext uri="{BB962C8B-B14F-4D97-AF65-F5344CB8AC3E}">
        <p14:creationId xmlns="" xmlns:p14="http://schemas.microsoft.com/office/powerpoint/2010/main" val="2866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220" y="-23803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2415" y="411164"/>
            <a:ext cx="8642352" cy="474207"/>
          </a:xfrm>
        </p:spPr>
        <p:txBody>
          <a:bodyPr/>
          <a:lstStyle/>
          <a:p>
            <a:r>
              <a:rPr lang="es-PA" sz="1800" dirty="0" err="1" smtClean="0"/>
              <a:t>APP´s</a:t>
            </a:r>
            <a:r>
              <a:rPr lang="es-PA" sz="1800" dirty="0" smtClean="0"/>
              <a:t> en Panamá</a:t>
            </a:r>
            <a:endParaRPr lang="es-VE" sz="1800" dirty="0"/>
          </a:p>
        </p:txBody>
      </p:sp>
      <p:sp>
        <p:nvSpPr>
          <p:cNvPr id="5" name="CuadroTexto 2"/>
          <p:cNvSpPr txBox="1"/>
          <p:nvPr/>
        </p:nvSpPr>
        <p:spPr>
          <a:xfrm>
            <a:off x="5136694" y="469965"/>
            <a:ext cx="2985264" cy="230584"/>
          </a:xfrm>
          <a:prstGeom prst="rect">
            <a:avLst/>
          </a:prstGeom>
          <a:noFill/>
        </p:spPr>
        <p:txBody>
          <a:bodyPr wrap="square" lIns="91192" tIns="45597" rIns="91192" bIns="45597" rtlCol="0">
            <a:spAutoFit/>
          </a:bodyPr>
          <a:lstStyle/>
          <a:p>
            <a:pPr marL="177319"/>
            <a:r>
              <a:rPr lang="es-VE" sz="900" b="1" dirty="0" smtClean="0">
                <a:solidFill>
                  <a:srgbClr val="99FF33"/>
                </a:solidFill>
              </a:rPr>
              <a:t>4.	Experiencia </a:t>
            </a:r>
            <a:r>
              <a:rPr lang="es-VE" sz="900" b="1" dirty="0">
                <a:solidFill>
                  <a:srgbClr val="99FF33"/>
                </a:solidFill>
              </a:rPr>
              <a:t>de las APP en </a:t>
            </a:r>
            <a:r>
              <a:rPr lang="es-VE" sz="900" b="1" dirty="0" smtClean="0">
                <a:solidFill>
                  <a:srgbClr val="99FF33"/>
                </a:solidFill>
              </a:rPr>
              <a:t>Panamá</a:t>
            </a:r>
            <a:endParaRPr lang="es-VE" sz="900" b="1" dirty="0">
              <a:solidFill>
                <a:srgbClr val="99FF33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6311" y="1127421"/>
            <a:ext cx="2832212" cy="346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803363" y="4361496"/>
            <a:ext cx="4515250" cy="230584"/>
          </a:xfrm>
          <a:prstGeom prst="rect">
            <a:avLst/>
          </a:prstGeom>
        </p:spPr>
        <p:txBody>
          <a:bodyPr wrap="square" lIns="91192" tIns="45597" rIns="91192" bIns="45597">
            <a:spAutoFit/>
          </a:bodyPr>
          <a:lstStyle/>
          <a:p>
            <a:r>
              <a:rPr lang="es-VE" sz="900" dirty="0">
                <a:solidFill>
                  <a:prstClr val="black"/>
                </a:solidFill>
              </a:rPr>
              <a:t>Fuente: </a:t>
            </a:r>
            <a:r>
              <a:rPr lang="es-VE" sz="900" dirty="0" err="1">
                <a:solidFill>
                  <a:prstClr val="black"/>
                </a:solidFill>
              </a:rPr>
              <a:t>Infraescopio</a:t>
            </a:r>
            <a:r>
              <a:rPr lang="es-VE" sz="900" dirty="0">
                <a:solidFill>
                  <a:prstClr val="black"/>
                </a:solidFill>
              </a:rPr>
              <a:t> 2014, </a:t>
            </a:r>
            <a:r>
              <a:rPr lang="es-VE" sz="900" dirty="0" err="1">
                <a:solidFill>
                  <a:prstClr val="black"/>
                </a:solidFill>
              </a:rPr>
              <a:t>The</a:t>
            </a:r>
            <a:r>
              <a:rPr lang="es-VE" sz="900" dirty="0">
                <a:solidFill>
                  <a:prstClr val="black"/>
                </a:solidFill>
              </a:rPr>
              <a:t> </a:t>
            </a:r>
            <a:r>
              <a:rPr lang="es-VE" sz="900" dirty="0" err="1">
                <a:solidFill>
                  <a:prstClr val="black"/>
                </a:solidFill>
              </a:rPr>
              <a:t>Economist</a:t>
            </a:r>
            <a:r>
              <a:rPr lang="es-VE" sz="900" dirty="0">
                <a:solidFill>
                  <a:prstClr val="black"/>
                </a:solidFill>
              </a:rPr>
              <a:t> </a:t>
            </a:r>
            <a:r>
              <a:rPr lang="es-VE" sz="900" dirty="0" err="1">
                <a:solidFill>
                  <a:prstClr val="black"/>
                </a:solidFill>
              </a:rPr>
              <a:t>Intelligence</a:t>
            </a:r>
            <a:r>
              <a:rPr lang="es-VE" sz="900" dirty="0">
                <a:solidFill>
                  <a:prstClr val="black"/>
                </a:solidFill>
              </a:rPr>
              <a:t> </a:t>
            </a:r>
            <a:r>
              <a:rPr lang="es-VE" sz="900" dirty="0" err="1">
                <a:solidFill>
                  <a:prstClr val="black"/>
                </a:solidFill>
              </a:rPr>
              <a:t>Unit</a:t>
            </a:r>
            <a:endParaRPr lang="fr-FR" sz="900" dirty="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73203" y="1467288"/>
            <a:ext cx="1254267" cy="106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74577" y="3673844"/>
            <a:ext cx="3560495" cy="194209"/>
          </a:xfrm>
          <a:prstGeom prst="rect">
            <a:avLst/>
          </a:prstGeom>
          <a:noFill/>
          <a:ln w="15875">
            <a:solidFill>
              <a:srgbClr val="FF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92" tIns="45597" rIns="91192" bIns="45597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3 Flecha izquierda"/>
          <p:cNvSpPr/>
          <p:nvPr/>
        </p:nvSpPr>
        <p:spPr>
          <a:xfrm>
            <a:off x="5227502" y="2059424"/>
            <a:ext cx="760705" cy="186117"/>
          </a:xfrm>
          <a:prstGeom prst="lef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92" tIns="45597" rIns="91192" bIns="45597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061254" y="2726724"/>
            <a:ext cx="45472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PA" sz="1400" dirty="0" smtClean="0">
                <a:solidFill>
                  <a:schemeClr val="accent1">
                    <a:lumMod val="50000"/>
                  </a:schemeClr>
                </a:solidFill>
              </a:rPr>
              <a:t>Clima de inversión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PA" sz="1400" dirty="0" smtClean="0">
                <a:solidFill>
                  <a:schemeClr val="accent1">
                    <a:lumMod val="50000"/>
                  </a:schemeClr>
                </a:solidFill>
              </a:rPr>
              <a:t>Facilidades financieras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PA" sz="1400" dirty="0" smtClean="0">
                <a:solidFill>
                  <a:schemeClr val="accent1">
                    <a:lumMod val="50000"/>
                  </a:schemeClr>
                </a:solidFill>
              </a:rPr>
              <a:t>Marco Regulatorio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PA" sz="1400" dirty="0" smtClean="0">
                <a:solidFill>
                  <a:schemeClr val="accent1">
                    <a:lumMod val="50000"/>
                  </a:schemeClr>
                </a:solidFill>
              </a:rPr>
              <a:t>Marco Institucional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PA" sz="1400" dirty="0" smtClean="0">
                <a:solidFill>
                  <a:schemeClr val="accent1">
                    <a:lumMod val="50000"/>
                  </a:schemeClr>
                </a:solidFill>
              </a:rPr>
              <a:t>Madurez operacional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PA" sz="1400" dirty="0" smtClean="0">
                <a:solidFill>
                  <a:schemeClr val="accent1">
                    <a:lumMod val="50000"/>
                  </a:schemeClr>
                </a:solidFill>
              </a:rPr>
              <a:t>Inversión </a:t>
            </a:r>
            <a:r>
              <a:rPr lang="es-PA" sz="1400" dirty="0" err="1" smtClean="0">
                <a:solidFill>
                  <a:schemeClr val="accent1">
                    <a:lumMod val="50000"/>
                  </a:schemeClr>
                </a:solidFill>
              </a:rPr>
              <a:t>subnacional</a:t>
            </a:r>
            <a:endParaRPr lang="es-PA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s-PA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s-PA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s-VE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863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220" y="-23803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2415" y="411164"/>
            <a:ext cx="8642352" cy="474207"/>
          </a:xfrm>
        </p:spPr>
        <p:txBody>
          <a:bodyPr/>
          <a:lstStyle/>
          <a:p>
            <a:r>
              <a:rPr lang="es-PA" sz="1800" dirty="0"/>
              <a:t>Posición de Panamá</a:t>
            </a:r>
            <a:endParaRPr lang="es-VE" sz="1800" dirty="0"/>
          </a:p>
        </p:txBody>
      </p:sp>
      <p:sp>
        <p:nvSpPr>
          <p:cNvPr id="7" name="6 Rectángulo"/>
          <p:cNvSpPr/>
          <p:nvPr/>
        </p:nvSpPr>
        <p:spPr>
          <a:xfrm>
            <a:off x="7406640" y="4387205"/>
            <a:ext cx="1698740" cy="369083"/>
          </a:xfrm>
          <a:prstGeom prst="rect">
            <a:avLst/>
          </a:prstGeom>
        </p:spPr>
        <p:txBody>
          <a:bodyPr wrap="square" lIns="91192" tIns="45597" rIns="91192" bIns="45597">
            <a:spAutoFit/>
          </a:bodyPr>
          <a:lstStyle/>
          <a:p>
            <a:r>
              <a:rPr lang="es-VE" sz="900" dirty="0">
                <a:solidFill>
                  <a:prstClr val="black"/>
                </a:solidFill>
              </a:rPr>
              <a:t>Fuente: </a:t>
            </a:r>
            <a:r>
              <a:rPr lang="es-VE" sz="900" dirty="0" err="1">
                <a:solidFill>
                  <a:prstClr val="black"/>
                </a:solidFill>
              </a:rPr>
              <a:t>Infraescopio</a:t>
            </a:r>
            <a:r>
              <a:rPr lang="es-VE" sz="900" dirty="0">
                <a:solidFill>
                  <a:prstClr val="black"/>
                </a:solidFill>
              </a:rPr>
              <a:t> 2014, </a:t>
            </a:r>
            <a:r>
              <a:rPr lang="es-VE" sz="900" dirty="0" err="1">
                <a:solidFill>
                  <a:prstClr val="black"/>
                </a:solidFill>
              </a:rPr>
              <a:t>The</a:t>
            </a:r>
            <a:r>
              <a:rPr lang="es-VE" sz="900" dirty="0">
                <a:solidFill>
                  <a:prstClr val="black"/>
                </a:solidFill>
              </a:rPr>
              <a:t> </a:t>
            </a:r>
            <a:r>
              <a:rPr lang="es-VE" sz="900" dirty="0" err="1">
                <a:solidFill>
                  <a:prstClr val="black"/>
                </a:solidFill>
              </a:rPr>
              <a:t>Economist</a:t>
            </a:r>
            <a:r>
              <a:rPr lang="es-VE" sz="900" dirty="0">
                <a:solidFill>
                  <a:prstClr val="black"/>
                </a:solidFill>
              </a:rPr>
              <a:t> </a:t>
            </a:r>
            <a:r>
              <a:rPr lang="es-VE" sz="900" dirty="0" err="1">
                <a:solidFill>
                  <a:prstClr val="black"/>
                </a:solidFill>
              </a:rPr>
              <a:t>Intelligence</a:t>
            </a:r>
            <a:r>
              <a:rPr lang="es-VE" sz="900" dirty="0">
                <a:solidFill>
                  <a:prstClr val="black"/>
                </a:solidFill>
              </a:rPr>
              <a:t> </a:t>
            </a:r>
            <a:r>
              <a:rPr lang="es-VE" sz="900" dirty="0" err="1">
                <a:solidFill>
                  <a:prstClr val="black"/>
                </a:solidFill>
              </a:rPr>
              <a:t>Unit</a:t>
            </a:r>
            <a:endParaRPr lang="fr-FR" sz="9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07992" y="1020294"/>
            <a:ext cx="5998648" cy="412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5891004" y="2621820"/>
            <a:ext cx="1424198" cy="347958"/>
          </a:xfrm>
          <a:prstGeom prst="rect">
            <a:avLst/>
          </a:prstGeom>
          <a:noFill/>
          <a:ln w="38100">
            <a:solidFill>
              <a:srgbClr val="99FF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92" tIns="45597" rIns="91192" bIns="45597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340620" y="3890920"/>
            <a:ext cx="1424198" cy="347958"/>
          </a:xfrm>
          <a:prstGeom prst="rect">
            <a:avLst/>
          </a:prstGeom>
          <a:noFill/>
          <a:ln w="38100">
            <a:solidFill>
              <a:srgbClr val="99FF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92" tIns="45597" rIns="91192" bIns="45597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891004" y="1325745"/>
            <a:ext cx="1424198" cy="34795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92" tIns="45597" rIns="91192" bIns="45597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340620" y="1325745"/>
            <a:ext cx="1424198" cy="34795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92" tIns="45597" rIns="91192" bIns="45597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1" name="CuadroTexto 2"/>
          <p:cNvSpPr txBox="1"/>
          <p:nvPr/>
        </p:nvSpPr>
        <p:spPr>
          <a:xfrm>
            <a:off x="5214588" y="486702"/>
            <a:ext cx="2985264" cy="230584"/>
          </a:xfrm>
          <a:prstGeom prst="rect">
            <a:avLst/>
          </a:prstGeom>
          <a:noFill/>
        </p:spPr>
        <p:txBody>
          <a:bodyPr wrap="square" lIns="91192" tIns="45597" rIns="91192" bIns="45597" rtlCol="0">
            <a:spAutoFit/>
          </a:bodyPr>
          <a:lstStyle/>
          <a:p>
            <a:pPr marL="177319"/>
            <a:r>
              <a:rPr lang="es-VE" sz="900" b="1" dirty="0" smtClean="0">
                <a:solidFill>
                  <a:srgbClr val="99FF33"/>
                </a:solidFill>
              </a:rPr>
              <a:t>4.	Experiencia </a:t>
            </a:r>
            <a:r>
              <a:rPr lang="es-VE" sz="900" b="1" dirty="0">
                <a:solidFill>
                  <a:srgbClr val="99FF33"/>
                </a:solidFill>
              </a:rPr>
              <a:t>de las APP en </a:t>
            </a:r>
            <a:r>
              <a:rPr lang="es-VE" sz="900" b="1" dirty="0" smtClean="0">
                <a:solidFill>
                  <a:srgbClr val="99FF33"/>
                </a:solidFill>
              </a:rPr>
              <a:t>Panamá</a:t>
            </a:r>
            <a:endParaRPr lang="es-VE" sz="900" b="1" dirty="0">
              <a:solidFill>
                <a:srgbClr val="99FF3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41106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220" y="-23803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2415" y="411164"/>
            <a:ext cx="8642352" cy="474207"/>
          </a:xfrm>
        </p:spPr>
        <p:txBody>
          <a:bodyPr/>
          <a:lstStyle/>
          <a:p>
            <a:r>
              <a:rPr lang="es-PA" sz="1800" dirty="0"/>
              <a:t>Algunas lecciones aprendidas</a:t>
            </a:r>
            <a:endParaRPr lang="es-VE" sz="1800" dirty="0"/>
          </a:p>
        </p:txBody>
      </p:sp>
      <p:sp>
        <p:nvSpPr>
          <p:cNvPr id="5" name="CuadroTexto 2"/>
          <p:cNvSpPr txBox="1"/>
          <p:nvPr/>
        </p:nvSpPr>
        <p:spPr>
          <a:xfrm>
            <a:off x="5052716" y="481461"/>
            <a:ext cx="2985264" cy="230584"/>
          </a:xfrm>
          <a:prstGeom prst="rect">
            <a:avLst/>
          </a:prstGeom>
          <a:noFill/>
        </p:spPr>
        <p:txBody>
          <a:bodyPr wrap="square" lIns="91192" tIns="45597" rIns="91192" bIns="45597" rtlCol="0">
            <a:spAutoFit/>
          </a:bodyPr>
          <a:lstStyle/>
          <a:p>
            <a:pPr marL="177319"/>
            <a:r>
              <a:rPr lang="es-VE" sz="900" b="1" dirty="0" smtClean="0">
                <a:solidFill>
                  <a:srgbClr val="99FF33"/>
                </a:solidFill>
              </a:rPr>
              <a:t>5.	Algunas </a:t>
            </a:r>
            <a:r>
              <a:rPr lang="es-VE" sz="900" b="1" dirty="0">
                <a:solidFill>
                  <a:srgbClr val="99FF33"/>
                </a:solidFill>
              </a:rPr>
              <a:t>lecciones aprendidas y retos a futuro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69352" y="1194999"/>
            <a:ext cx="8263583" cy="3416071"/>
          </a:xfrm>
          <a:prstGeom prst="rect">
            <a:avLst/>
          </a:prstGeom>
        </p:spPr>
        <p:txBody>
          <a:bodyPr wrap="square" lIns="91192" tIns="45597" rIns="91192" bIns="45597">
            <a:spAutoFit/>
          </a:bodyPr>
          <a:lstStyle/>
          <a:p>
            <a:pPr marL="284974" indent="-284974" algn="just">
              <a:buFont typeface="Arial" pitchFamily="34" charset="0"/>
              <a:buChar char="•"/>
            </a:pPr>
            <a:r>
              <a:rPr lang="es-VE" dirty="0">
                <a:solidFill>
                  <a:schemeClr val="accent1">
                    <a:lumMod val="50000"/>
                  </a:schemeClr>
                </a:solidFill>
              </a:rPr>
              <a:t>Las </a:t>
            </a:r>
            <a:r>
              <a:rPr lang="es-VE" dirty="0" err="1">
                <a:solidFill>
                  <a:schemeClr val="accent1">
                    <a:lumMod val="50000"/>
                  </a:schemeClr>
                </a:solidFill>
              </a:rPr>
              <a:t>APPs</a:t>
            </a:r>
            <a:r>
              <a:rPr lang="es-VE" dirty="0">
                <a:solidFill>
                  <a:schemeClr val="accent1">
                    <a:lumMod val="50000"/>
                  </a:schemeClr>
                </a:solidFill>
              </a:rPr>
              <a:t> han contribuido en muchos países a mejorar la calidad de las infraestructuras públicas y la prestación de servicios asociados</a:t>
            </a:r>
            <a:r>
              <a:rPr lang="es-VE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284974" indent="-284974" algn="just">
              <a:buFont typeface="Arial" pitchFamily="34" charset="0"/>
              <a:buChar char="•"/>
            </a:pPr>
            <a:endParaRPr lang="es-VE" dirty="0">
              <a:solidFill>
                <a:schemeClr val="accent1">
                  <a:lumMod val="50000"/>
                </a:schemeClr>
              </a:solidFill>
            </a:endParaRPr>
          </a:p>
          <a:p>
            <a:pPr marL="284974" indent="-284974" algn="just">
              <a:buFont typeface="Arial" pitchFamily="34" charset="0"/>
              <a:buChar char="•"/>
            </a:pPr>
            <a:r>
              <a:rPr lang="es-VE" dirty="0" smtClean="0">
                <a:solidFill>
                  <a:schemeClr val="accent1">
                    <a:lumMod val="50000"/>
                  </a:schemeClr>
                </a:solidFill>
              </a:rPr>
              <a:t>Es una modalidad de ejecución de infraestructuras compleja, que requiere gran preparación para garantizar su éxito y con altos costos de estructuración.</a:t>
            </a:r>
          </a:p>
          <a:p>
            <a:pPr marL="284974" indent="-284974" algn="just">
              <a:buFont typeface="Arial" pitchFamily="34" charset="0"/>
              <a:buChar char="•"/>
            </a:pPr>
            <a:endParaRPr lang="es-VE" dirty="0">
              <a:solidFill>
                <a:schemeClr val="accent1">
                  <a:lumMod val="50000"/>
                </a:schemeClr>
              </a:solidFill>
            </a:endParaRPr>
          </a:p>
          <a:p>
            <a:pPr marL="284974" indent="-284974" algn="just">
              <a:buFont typeface="Arial" pitchFamily="34" charset="0"/>
              <a:buChar char="•"/>
            </a:pPr>
            <a:r>
              <a:rPr lang="es-VE" dirty="0" smtClean="0">
                <a:solidFill>
                  <a:schemeClr val="accent1">
                    <a:lumMod val="50000"/>
                  </a:schemeClr>
                </a:solidFill>
              </a:rPr>
              <a:t>Trasladar las debilidades de los procesos públicos de inversión de infraestructuras a los modelos de </a:t>
            </a:r>
            <a:r>
              <a:rPr lang="es-VE" dirty="0" err="1" smtClean="0">
                <a:solidFill>
                  <a:schemeClr val="accent1">
                    <a:lumMod val="50000"/>
                  </a:schemeClr>
                </a:solidFill>
              </a:rPr>
              <a:t>APP´s</a:t>
            </a:r>
            <a:r>
              <a:rPr lang="es-VE" dirty="0" smtClean="0">
                <a:solidFill>
                  <a:schemeClr val="accent1">
                    <a:lumMod val="50000"/>
                  </a:schemeClr>
                </a:solidFill>
              </a:rPr>
              <a:t> se paga caro.</a:t>
            </a:r>
          </a:p>
          <a:p>
            <a:pPr marL="284974" indent="-284974" algn="just">
              <a:buFont typeface="Arial" pitchFamily="34" charset="0"/>
              <a:buChar char="•"/>
            </a:pPr>
            <a:endParaRPr lang="es-VE" dirty="0">
              <a:solidFill>
                <a:schemeClr val="accent1">
                  <a:lumMod val="50000"/>
                </a:schemeClr>
              </a:solidFill>
            </a:endParaRPr>
          </a:p>
          <a:p>
            <a:pPr marL="284974" indent="-284974" algn="just">
              <a:buFont typeface="Arial" pitchFamily="34" charset="0"/>
              <a:buChar char="•"/>
            </a:pPr>
            <a:r>
              <a:rPr lang="es-VE" dirty="0" smtClean="0">
                <a:solidFill>
                  <a:schemeClr val="accent1">
                    <a:lumMod val="50000"/>
                  </a:schemeClr>
                </a:solidFill>
              </a:rPr>
              <a:t>La falta de planificación, calificación institucional, legislación adecuada, celeridad de procesos es un enorme reto.</a:t>
            </a:r>
            <a:endParaRPr lang="es-VE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833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220" y="-23803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2415" y="411164"/>
            <a:ext cx="8642352" cy="474207"/>
          </a:xfrm>
        </p:spPr>
        <p:txBody>
          <a:bodyPr/>
          <a:lstStyle/>
          <a:p>
            <a:r>
              <a:rPr lang="es-PA" sz="1800" dirty="0" smtClean="0"/>
              <a:t>Aspectos Críticos - Macro</a:t>
            </a:r>
            <a:endParaRPr lang="es-VE" sz="1800" dirty="0"/>
          </a:p>
        </p:txBody>
      </p:sp>
      <p:sp>
        <p:nvSpPr>
          <p:cNvPr id="5" name="CuadroTexto 2"/>
          <p:cNvSpPr txBox="1"/>
          <p:nvPr/>
        </p:nvSpPr>
        <p:spPr>
          <a:xfrm>
            <a:off x="5052716" y="411164"/>
            <a:ext cx="2985264" cy="230584"/>
          </a:xfrm>
          <a:prstGeom prst="rect">
            <a:avLst/>
          </a:prstGeom>
          <a:noFill/>
        </p:spPr>
        <p:txBody>
          <a:bodyPr wrap="square" lIns="91192" tIns="45597" rIns="91192" bIns="45597" rtlCol="0">
            <a:spAutoFit/>
          </a:bodyPr>
          <a:lstStyle/>
          <a:p>
            <a:pPr marL="177319"/>
            <a:r>
              <a:rPr lang="es-VE" sz="900" b="1" dirty="0" smtClean="0">
                <a:solidFill>
                  <a:srgbClr val="99FF33"/>
                </a:solidFill>
              </a:rPr>
              <a:t>5.	Algunas </a:t>
            </a:r>
            <a:r>
              <a:rPr lang="es-VE" sz="900" b="1" dirty="0">
                <a:solidFill>
                  <a:srgbClr val="99FF33"/>
                </a:solidFill>
              </a:rPr>
              <a:t>lecciones aprendidas y retos a futuro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778842" y="1210099"/>
            <a:ext cx="56769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s-VE" dirty="0" smtClean="0">
                <a:solidFill>
                  <a:schemeClr val="accent1">
                    <a:lumMod val="50000"/>
                  </a:schemeClr>
                </a:solidFill>
              </a:rPr>
              <a:t>Consenso </a:t>
            </a:r>
            <a:r>
              <a:rPr lang="es-VE" dirty="0">
                <a:solidFill>
                  <a:schemeClr val="accent1">
                    <a:lumMod val="50000"/>
                  </a:schemeClr>
                </a:solidFill>
              </a:rPr>
              <a:t>público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VE" dirty="0" smtClean="0">
                <a:solidFill>
                  <a:schemeClr val="accent1">
                    <a:lumMod val="50000"/>
                  </a:schemeClr>
                </a:solidFill>
              </a:rPr>
              <a:t>Estabilidad </a:t>
            </a:r>
            <a:r>
              <a:rPr lang="es-VE" dirty="0">
                <a:solidFill>
                  <a:schemeClr val="accent1">
                    <a:lumMod val="50000"/>
                  </a:schemeClr>
                </a:solidFill>
              </a:rPr>
              <a:t>política y </a:t>
            </a:r>
            <a:r>
              <a:rPr lang="es-VE" dirty="0" smtClean="0">
                <a:solidFill>
                  <a:schemeClr val="accent1">
                    <a:lumMod val="50000"/>
                  </a:schemeClr>
                </a:solidFill>
              </a:rPr>
              <a:t>social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VE" dirty="0" smtClean="0">
                <a:solidFill>
                  <a:schemeClr val="accent1">
                    <a:lumMod val="50000"/>
                  </a:schemeClr>
                </a:solidFill>
              </a:rPr>
              <a:t>Buen desempeño </a:t>
            </a:r>
            <a:r>
              <a:rPr lang="es-VE" dirty="0">
                <a:solidFill>
                  <a:schemeClr val="accent1">
                    <a:lumMod val="50000"/>
                  </a:schemeClr>
                </a:solidFill>
              </a:rPr>
              <a:t>económico y perspectivas positivas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VE" dirty="0">
                <a:solidFill>
                  <a:schemeClr val="accent1">
                    <a:lumMod val="50000"/>
                  </a:schemeClr>
                </a:solidFill>
              </a:rPr>
              <a:t>Marco legal y regulatorio estable y confiable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VE" dirty="0">
                <a:solidFill>
                  <a:schemeClr val="accent1">
                    <a:lumMod val="50000"/>
                  </a:schemeClr>
                </a:solidFill>
              </a:rPr>
              <a:t>Reguladores profesionales e independientes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VE" dirty="0">
                <a:solidFill>
                  <a:schemeClr val="accent1">
                    <a:lumMod val="50000"/>
                  </a:schemeClr>
                </a:solidFill>
              </a:rPr>
              <a:t>Respaldo y compromiso político y social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VE" dirty="0">
                <a:solidFill>
                  <a:schemeClr val="accent1">
                    <a:lumMod val="50000"/>
                  </a:schemeClr>
                </a:solidFill>
              </a:rPr>
              <a:t>Acceso a financiamiento a largo plazo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61319" y="3587413"/>
            <a:ext cx="8311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 smtClean="0">
                <a:solidFill>
                  <a:schemeClr val="accent1">
                    <a:lumMod val="50000"/>
                  </a:schemeClr>
                </a:solidFill>
              </a:rPr>
              <a:t>Las decisiones de inversión deben privilegiar el impacto al desarrollo, la rentabilidad socioeconómica  y la razón técnica, apartando de la discusión el manto ideológico que impide  dar el justo valor a la experiencia sobre una base cierta. </a:t>
            </a:r>
            <a:endParaRPr lang="es-VE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939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220" y="-23803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2415" y="411164"/>
            <a:ext cx="8642352" cy="474207"/>
          </a:xfrm>
        </p:spPr>
        <p:txBody>
          <a:bodyPr/>
          <a:lstStyle/>
          <a:p>
            <a:r>
              <a:rPr lang="es-PA" sz="1800" dirty="0" smtClean="0"/>
              <a:t>Aspectos Críticos - Proyecto</a:t>
            </a:r>
            <a:endParaRPr lang="es-VE" sz="1800" dirty="0"/>
          </a:p>
        </p:txBody>
      </p:sp>
      <p:sp>
        <p:nvSpPr>
          <p:cNvPr id="5" name="CuadroTexto 2"/>
          <p:cNvSpPr txBox="1"/>
          <p:nvPr/>
        </p:nvSpPr>
        <p:spPr>
          <a:xfrm>
            <a:off x="5052716" y="411164"/>
            <a:ext cx="2985264" cy="230584"/>
          </a:xfrm>
          <a:prstGeom prst="rect">
            <a:avLst/>
          </a:prstGeom>
          <a:noFill/>
        </p:spPr>
        <p:txBody>
          <a:bodyPr wrap="square" lIns="91192" tIns="45597" rIns="91192" bIns="45597" rtlCol="0">
            <a:spAutoFit/>
          </a:bodyPr>
          <a:lstStyle/>
          <a:p>
            <a:pPr marL="177319"/>
            <a:r>
              <a:rPr lang="es-VE" sz="900" b="1" dirty="0" smtClean="0">
                <a:solidFill>
                  <a:srgbClr val="99FF33"/>
                </a:solidFill>
              </a:rPr>
              <a:t>5.	Algunas </a:t>
            </a:r>
            <a:r>
              <a:rPr lang="es-VE" sz="900" b="1" dirty="0">
                <a:solidFill>
                  <a:srgbClr val="99FF33"/>
                </a:solidFill>
              </a:rPr>
              <a:t>lecciones aprendidas y retos a futuro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322173" y="1709345"/>
            <a:ext cx="575198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4284" indent="-28575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VE" dirty="0" smtClean="0"/>
              <a:t>Económica </a:t>
            </a:r>
            <a:r>
              <a:rPr lang="es-VE" dirty="0"/>
              <a:t>y financieramente </a:t>
            </a:r>
            <a:r>
              <a:rPr lang="es-V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viable</a:t>
            </a:r>
            <a:endParaRPr lang="es-VE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24284" indent="-28575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VE" dirty="0"/>
              <a:t>Retorno </a:t>
            </a:r>
            <a:r>
              <a:rPr lang="es-V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adecuado</a:t>
            </a:r>
            <a:endParaRPr lang="es-VE" dirty="0"/>
          </a:p>
          <a:p>
            <a:pPr marL="824284" indent="-28575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VE" dirty="0"/>
              <a:t>Promotor </a:t>
            </a:r>
            <a:r>
              <a:rPr lang="es-V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solvente y con experiencia</a:t>
            </a:r>
          </a:p>
          <a:p>
            <a:pPr marL="824284" indent="-28575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VE" dirty="0"/>
              <a:t>Plan financiero </a:t>
            </a:r>
            <a:r>
              <a:rPr lang="es-V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razonable</a:t>
            </a:r>
          </a:p>
          <a:p>
            <a:pPr marL="824284" indent="-28575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V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Adecuada</a:t>
            </a:r>
            <a:r>
              <a:rPr lang="es-VE" dirty="0"/>
              <a:t> distribución y mitigación de riesgo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09600" y="1351005"/>
            <a:ext cx="6713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 smtClean="0"/>
              <a:t>No en todos los proyectos el modelo APP es conveniente.</a:t>
            </a:r>
            <a:endParaRPr lang="es-VE" dirty="0"/>
          </a:p>
        </p:txBody>
      </p:sp>
      <p:sp>
        <p:nvSpPr>
          <p:cNvPr id="9" name="8 CuadroTexto"/>
          <p:cNvSpPr txBox="1"/>
          <p:nvPr/>
        </p:nvSpPr>
        <p:spPr>
          <a:xfrm>
            <a:off x="362465" y="4250724"/>
            <a:ext cx="8532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 smtClean="0"/>
              <a:t>Importancia de la evaluación de </a:t>
            </a:r>
            <a:r>
              <a:rPr lang="es-PA" dirty="0" smtClean="0"/>
              <a:t>alternativas/ Asesoramiento </a:t>
            </a:r>
            <a:r>
              <a:rPr lang="es-PA" dirty="0" err="1" smtClean="0"/>
              <a:t>Tecnico</a:t>
            </a:r>
            <a:r>
              <a:rPr lang="es-PA" dirty="0" smtClean="0"/>
              <a:t> y Financiero.</a:t>
            </a:r>
            <a:endParaRPr lang="es-VE" dirty="0"/>
          </a:p>
        </p:txBody>
      </p:sp>
    </p:spTree>
    <p:extLst>
      <p:ext uri="{BB962C8B-B14F-4D97-AF65-F5344CB8AC3E}">
        <p14:creationId xmlns="" xmlns:p14="http://schemas.microsoft.com/office/powerpoint/2010/main" val="415429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220" y="-23803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2415" y="411164"/>
            <a:ext cx="8642352" cy="474207"/>
          </a:xfrm>
        </p:spPr>
        <p:txBody>
          <a:bodyPr/>
          <a:lstStyle/>
          <a:p>
            <a:r>
              <a:rPr lang="en-US" sz="2000" dirty="0" err="1"/>
              <a:t>Índice</a:t>
            </a:r>
            <a:endParaRPr lang="en-US" sz="2000" dirty="0"/>
          </a:p>
        </p:txBody>
      </p:sp>
      <p:sp>
        <p:nvSpPr>
          <p:cNvPr id="3" name="CuadroTexto 2"/>
          <p:cNvSpPr txBox="1"/>
          <p:nvPr/>
        </p:nvSpPr>
        <p:spPr>
          <a:xfrm>
            <a:off x="769018" y="1180471"/>
            <a:ext cx="7766496" cy="3569960"/>
          </a:xfrm>
          <a:prstGeom prst="rect">
            <a:avLst/>
          </a:prstGeom>
          <a:noFill/>
        </p:spPr>
        <p:txBody>
          <a:bodyPr wrap="square" lIns="91192" tIns="45597" rIns="91192" bIns="45597" rtlCol="0">
            <a:spAutoFit/>
          </a:bodyPr>
          <a:lstStyle/>
          <a:p>
            <a:pPr marL="341968" indent="-341968">
              <a:buFont typeface="+mj-lt"/>
              <a:buAutoNum type="arabicPeriod"/>
            </a:pPr>
            <a:r>
              <a:rPr lang="es-VE" sz="2400" dirty="0" smtClean="0">
                <a:solidFill>
                  <a:schemeClr val="accent1">
                    <a:lumMod val="50000"/>
                  </a:schemeClr>
                </a:solidFill>
              </a:rPr>
              <a:t>La infraestructura y transformación productiva</a:t>
            </a:r>
          </a:p>
          <a:p>
            <a:pPr marL="341968" indent="-341968">
              <a:buFont typeface="+mj-lt"/>
              <a:buAutoNum type="arabicPeriod"/>
            </a:pPr>
            <a:endParaRPr lang="es-VE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1968" indent="-341968">
              <a:buFont typeface="+mj-lt"/>
              <a:buAutoNum type="arabicPeriod"/>
            </a:pPr>
            <a:r>
              <a:rPr lang="es-VE" sz="2400" dirty="0" smtClean="0">
                <a:solidFill>
                  <a:schemeClr val="accent1">
                    <a:lumMod val="50000"/>
                  </a:schemeClr>
                </a:solidFill>
              </a:rPr>
              <a:t>La figura de las APP en la inversión en infraestructuras</a:t>
            </a:r>
          </a:p>
          <a:p>
            <a:pPr marL="341968" indent="-341968">
              <a:buFont typeface="+mj-lt"/>
              <a:buAutoNum type="arabicPeriod"/>
            </a:pPr>
            <a:endParaRPr lang="es-VE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1968" indent="-341968">
              <a:buFont typeface="+mj-lt"/>
              <a:buAutoNum type="arabicPeriod"/>
            </a:pPr>
            <a:r>
              <a:rPr lang="es-VE" sz="2400" dirty="0" smtClean="0">
                <a:solidFill>
                  <a:schemeClr val="accent1">
                    <a:lumMod val="50000"/>
                  </a:schemeClr>
                </a:solidFill>
              </a:rPr>
              <a:t>Experiencia en América Latina</a:t>
            </a:r>
            <a:endParaRPr lang="es-VE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1968" indent="-341968">
              <a:buFont typeface="+mj-lt"/>
              <a:buAutoNum type="arabicPeriod"/>
            </a:pPr>
            <a:endParaRPr lang="es-VE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1968" indent="-341968">
              <a:buFont typeface="+mj-lt"/>
              <a:buAutoNum type="arabicPeriod"/>
            </a:pPr>
            <a:r>
              <a:rPr lang="es-VE" sz="2400" dirty="0" smtClean="0">
                <a:solidFill>
                  <a:schemeClr val="accent1">
                    <a:lumMod val="50000"/>
                  </a:schemeClr>
                </a:solidFill>
              </a:rPr>
              <a:t>Experiencia de las APP en Panamá</a:t>
            </a:r>
          </a:p>
          <a:p>
            <a:pPr marL="341968" indent="-341968">
              <a:buFont typeface="+mj-lt"/>
              <a:buAutoNum type="arabicPeriod"/>
            </a:pPr>
            <a:endParaRPr lang="es-VE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1968" indent="-341968">
              <a:buFont typeface="+mj-lt"/>
              <a:buAutoNum type="arabicPeriod"/>
            </a:pPr>
            <a:r>
              <a:rPr lang="es-VE" sz="2400" dirty="0" smtClean="0">
                <a:solidFill>
                  <a:schemeClr val="accent1">
                    <a:lumMod val="50000"/>
                  </a:schemeClr>
                </a:solidFill>
              </a:rPr>
              <a:t>Algunas lecciones aprendidas y aspectos críticos </a:t>
            </a:r>
            <a:r>
              <a:rPr lang="es-VE" sz="1100" dirty="0" smtClean="0">
                <a:solidFill>
                  <a:schemeClr val="accent1">
                    <a:lumMod val="50000"/>
                  </a:schemeClr>
                </a:solidFill>
              </a:rPr>
              <a:t>(macro, proyecto, contrato</a:t>
            </a:r>
            <a:endParaRPr lang="es-VE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297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220" y="-23803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2415" y="411164"/>
            <a:ext cx="8642352" cy="474207"/>
          </a:xfrm>
        </p:spPr>
        <p:txBody>
          <a:bodyPr/>
          <a:lstStyle/>
          <a:p>
            <a:r>
              <a:rPr lang="es-PA" sz="1800" dirty="0" smtClean="0"/>
              <a:t>Aspectos Críticos - Contrato</a:t>
            </a:r>
            <a:endParaRPr lang="es-VE" sz="1800" dirty="0"/>
          </a:p>
        </p:txBody>
      </p:sp>
      <p:sp>
        <p:nvSpPr>
          <p:cNvPr id="5" name="CuadroTexto 2"/>
          <p:cNvSpPr txBox="1"/>
          <p:nvPr/>
        </p:nvSpPr>
        <p:spPr>
          <a:xfrm>
            <a:off x="5052716" y="446902"/>
            <a:ext cx="2985264" cy="230584"/>
          </a:xfrm>
          <a:prstGeom prst="rect">
            <a:avLst/>
          </a:prstGeom>
          <a:noFill/>
        </p:spPr>
        <p:txBody>
          <a:bodyPr wrap="square" lIns="91192" tIns="45597" rIns="91192" bIns="45597" rtlCol="0">
            <a:spAutoFit/>
          </a:bodyPr>
          <a:lstStyle/>
          <a:p>
            <a:pPr marL="177319"/>
            <a:r>
              <a:rPr lang="es-VE" sz="900" b="1" dirty="0" smtClean="0">
                <a:solidFill>
                  <a:srgbClr val="99FF33"/>
                </a:solidFill>
              </a:rPr>
              <a:t>5.	Algunas </a:t>
            </a:r>
            <a:r>
              <a:rPr lang="es-VE" sz="900" b="1" dirty="0">
                <a:solidFill>
                  <a:srgbClr val="99FF33"/>
                </a:solidFill>
              </a:rPr>
              <a:t>lecciones aprendidas y retos a futuro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160890" y="885371"/>
            <a:ext cx="65836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VE" sz="2000" dirty="0" smtClean="0"/>
              <a:t>Adecuada distribución </a:t>
            </a:r>
            <a:r>
              <a:rPr lang="es-VE" sz="2000" dirty="0"/>
              <a:t>de riesgos, obligaciones y </a:t>
            </a:r>
            <a:r>
              <a:rPr lang="es-VE" sz="2000" dirty="0" smtClean="0"/>
              <a:t>derechos</a:t>
            </a:r>
          </a:p>
          <a:p>
            <a:pPr marL="285750" indent="-285750">
              <a:buFont typeface="Arial" pitchFamily="34" charset="0"/>
              <a:buChar char="•"/>
            </a:pPr>
            <a:endParaRPr lang="es-VE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s-VE" sz="2000" dirty="0"/>
              <a:t>Mecanismo de </a:t>
            </a:r>
            <a:r>
              <a:rPr lang="es-VE" sz="2000" dirty="0" smtClean="0"/>
              <a:t>compensación – También de Penalidad</a:t>
            </a:r>
            <a:endParaRPr lang="es-VE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s-VE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s-VE" sz="2000" dirty="0"/>
              <a:t>Pago por </a:t>
            </a:r>
            <a:r>
              <a:rPr lang="es-VE" sz="2000" dirty="0" smtClean="0"/>
              <a:t>terminación</a:t>
            </a:r>
          </a:p>
          <a:p>
            <a:pPr marL="285750" indent="-285750">
              <a:buFont typeface="Arial" pitchFamily="34" charset="0"/>
              <a:buChar char="•"/>
            </a:pPr>
            <a:endParaRPr lang="es-VE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s-VE" sz="2000" dirty="0"/>
              <a:t>Derechos de los </a:t>
            </a:r>
            <a:r>
              <a:rPr lang="es-VE" sz="2000" dirty="0" smtClean="0"/>
              <a:t>financistas</a:t>
            </a:r>
          </a:p>
          <a:p>
            <a:pPr marL="285750" indent="-285750">
              <a:buFont typeface="Arial" pitchFamily="34" charset="0"/>
              <a:buChar char="•"/>
            </a:pPr>
            <a:endParaRPr lang="es-VE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s-VE" sz="2000" dirty="0"/>
              <a:t>Equilibrio </a:t>
            </a:r>
            <a:r>
              <a:rPr lang="es-VE" sz="2000" dirty="0" smtClean="0"/>
              <a:t>económico</a:t>
            </a:r>
          </a:p>
          <a:p>
            <a:pPr marL="285750" indent="-285750">
              <a:buFont typeface="Arial" pitchFamily="34" charset="0"/>
              <a:buChar char="•"/>
            </a:pPr>
            <a:endParaRPr lang="es-VE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s-VE" sz="2000" dirty="0"/>
              <a:t>Acuerdos de estabilidad legal e </a:t>
            </a:r>
            <a:r>
              <a:rPr lang="es-VE" sz="2000" dirty="0" smtClean="0"/>
              <a:t>impositiva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VE" sz="2000" dirty="0" smtClean="0"/>
              <a:t>Mecanismos de resolución de conflictos.</a:t>
            </a:r>
            <a:endParaRPr lang="es-VE" sz="2000" dirty="0"/>
          </a:p>
        </p:txBody>
      </p:sp>
    </p:spTree>
    <p:extLst>
      <p:ext uri="{BB962C8B-B14F-4D97-AF65-F5344CB8AC3E}">
        <p14:creationId xmlns="" xmlns:p14="http://schemas.microsoft.com/office/powerpoint/2010/main" val="295597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220" y="-23803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2415" y="411164"/>
            <a:ext cx="8642352" cy="474207"/>
          </a:xfrm>
        </p:spPr>
        <p:txBody>
          <a:bodyPr/>
          <a:lstStyle/>
          <a:p>
            <a:r>
              <a:rPr lang="es-PA" sz="1800" dirty="0"/>
              <a:t>Reflexiones</a:t>
            </a:r>
            <a:endParaRPr lang="es-VE" sz="1800" dirty="0"/>
          </a:p>
        </p:txBody>
      </p:sp>
      <p:sp>
        <p:nvSpPr>
          <p:cNvPr id="7" name="6 Rectángulo"/>
          <p:cNvSpPr/>
          <p:nvPr/>
        </p:nvSpPr>
        <p:spPr>
          <a:xfrm>
            <a:off x="558377" y="1326119"/>
            <a:ext cx="8189141" cy="3677682"/>
          </a:xfrm>
          <a:prstGeom prst="rect">
            <a:avLst/>
          </a:prstGeom>
        </p:spPr>
        <p:txBody>
          <a:bodyPr wrap="square" lIns="91192" tIns="45597" rIns="91192" bIns="45597">
            <a:spAutoFit/>
          </a:bodyPr>
          <a:lstStyle/>
          <a:p>
            <a:pPr algn="just"/>
            <a:endParaRPr lang="es-VE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s-VE" sz="2300" i="1" dirty="0">
                <a:solidFill>
                  <a:schemeClr val="accent1">
                    <a:lumMod val="50000"/>
                  </a:schemeClr>
                </a:solidFill>
              </a:rPr>
              <a:t>El conjunto de experiencia sin éxito crea desconfianza en el modelo. </a:t>
            </a:r>
          </a:p>
          <a:p>
            <a:pPr algn="ctr"/>
            <a:endParaRPr lang="es-VE" sz="2300" i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s-VE" sz="2300" i="1" dirty="0">
                <a:solidFill>
                  <a:schemeClr val="accent1">
                    <a:lumMod val="50000"/>
                  </a:schemeClr>
                </a:solidFill>
              </a:rPr>
              <a:t>Debe cuestionarse la forma de ejecución de los contratos para aprender de los errores y resolver las deficiencias encontradas.</a:t>
            </a:r>
          </a:p>
          <a:p>
            <a:pPr algn="ctr"/>
            <a:endParaRPr lang="es-VE" sz="2300" i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s-VE" sz="2300" i="1" dirty="0">
                <a:solidFill>
                  <a:schemeClr val="accent1">
                    <a:lumMod val="50000"/>
                  </a:schemeClr>
                </a:solidFill>
              </a:rPr>
              <a:t>Todos los países han tenido éxitos y fracasos pero lo que importa es que el balance final sea positivo</a:t>
            </a:r>
          </a:p>
          <a:p>
            <a:endParaRPr lang="es-VE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VE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  <a:p>
            <a:endParaRPr lang="es-VE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9082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220" y="-23803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2415" y="411164"/>
            <a:ext cx="8642352" cy="474207"/>
          </a:xfrm>
        </p:spPr>
        <p:txBody>
          <a:bodyPr/>
          <a:lstStyle/>
          <a:p>
            <a:r>
              <a:rPr lang="en-US" sz="2000" dirty="0" err="1" smtClean="0"/>
              <a:t>Banco</a:t>
            </a:r>
            <a:r>
              <a:rPr lang="en-US" sz="2000" dirty="0" smtClean="0"/>
              <a:t> de </a:t>
            </a:r>
            <a:r>
              <a:rPr lang="en-US" sz="2000" dirty="0" err="1" smtClean="0"/>
              <a:t>Desarrollo</a:t>
            </a:r>
            <a:r>
              <a:rPr lang="en-US" sz="2000" dirty="0" smtClean="0"/>
              <a:t> de America Latina </a:t>
            </a:r>
            <a:endParaRPr lang="en-US" sz="2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54223" y="1278944"/>
            <a:ext cx="7867650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s-PE" alt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CAF es una Institución Financiera </a:t>
            </a:r>
            <a:r>
              <a:rPr lang="es-PE" altLang="en-US" u="sng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Supranacional</a:t>
            </a:r>
            <a:r>
              <a:rPr lang="es-PE" alt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que pertenece a países de América Latina</a:t>
            </a:r>
          </a:p>
          <a:p>
            <a:pPr marL="271463" indent="-271463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s-PE" alt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45 años financiando  </a:t>
            </a:r>
            <a:r>
              <a:rPr lang="es-PE" altLang="en-US" u="sng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el desarrollo económico sostenible y la integración regional</a:t>
            </a:r>
            <a:r>
              <a:rPr lang="es-PE" alt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en América Latina</a:t>
            </a:r>
          </a:p>
          <a:p>
            <a:pPr marL="271463" indent="-271463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s-PE" alt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Banco de Desarrollo líder en el financiamiento de proyectos de  </a:t>
            </a:r>
            <a:r>
              <a:rPr lang="es-PE" altLang="en-US" u="sng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infraestructura </a:t>
            </a:r>
            <a:r>
              <a:rPr lang="es-PE" alt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en la región</a:t>
            </a:r>
          </a:p>
          <a:p>
            <a:pPr marL="271463" indent="-271463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s-PE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Acción de financiamiento y </a:t>
            </a:r>
            <a:r>
              <a:rPr lang="es-PE" u="sng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programa </a:t>
            </a:r>
            <a:r>
              <a:rPr lang="es-PE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de </a:t>
            </a:r>
            <a:r>
              <a:rPr lang="es-PE" u="sng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conocimiento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792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220" y="-23803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2415" y="411164"/>
            <a:ext cx="8642352" cy="474207"/>
          </a:xfrm>
        </p:spPr>
        <p:txBody>
          <a:bodyPr/>
          <a:lstStyle/>
          <a:p>
            <a:r>
              <a:rPr lang="en-US" sz="2000" dirty="0" err="1" smtClean="0"/>
              <a:t>Amplia</a:t>
            </a:r>
            <a:r>
              <a:rPr lang="en-US" sz="2000" dirty="0" smtClean="0"/>
              <a:t> base de </a:t>
            </a:r>
            <a:r>
              <a:rPr lang="en-US" sz="2000" dirty="0" err="1" smtClean="0"/>
              <a:t>accionistas</a:t>
            </a:r>
            <a:endParaRPr lang="en-US" sz="2000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17912567"/>
              </p:ext>
            </p:extLst>
          </p:nvPr>
        </p:nvGraphicFramePr>
        <p:xfrm>
          <a:off x="6444081" y="1402826"/>
          <a:ext cx="1753117" cy="2430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3117"/>
              </a:tblGrid>
              <a:tr h="145531">
                <a:tc>
                  <a:txBody>
                    <a:bodyPr/>
                    <a:lstStyle/>
                    <a:p>
                      <a:pPr algn="ctr"/>
                      <a:r>
                        <a:rPr lang="en-US" sz="1000" b="1" noProof="0" dirty="0" err="1" smtClean="0">
                          <a:latin typeface="+mn-lt"/>
                        </a:rPr>
                        <a:t>Miembros</a:t>
                      </a:r>
                      <a:r>
                        <a:rPr lang="en-US" sz="1000" b="1" baseline="0" noProof="0" dirty="0" smtClean="0">
                          <a:latin typeface="+mn-lt"/>
                        </a:rPr>
                        <a:t> </a:t>
                      </a:r>
                      <a:r>
                        <a:rPr lang="en-US" sz="1000" b="1" baseline="0" noProof="0" dirty="0" err="1" smtClean="0">
                          <a:latin typeface="+mn-lt"/>
                        </a:rPr>
                        <a:t>Plenos</a:t>
                      </a:r>
                      <a:endParaRPr lang="en-US" sz="1000" b="1" noProof="0" dirty="0">
                        <a:latin typeface="+mn-lt"/>
                      </a:endParaRPr>
                    </a:p>
                  </a:txBody>
                  <a:tcPr marT="34290" marB="34290" anchor="ctr">
                    <a:solidFill>
                      <a:srgbClr val="007600"/>
                    </a:solidFill>
                  </a:tcPr>
                </a:tc>
              </a:tr>
              <a:tr h="145531">
                <a:tc>
                  <a:txBody>
                    <a:bodyPr/>
                    <a:lstStyle/>
                    <a:p>
                      <a:pPr marL="0" defTabSz="396000">
                        <a:spcBef>
                          <a:spcPts val="0"/>
                        </a:spcBef>
                      </a:pPr>
                      <a:r>
                        <a:rPr lang="en-US" sz="1000" b="1" i="1" kern="1000" baseline="0" noProof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Perú</a:t>
                      </a:r>
                      <a:endParaRPr lang="en-US" sz="1000" b="1" i="1" kern="1000" baseline="0" noProof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145531">
                <a:tc>
                  <a:txBody>
                    <a:bodyPr/>
                    <a:lstStyle/>
                    <a:p>
                      <a:pPr marL="0" defTabSz="396000">
                        <a:spcBef>
                          <a:spcPts val="0"/>
                        </a:spcBef>
                      </a:pPr>
                      <a:r>
                        <a:rPr lang="en-US" sz="1000" b="1" i="1" kern="1000" baseline="0" noProof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Venezuela</a:t>
                      </a:r>
                      <a:endParaRPr lang="en-US" sz="1000" b="1" i="1" kern="1000" baseline="0" noProof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145531">
                <a:tc>
                  <a:txBody>
                    <a:bodyPr/>
                    <a:lstStyle/>
                    <a:p>
                      <a:pPr marL="0" defTabSz="396000">
                        <a:spcBef>
                          <a:spcPts val="0"/>
                        </a:spcBef>
                      </a:pPr>
                      <a:r>
                        <a:rPr lang="en-US" sz="1000" b="1" i="1" kern="1000" baseline="0" noProof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Colombia</a:t>
                      </a:r>
                      <a:endParaRPr lang="en-US" sz="1000" b="1" i="1" kern="1000" baseline="0" noProof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145531">
                <a:tc>
                  <a:txBody>
                    <a:bodyPr/>
                    <a:lstStyle/>
                    <a:p>
                      <a:pPr marL="0" defTabSz="396000">
                        <a:spcBef>
                          <a:spcPts val="0"/>
                        </a:spcBef>
                      </a:pPr>
                      <a:r>
                        <a:rPr lang="en-US" sz="1000" b="1" i="1" kern="1000" baseline="0" noProof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Argentina</a:t>
                      </a:r>
                      <a:endParaRPr lang="en-US" sz="1000" b="1" i="1" kern="1000" baseline="0" noProof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145531">
                <a:tc>
                  <a:txBody>
                    <a:bodyPr/>
                    <a:lstStyle/>
                    <a:p>
                      <a:pPr marL="0" defTabSz="396000">
                        <a:spcBef>
                          <a:spcPts val="0"/>
                        </a:spcBef>
                      </a:pPr>
                      <a:r>
                        <a:rPr lang="en-US" sz="1000" b="1" i="1" kern="1000" baseline="0" noProof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Brasil</a:t>
                      </a:r>
                      <a:endParaRPr lang="en-US" sz="1000" b="1" i="1" kern="1000" baseline="0" noProof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145531">
                <a:tc>
                  <a:txBody>
                    <a:bodyPr/>
                    <a:lstStyle/>
                    <a:p>
                      <a:pPr marL="0" defTabSz="396000">
                        <a:spcBef>
                          <a:spcPts val="0"/>
                        </a:spcBef>
                      </a:pPr>
                      <a:r>
                        <a:rPr lang="en-US" sz="1000" b="1" i="1" kern="1000" baseline="0" noProof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Ecuador</a:t>
                      </a:r>
                      <a:endParaRPr lang="en-US" sz="1000" b="1" i="1" kern="1000" baseline="0" noProof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145531">
                <a:tc>
                  <a:txBody>
                    <a:bodyPr/>
                    <a:lstStyle/>
                    <a:p>
                      <a:pPr marL="0" defTabSz="396000">
                        <a:spcBef>
                          <a:spcPts val="0"/>
                        </a:spcBef>
                      </a:pPr>
                      <a:r>
                        <a:rPr lang="en-US" sz="1000" b="1" i="1" kern="1000" baseline="0" noProof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Bolivia</a:t>
                      </a:r>
                      <a:endParaRPr lang="en-US" sz="1000" b="1" i="1" kern="1000" baseline="0" noProof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145531">
                <a:tc>
                  <a:txBody>
                    <a:bodyPr/>
                    <a:lstStyle/>
                    <a:p>
                      <a:pPr marL="0" defTabSz="396000">
                        <a:spcBef>
                          <a:spcPts val="0"/>
                        </a:spcBef>
                      </a:pPr>
                      <a:r>
                        <a:rPr lang="en-US" sz="1000" b="1" i="1" kern="1000" baseline="0" noProof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Uruguay</a:t>
                      </a:r>
                      <a:endParaRPr lang="en-US" sz="1000" b="1" i="1" kern="1000" baseline="0" noProof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145531">
                <a:tc>
                  <a:txBody>
                    <a:bodyPr/>
                    <a:lstStyle/>
                    <a:p>
                      <a:pPr marL="0" defTabSz="396000">
                        <a:spcBef>
                          <a:spcPts val="0"/>
                        </a:spcBef>
                      </a:pPr>
                      <a:r>
                        <a:rPr lang="en-US" sz="1000" b="1" i="1" kern="1000" baseline="0" noProof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Panamá</a:t>
                      </a:r>
                      <a:endParaRPr lang="en-US" sz="1000" b="1" i="1" kern="1000" baseline="0" noProof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145531">
                <a:tc>
                  <a:txBody>
                    <a:bodyPr/>
                    <a:lstStyle/>
                    <a:p>
                      <a:pPr marL="0" defTabSz="396000">
                        <a:spcBef>
                          <a:spcPts val="0"/>
                        </a:spcBef>
                      </a:pPr>
                      <a:r>
                        <a:rPr lang="en-US" sz="1000" b="1" i="1" kern="1000" baseline="0" noProof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Paraguay</a:t>
                      </a:r>
                      <a:endParaRPr lang="en-US" sz="1000" b="1" i="1" kern="1000" baseline="0" noProof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82243306"/>
              </p:ext>
            </p:extLst>
          </p:nvPr>
        </p:nvGraphicFramePr>
        <p:xfrm>
          <a:off x="7444588" y="1969099"/>
          <a:ext cx="1640987" cy="2445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0987"/>
              </a:tblGrid>
              <a:tr h="235875"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 err="1" smtClean="0">
                          <a:latin typeface="+mj-lt"/>
                        </a:rPr>
                        <a:t>Miembros</a:t>
                      </a:r>
                      <a:r>
                        <a:rPr lang="en-US" sz="1000" baseline="0" noProof="0" dirty="0" smtClean="0">
                          <a:latin typeface="+mj-lt"/>
                        </a:rPr>
                        <a:t> </a:t>
                      </a:r>
                      <a:r>
                        <a:rPr lang="en-US" sz="1000" baseline="0" noProof="0" dirty="0" err="1" smtClean="0">
                          <a:latin typeface="+mj-lt"/>
                        </a:rPr>
                        <a:t>Asociados</a:t>
                      </a:r>
                      <a:endParaRPr lang="en-US" sz="1000" noProof="0" dirty="0">
                        <a:latin typeface="+mj-lt"/>
                      </a:endParaRPr>
                    </a:p>
                  </a:txBody>
                  <a:tcPr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182930">
                <a:tc>
                  <a:txBody>
                    <a:bodyPr/>
                    <a:lstStyle/>
                    <a:p>
                      <a:r>
                        <a:rPr lang="en-US" sz="1000" b="1" i="1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España </a:t>
                      </a:r>
                      <a:endParaRPr lang="en-US" sz="1000" b="1" i="1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182930">
                <a:tc>
                  <a:txBody>
                    <a:bodyPr/>
                    <a:lstStyle/>
                    <a:p>
                      <a:r>
                        <a:rPr lang="en-US" sz="1000" b="1" i="1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Trinidad y Tobago</a:t>
                      </a:r>
                      <a:endParaRPr lang="en-US" sz="1000" b="1" i="1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182930">
                <a:tc>
                  <a:txBody>
                    <a:bodyPr/>
                    <a:lstStyle/>
                    <a:p>
                      <a:r>
                        <a:rPr lang="en-US" sz="1000" b="1" i="1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México</a:t>
                      </a:r>
                      <a:endParaRPr lang="en-US" sz="1000" b="1" i="1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182930">
                <a:tc>
                  <a:txBody>
                    <a:bodyPr/>
                    <a:lstStyle/>
                    <a:p>
                      <a:r>
                        <a:rPr lang="en-US" sz="1000" b="1" i="1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Rep. </a:t>
                      </a:r>
                      <a:r>
                        <a:rPr lang="en-US" sz="1000" b="1" i="1" noProof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Dominicana</a:t>
                      </a:r>
                      <a:endParaRPr lang="en-US" sz="1000" b="1" i="1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182930">
                <a:tc>
                  <a:txBody>
                    <a:bodyPr/>
                    <a:lstStyle/>
                    <a:p>
                      <a:r>
                        <a:rPr lang="en-US" sz="1000" b="1" i="1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Chile</a:t>
                      </a:r>
                      <a:endParaRPr lang="en-US" sz="1000" b="1" i="1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182930">
                <a:tc>
                  <a:txBody>
                    <a:bodyPr/>
                    <a:lstStyle/>
                    <a:p>
                      <a:r>
                        <a:rPr lang="en-US" sz="1000" b="1" i="1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Costa Rica</a:t>
                      </a:r>
                      <a:endParaRPr lang="en-US" sz="1000" b="1" i="1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182930">
                <a:tc>
                  <a:txBody>
                    <a:bodyPr/>
                    <a:lstStyle/>
                    <a:p>
                      <a:r>
                        <a:rPr lang="en-US" sz="1000" b="1" i="1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Portugal</a:t>
                      </a:r>
                      <a:endParaRPr lang="en-US" sz="1000" b="1" i="1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182930">
                <a:tc>
                  <a:txBody>
                    <a:bodyPr/>
                    <a:lstStyle/>
                    <a:p>
                      <a:r>
                        <a:rPr lang="en-US" sz="1000" b="1" i="1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Barbados</a:t>
                      </a:r>
                      <a:endParaRPr lang="en-US" sz="1000" b="1" i="1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182930">
                <a:tc>
                  <a:txBody>
                    <a:bodyPr/>
                    <a:lstStyle/>
                    <a:p>
                      <a:r>
                        <a:rPr lang="en-US" sz="1000" b="1" i="1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Jamaica</a:t>
                      </a:r>
                      <a:endParaRPr lang="en-US" sz="1000" b="1" i="1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  <a:tr h="182930">
                <a:tc>
                  <a:txBody>
                    <a:bodyPr/>
                    <a:lstStyle/>
                    <a:p>
                      <a:r>
                        <a:rPr lang="en-US" sz="1000" b="1" i="1" noProof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Bancos</a:t>
                      </a:r>
                      <a:r>
                        <a:rPr lang="en-US" sz="1000" b="1" i="1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n-US" sz="1000" b="1" i="1" noProof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Comerciales</a:t>
                      </a:r>
                      <a:endParaRPr lang="en-US" sz="1000" b="1" i="1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T="34290" marB="34290" anchor="ctr">
                    <a:noFill/>
                  </a:tcPr>
                </a:tc>
              </a:tr>
            </a:tbl>
          </a:graphicData>
        </a:graphic>
      </p:graphicFrame>
      <p:grpSp>
        <p:nvGrpSpPr>
          <p:cNvPr id="3" name="165 Grupo"/>
          <p:cNvGrpSpPr>
            <a:grpSpLocks/>
          </p:cNvGrpSpPr>
          <p:nvPr/>
        </p:nvGrpSpPr>
        <p:grpSpPr bwMode="auto">
          <a:xfrm>
            <a:off x="435836" y="2589377"/>
            <a:ext cx="2042444" cy="2104572"/>
            <a:chOff x="2374900" y="1773238"/>
            <a:chExt cx="3997325" cy="4176712"/>
          </a:xfrm>
        </p:grpSpPr>
        <p:sp>
          <p:nvSpPr>
            <p:cNvPr id="9" name="Freeform 2"/>
            <p:cNvSpPr>
              <a:spLocks/>
            </p:cNvSpPr>
            <p:nvPr/>
          </p:nvSpPr>
          <p:spPr bwMode="auto">
            <a:xfrm>
              <a:off x="4600575" y="3652838"/>
              <a:ext cx="617538" cy="579437"/>
            </a:xfrm>
            <a:custGeom>
              <a:avLst/>
              <a:gdLst>
                <a:gd name="T0" fmla="*/ 0 w 861"/>
                <a:gd name="T1" fmla="*/ 2147483647 h 886"/>
                <a:gd name="T2" fmla="*/ 2147483647 w 861"/>
                <a:gd name="T3" fmla="*/ 2147483647 h 886"/>
                <a:gd name="T4" fmla="*/ 2147483647 w 861"/>
                <a:gd name="T5" fmla="*/ 2147483647 h 886"/>
                <a:gd name="T6" fmla="*/ 2147483647 w 861"/>
                <a:gd name="T7" fmla="*/ 0 h 886"/>
                <a:gd name="T8" fmla="*/ 2147483647 w 861"/>
                <a:gd name="T9" fmla="*/ 2147483647 h 886"/>
                <a:gd name="T10" fmla="*/ 2147483647 w 861"/>
                <a:gd name="T11" fmla="*/ 2147483647 h 886"/>
                <a:gd name="T12" fmla="*/ 2147483647 w 861"/>
                <a:gd name="T13" fmla="*/ 2147483647 h 886"/>
                <a:gd name="T14" fmla="*/ 2147483647 w 861"/>
                <a:gd name="T15" fmla="*/ 2147483647 h 886"/>
                <a:gd name="T16" fmla="*/ 2147483647 w 861"/>
                <a:gd name="T17" fmla="*/ 2147483647 h 886"/>
                <a:gd name="T18" fmla="*/ 2147483647 w 861"/>
                <a:gd name="T19" fmla="*/ 2147483647 h 886"/>
                <a:gd name="T20" fmla="*/ 2147483647 w 861"/>
                <a:gd name="T21" fmla="*/ 2147483647 h 886"/>
                <a:gd name="T22" fmla="*/ 2147483647 w 861"/>
                <a:gd name="T23" fmla="*/ 2147483647 h 886"/>
                <a:gd name="T24" fmla="*/ 2147483647 w 861"/>
                <a:gd name="T25" fmla="*/ 2147483647 h 886"/>
                <a:gd name="T26" fmla="*/ 2147483647 w 861"/>
                <a:gd name="T27" fmla="*/ 2147483647 h 886"/>
                <a:gd name="T28" fmla="*/ 2147483647 w 861"/>
                <a:gd name="T29" fmla="*/ 2147483647 h 886"/>
                <a:gd name="T30" fmla="*/ 2147483647 w 861"/>
                <a:gd name="T31" fmla="*/ 2147483647 h 886"/>
                <a:gd name="T32" fmla="*/ 2147483647 w 861"/>
                <a:gd name="T33" fmla="*/ 2147483647 h 886"/>
                <a:gd name="T34" fmla="*/ 2147483647 w 861"/>
                <a:gd name="T35" fmla="*/ 2147483647 h 886"/>
                <a:gd name="T36" fmla="*/ 2147483647 w 861"/>
                <a:gd name="T37" fmla="*/ 2147483647 h 886"/>
                <a:gd name="T38" fmla="*/ 2147483647 w 861"/>
                <a:gd name="T39" fmla="*/ 2147483647 h 886"/>
                <a:gd name="T40" fmla="*/ 2147483647 w 861"/>
                <a:gd name="T41" fmla="*/ 2147483647 h 886"/>
                <a:gd name="T42" fmla="*/ 2147483647 w 861"/>
                <a:gd name="T43" fmla="*/ 2147483647 h 886"/>
                <a:gd name="T44" fmla="*/ 2147483647 w 861"/>
                <a:gd name="T45" fmla="*/ 2147483647 h 886"/>
                <a:gd name="T46" fmla="*/ 2147483647 w 861"/>
                <a:gd name="T47" fmla="*/ 2147483647 h 886"/>
                <a:gd name="T48" fmla="*/ 2147483647 w 861"/>
                <a:gd name="T49" fmla="*/ 2147483647 h 886"/>
                <a:gd name="T50" fmla="*/ 2147483647 w 861"/>
                <a:gd name="T51" fmla="*/ 2147483647 h 886"/>
                <a:gd name="T52" fmla="*/ 2147483647 w 861"/>
                <a:gd name="T53" fmla="*/ 2147483647 h 886"/>
                <a:gd name="T54" fmla="*/ 2147483647 w 861"/>
                <a:gd name="T55" fmla="*/ 2147483647 h 886"/>
                <a:gd name="T56" fmla="*/ 2147483647 w 861"/>
                <a:gd name="T57" fmla="*/ 2147483647 h 886"/>
                <a:gd name="T58" fmla="*/ 2147483647 w 861"/>
                <a:gd name="T59" fmla="*/ 2147483647 h 886"/>
                <a:gd name="T60" fmla="*/ 2147483647 w 861"/>
                <a:gd name="T61" fmla="*/ 2147483647 h 886"/>
                <a:gd name="T62" fmla="*/ 2147483647 w 861"/>
                <a:gd name="T63" fmla="*/ 2147483647 h 886"/>
                <a:gd name="T64" fmla="*/ 2147483647 w 861"/>
                <a:gd name="T65" fmla="*/ 2147483647 h 886"/>
                <a:gd name="T66" fmla="*/ 2147483647 w 861"/>
                <a:gd name="T67" fmla="*/ 2147483647 h 886"/>
                <a:gd name="T68" fmla="*/ 2147483647 w 861"/>
                <a:gd name="T69" fmla="*/ 2147483647 h 886"/>
                <a:gd name="T70" fmla="*/ 2147483647 w 861"/>
                <a:gd name="T71" fmla="*/ 2147483647 h 886"/>
                <a:gd name="T72" fmla="*/ 2147483647 w 861"/>
                <a:gd name="T73" fmla="*/ 2147483647 h 886"/>
                <a:gd name="T74" fmla="*/ 2147483647 w 861"/>
                <a:gd name="T75" fmla="*/ 2147483647 h 886"/>
                <a:gd name="T76" fmla="*/ 2147483647 w 861"/>
                <a:gd name="T77" fmla="*/ 2147483647 h 886"/>
                <a:gd name="T78" fmla="*/ 2147483647 w 861"/>
                <a:gd name="T79" fmla="*/ 2147483647 h 886"/>
                <a:gd name="T80" fmla="*/ 2147483647 w 861"/>
                <a:gd name="T81" fmla="*/ 2147483647 h 886"/>
                <a:gd name="T82" fmla="*/ 2147483647 w 861"/>
                <a:gd name="T83" fmla="*/ 2147483647 h 886"/>
                <a:gd name="T84" fmla="*/ 2147483647 w 861"/>
                <a:gd name="T85" fmla="*/ 2147483647 h 886"/>
                <a:gd name="T86" fmla="*/ 2147483647 w 861"/>
                <a:gd name="T87" fmla="*/ 2147483647 h 886"/>
                <a:gd name="T88" fmla="*/ 2147483647 w 861"/>
                <a:gd name="T89" fmla="*/ 2147483647 h 886"/>
                <a:gd name="T90" fmla="*/ 2147483647 w 861"/>
                <a:gd name="T91" fmla="*/ 2147483647 h 886"/>
                <a:gd name="T92" fmla="*/ 2147483647 w 861"/>
                <a:gd name="T93" fmla="*/ 2147483647 h 886"/>
                <a:gd name="T94" fmla="*/ 2147483647 w 861"/>
                <a:gd name="T95" fmla="*/ 2147483647 h 886"/>
                <a:gd name="T96" fmla="*/ 2147483647 w 861"/>
                <a:gd name="T97" fmla="*/ 2147483647 h 886"/>
                <a:gd name="T98" fmla="*/ 0 w 861"/>
                <a:gd name="T99" fmla="*/ 2147483647 h 88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61"/>
                <a:gd name="T151" fmla="*/ 0 h 886"/>
                <a:gd name="T152" fmla="*/ 861 w 861"/>
                <a:gd name="T153" fmla="*/ 886 h 88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61" h="886">
                  <a:moveTo>
                    <a:pt x="0" y="123"/>
                  </a:moveTo>
                  <a:lnTo>
                    <a:pt x="129" y="84"/>
                  </a:lnTo>
                  <a:lnTo>
                    <a:pt x="199" y="52"/>
                  </a:lnTo>
                  <a:lnTo>
                    <a:pt x="277" y="0"/>
                  </a:lnTo>
                  <a:lnTo>
                    <a:pt x="331" y="61"/>
                  </a:lnTo>
                  <a:lnTo>
                    <a:pt x="342" y="119"/>
                  </a:lnTo>
                  <a:lnTo>
                    <a:pt x="342" y="156"/>
                  </a:lnTo>
                  <a:lnTo>
                    <a:pt x="425" y="195"/>
                  </a:lnTo>
                  <a:lnTo>
                    <a:pt x="484" y="195"/>
                  </a:lnTo>
                  <a:lnTo>
                    <a:pt x="563" y="244"/>
                  </a:lnTo>
                  <a:lnTo>
                    <a:pt x="617" y="259"/>
                  </a:lnTo>
                  <a:lnTo>
                    <a:pt x="646" y="259"/>
                  </a:lnTo>
                  <a:lnTo>
                    <a:pt x="694" y="318"/>
                  </a:lnTo>
                  <a:lnTo>
                    <a:pt x="683" y="445"/>
                  </a:lnTo>
                  <a:lnTo>
                    <a:pt x="816" y="445"/>
                  </a:lnTo>
                  <a:lnTo>
                    <a:pt x="835" y="490"/>
                  </a:lnTo>
                  <a:lnTo>
                    <a:pt x="849" y="510"/>
                  </a:lnTo>
                  <a:lnTo>
                    <a:pt x="861" y="545"/>
                  </a:lnTo>
                  <a:lnTo>
                    <a:pt x="861" y="618"/>
                  </a:lnTo>
                  <a:lnTo>
                    <a:pt x="827" y="681"/>
                  </a:lnTo>
                  <a:lnTo>
                    <a:pt x="788" y="672"/>
                  </a:lnTo>
                  <a:lnTo>
                    <a:pt x="737" y="653"/>
                  </a:lnTo>
                  <a:lnTo>
                    <a:pt x="648" y="657"/>
                  </a:lnTo>
                  <a:lnTo>
                    <a:pt x="582" y="719"/>
                  </a:lnTo>
                  <a:lnTo>
                    <a:pt x="574" y="754"/>
                  </a:lnTo>
                  <a:lnTo>
                    <a:pt x="554" y="784"/>
                  </a:lnTo>
                  <a:lnTo>
                    <a:pt x="545" y="843"/>
                  </a:lnTo>
                  <a:lnTo>
                    <a:pt x="502" y="843"/>
                  </a:lnTo>
                  <a:lnTo>
                    <a:pt x="460" y="821"/>
                  </a:lnTo>
                  <a:lnTo>
                    <a:pt x="445" y="886"/>
                  </a:lnTo>
                  <a:lnTo>
                    <a:pt x="362" y="841"/>
                  </a:lnTo>
                  <a:lnTo>
                    <a:pt x="332" y="841"/>
                  </a:lnTo>
                  <a:lnTo>
                    <a:pt x="295" y="825"/>
                  </a:lnTo>
                  <a:lnTo>
                    <a:pt x="244" y="851"/>
                  </a:lnTo>
                  <a:lnTo>
                    <a:pt x="98" y="773"/>
                  </a:lnTo>
                  <a:lnTo>
                    <a:pt x="133" y="681"/>
                  </a:lnTo>
                  <a:lnTo>
                    <a:pt x="92" y="585"/>
                  </a:lnTo>
                  <a:lnTo>
                    <a:pt x="70" y="557"/>
                  </a:lnTo>
                  <a:lnTo>
                    <a:pt x="61" y="547"/>
                  </a:lnTo>
                  <a:lnTo>
                    <a:pt x="76" y="542"/>
                  </a:lnTo>
                  <a:lnTo>
                    <a:pt x="105" y="477"/>
                  </a:lnTo>
                  <a:lnTo>
                    <a:pt x="98" y="452"/>
                  </a:lnTo>
                  <a:lnTo>
                    <a:pt x="81" y="434"/>
                  </a:lnTo>
                  <a:lnTo>
                    <a:pt x="81" y="393"/>
                  </a:lnTo>
                  <a:lnTo>
                    <a:pt x="94" y="346"/>
                  </a:lnTo>
                  <a:lnTo>
                    <a:pt x="94" y="249"/>
                  </a:lnTo>
                  <a:lnTo>
                    <a:pt x="81" y="214"/>
                  </a:lnTo>
                  <a:lnTo>
                    <a:pt x="76" y="169"/>
                  </a:lnTo>
                  <a:lnTo>
                    <a:pt x="52" y="153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s-VE">
                <a:solidFill>
                  <a:prstClr val="black"/>
                </a:solidFill>
                <a:latin typeface="Arial" pitchFamily="34" charset="0"/>
                <a:ea typeface="ヒラギノ角ゴ Pro W3"/>
              </a:endParaRPr>
            </a:p>
          </p:txBody>
        </p:sp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580111" y="3653790"/>
              <a:ext cx="616608" cy="576579"/>
            </a:xfrm>
            <a:custGeom>
              <a:avLst/>
              <a:gdLst>
                <a:gd name="T0" fmla="*/ 0 w 860"/>
                <a:gd name="T1" fmla="*/ 123 h 886"/>
                <a:gd name="T2" fmla="*/ 129 w 860"/>
                <a:gd name="T3" fmla="*/ 84 h 886"/>
                <a:gd name="T4" fmla="*/ 199 w 860"/>
                <a:gd name="T5" fmla="*/ 52 h 886"/>
                <a:gd name="T6" fmla="*/ 276 w 860"/>
                <a:gd name="T7" fmla="*/ 0 h 886"/>
                <a:gd name="T8" fmla="*/ 330 w 860"/>
                <a:gd name="T9" fmla="*/ 62 h 886"/>
                <a:gd name="T10" fmla="*/ 341 w 860"/>
                <a:gd name="T11" fmla="*/ 119 h 886"/>
                <a:gd name="T12" fmla="*/ 341 w 860"/>
                <a:gd name="T13" fmla="*/ 157 h 886"/>
                <a:gd name="T14" fmla="*/ 424 w 860"/>
                <a:gd name="T15" fmla="*/ 196 h 886"/>
                <a:gd name="T16" fmla="*/ 483 w 860"/>
                <a:gd name="T17" fmla="*/ 196 h 886"/>
                <a:gd name="T18" fmla="*/ 563 w 860"/>
                <a:gd name="T19" fmla="*/ 244 h 886"/>
                <a:gd name="T20" fmla="*/ 616 w 860"/>
                <a:gd name="T21" fmla="*/ 259 h 886"/>
                <a:gd name="T22" fmla="*/ 646 w 860"/>
                <a:gd name="T23" fmla="*/ 259 h 886"/>
                <a:gd name="T24" fmla="*/ 694 w 860"/>
                <a:gd name="T25" fmla="*/ 319 h 886"/>
                <a:gd name="T26" fmla="*/ 683 w 860"/>
                <a:gd name="T27" fmla="*/ 445 h 886"/>
                <a:gd name="T28" fmla="*/ 816 w 860"/>
                <a:gd name="T29" fmla="*/ 445 h 886"/>
                <a:gd name="T30" fmla="*/ 834 w 860"/>
                <a:gd name="T31" fmla="*/ 490 h 886"/>
                <a:gd name="T32" fmla="*/ 849 w 860"/>
                <a:gd name="T33" fmla="*/ 510 h 886"/>
                <a:gd name="T34" fmla="*/ 860 w 860"/>
                <a:gd name="T35" fmla="*/ 546 h 886"/>
                <a:gd name="T36" fmla="*/ 860 w 860"/>
                <a:gd name="T37" fmla="*/ 618 h 886"/>
                <a:gd name="T38" fmla="*/ 827 w 860"/>
                <a:gd name="T39" fmla="*/ 682 h 886"/>
                <a:gd name="T40" fmla="*/ 788 w 860"/>
                <a:gd name="T41" fmla="*/ 672 h 886"/>
                <a:gd name="T42" fmla="*/ 736 w 860"/>
                <a:gd name="T43" fmla="*/ 654 h 886"/>
                <a:gd name="T44" fmla="*/ 648 w 860"/>
                <a:gd name="T45" fmla="*/ 657 h 886"/>
                <a:gd name="T46" fmla="*/ 581 w 860"/>
                <a:gd name="T47" fmla="*/ 719 h 886"/>
                <a:gd name="T48" fmla="*/ 574 w 860"/>
                <a:gd name="T49" fmla="*/ 754 h 886"/>
                <a:gd name="T50" fmla="*/ 553 w 860"/>
                <a:gd name="T51" fmla="*/ 784 h 886"/>
                <a:gd name="T52" fmla="*/ 544 w 860"/>
                <a:gd name="T53" fmla="*/ 844 h 886"/>
                <a:gd name="T54" fmla="*/ 502 w 860"/>
                <a:gd name="T55" fmla="*/ 844 h 886"/>
                <a:gd name="T56" fmla="*/ 459 w 860"/>
                <a:gd name="T57" fmla="*/ 821 h 886"/>
                <a:gd name="T58" fmla="*/ 445 w 860"/>
                <a:gd name="T59" fmla="*/ 886 h 886"/>
                <a:gd name="T60" fmla="*/ 361 w 860"/>
                <a:gd name="T61" fmla="*/ 842 h 886"/>
                <a:gd name="T62" fmla="*/ 332 w 860"/>
                <a:gd name="T63" fmla="*/ 842 h 886"/>
                <a:gd name="T64" fmla="*/ 295 w 860"/>
                <a:gd name="T65" fmla="*/ 825 h 886"/>
                <a:gd name="T66" fmla="*/ 243 w 860"/>
                <a:gd name="T67" fmla="*/ 851 h 886"/>
                <a:gd name="T68" fmla="*/ 97 w 860"/>
                <a:gd name="T69" fmla="*/ 773 h 886"/>
                <a:gd name="T70" fmla="*/ 132 w 860"/>
                <a:gd name="T71" fmla="*/ 682 h 886"/>
                <a:gd name="T72" fmla="*/ 92 w 860"/>
                <a:gd name="T73" fmla="*/ 585 h 886"/>
                <a:gd name="T74" fmla="*/ 70 w 860"/>
                <a:gd name="T75" fmla="*/ 557 h 886"/>
                <a:gd name="T76" fmla="*/ 60 w 860"/>
                <a:gd name="T77" fmla="*/ 548 h 886"/>
                <a:gd name="T78" fmla="*/ 75 w 860"/>
                <a:gd name="T79" fmla="*/ 542 h 886"/>
                <a:gd name="T80" fmla="*/ 105 w 860"/>
                <a:gd name="T81" fmla="*/ 477 h 886"/>
                <a:gd name="T82" fmla="*/ 97 w 860"/>
                <a:gd name="T83" fmla="*/ 453 h 886"/>
                <a:gd name="T84" fmla="*/ 81 w 860"/>
                <a:gd name="T85" fmla="*/ 434 h 886"/>
                <a:gd name="T86" fmla="*/ 81 w 860"/>
                <a:gd name="T87" fmla="*/ 393 h 886"/>
                <a:gd name="T88" fmla="*/ 94 w 860"/>
                <a:gd name="T89" fmla="*/ 346 h 886"/>
                <a:gd name="T90" fmla="*/ 94 w 860"/>
                <a:gd name="T91" fmla="*/ 250 h 886"/>
                <a:gd name="T92" fmla="*/ 81 w 860"/>
                <a:gd name="T93" fmla="*/ 214 h 886"/>
                <a:gd name="T94" fmla="*/ 75 w 860"/>
                <a:gd name="T95" fmla="*/ 170 h 886"/>
                <a:gd name="T96" fmla="*/ 51 w 860"/>
                <a:gd name="T97" fmla="*/ 153 h 886"/>
                <a:gd name="T98" fmla="*/ 0 w 860"/>
                <a:gd name="T99" fmla="*/ 123 h 88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60"/>
                <a:gd name="T151" fmla="*/ 0 h 886"/>
                <a:gd name="T152" fmla="*/ 860 w 860"/>
                <a:gd name="T153" fmla="*/ 886 h 88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60" h="886">
                  <a:moveTo>
                    <a:pt x="0" y="123"/>
                  </a:moveTo>
                  <a:lnTo>
                    <a:pt x="129" y="84"/>
                  </a:lnTo>
                  <a:lnTo>
                    <a:pt x="199" y="52"/>
                  </a:lnTo>
                  <a:lnTo>
                    <a:pt x="276" y="0"/>
                  </a:lnTo>
                  <a:lnTo>
                    <a:pt x="330" y="62"/>
                  </a:lnTo>
                  <a:lnTo>
                    <a:pt x="341" y="119"/>
                  </a:lnTo>
                  <a:lnTo>
                    <a:pt x="341" y="157"/>
                  </a:lnTo>
                  <a:lnTo>
                    <a:pt x="424" y="196"/>
                  </a:lnTo>
                  <a:lnTo>
                    <a:pt x="483" y="196"/>
                  </a:lnTo>
                  <a:lnTo>
                    <a:pt x="563" y="244"/>
                  </a:lnTo>
                  <a:lnTo>
                    <a:pt x="616" y="259"/>
                  </a:lnTo>
                  <a:lnTo>
                    <a:pt x="646" y="259"/>
                  </a:lnTo>
                  <a:lnTo>
                    <a:pt x="694" y="319"/>
                  </a:lnTo>
                  <a:lnTo>
                    <a:pt x="683" y="445"/>
                  </a:lnTo>
                  <a:lnTo>
                    <a:pt x="816" y="445"/>
                  </a:lnTo>
                  <a:lnTo>
                    <a:pt x="834" y="490"/>
                  </a:lnTo>
                  <a:lnTo>
                    <a:pt x="849" y="510"/>
                  </a:lnTo>
                  <a:lnTo>
                    <a:pt x="860" y="546"/>
                  </a:lnTo>
                  <a:lnTo>
                    <a:pt x="860" y="618"/>
                  </a:lnTo>
                  <a:lnTo>
                    <a:pt x="827" y="682"/>
                  </a:lnTo>
                  <a:lnTo>
                    <a:pt x="788" y="672"/>
                  </a:lnTo>
                  <a:lnTo>
                    <a:pt x="736" y="654"/>
                  </a:lnTo>
                  <a:lnTo>
                    <a:pt x="648" y="657"/>
                  </a:lnTo>
                  <a:lnTo>
                    <a:pt x="581" y="719"/>
                  </a:lnTo>
                  <a:lnTo>
                    <a:pt x="574" y="754"/>
                  </a:lnTo>
                  <a:lnTo>
                    <a:pt x="553" y="784"/>
                  </a:lnTo>
                  <a:lnTo>
                    <a:pt x="544" y="844"/>
                  </a:lnTo>
                  <a:lnTo>
                    <a:pt x="502" y="844"/>
                  </a:lnTo>
                  <a:lnTo>
                    <a:pt x="459" y="821"/>
                  </a:lnTo>
                  <a:lnTo>
                    <a:pt x="445" y="886"/>
                  </a:lnTo>
                  <a:lnTo>
                    <a:pt x="361" y="842"/>
                  </a:lnTo>
                  <a:lnTo>
                    <a:pt x="332" y="842"/>
                  </a:lnTo>
                  <a:lnTo>
                    <a:pt x="295" y="825"/>
                  </a:lnTo>
                  <a:lnTo>
                    <a:pt x="243" y="851"/>
                  </a:lnTo>
                  <a:lnTo>
                    <a:pt x="97" y="773"/>
                  </a:lnTo>
                  <a:lnTo>
                    <a:pt x="132" y="682"/>
                  </a:lnTo>
                  <a:lnTo>
                    <a:pt x="92" y="585"/>
                  </a:lnTo>
                  <a:lnTo>
                    <a:pt x="70" y="557"/>
                  </a:lnTo>
                  <a:lnTo>
                    <a:pt x="60" y="548"/>
                  </a:lnTo>
                  <a:lnTo>
                    <a:pt x="75" y="542"/>
                  </a:lnTo>
                  <a:lnTo>
                    <a:pt x="105" y="477"/>
                  </a:lnTo>
                  <a:lnTo>
                    <a:pt x="97" y="453"/>
                  </a:lnTo>
                  <a:lnTo>
                    <a:pt x="81" y="434"/>
                  </a:lnTo>
                  <a:lnTo>
                    <a:pt x="81" y="393"/>
                  </a:lnTo>
                  <a:lnTo>
                    <a:pt x="94" y="346"/>
                  </a:lnTo>
                  <a:lnTo>
                    <a:pt x="94" y="250"/>
                  </a:lnTo>
                  <a:lnTo>
                    <a:pt x="81" y="214"/>
                  </a:lnTo>
                  <a:lnTo>
                    <a:pt x="75" y="170"/>
                  </a:lnTo>
                  <a:lnTo>
                    <a:pt x="51" y="153"/>
                  </a:lnTo>
                  <a:lnTo>
                    <a:pt x="0" y="123"/>
                  </a:lnTo>
                  <a:close/>
                </a:path>
              </a:pathLst>
            </a:custGeom>
            <a:gradFill flip="none" rotWithShape="1">
              <a:gsLst>
                <a:gs pos="50000">
                  <a:srgbClr val="339933">
                    <a:shade val="67500"/>
                    <a:satMod val="115000"/>
                  </a:srgbClr>
                </a:gs>
                <a:gs pos="100000">
                  <a:srgbClr val="339933">
                    <a:shade val="100000"/>
                    <a:satMod val="11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3513113" y="2458368"/>
              <a:ext cx="196850" cy="168275"/>
            </a:xfrm>
            <a:custGeom>
              <a:avLst/>
              <a:gdLst>
                <a:gd name="T0" fmla="*/ 240 w 275"/>
                <a:gd name="T1" fmla="*/ 0 h 259"/>
                <a:gd name="T2" fmla="*/ 240 w 275"/>
                <a:gd name="T3" fmla="*/ 41 h 259"/>
                <a:gd name="T4" fmla="*/ 231 w 275"/>
                <a:gd name="T5" fmla="*/ 86 h 259"/>
                <a:gd name="T6" fmla="*/ 236 w 275"/>
                <a:gd name="T7" fmla="*/ 119 h 259"/>
                <a:gd name="T8" fmla="*/ 249 w 275"/>
                <a:gd name="T9" fmla="*/ 130 h 259"/>
                <a:gd name="T10" fmla="*/ 273 w 275"/>
                <a:gd name="T11" fmla="*/ 132 h 259"/>
                <a:gd name="T12" fmla="*/ 275 w 275"/>
                <a:gd name="T13" fmla="*/ 162 h 259"/>
                <a:gd name="T14" fmla="*/ 255 w 275"/>
                <a:gd name="T15" fmla="*/ 184 h 259"/>
                <a:gd name="T16" fmla="*/ 238 w 275"/>
                <a:gd name="T17" fmla="*/ 205 h 259"/>
                <a:gd name="T18" fmla="*/ 240 w 275"/>
                <a:gd name="T19" fmla="*/ 231 h 259"/>
                <a:gd name="T20" fmla="*/ 195 w 275"/>
                <a:gd name="T21" fmla="*/ 255 h 259"/>
                <a:gd name="T22" fmla="*/ 170 w 275"/>
                <a:gd name="T23" fmla="*/ 259 h 259"/>
                <a:gd name="T24" fmla="*/ 136 w 275"/>
                <a:gd name="T25" fmla="*/ 259 h 259"/>
                <a:gd name="T26" fmla="*/ 2 w 275"/>
                <a:gd name="T27" fmla="*/ 222 h 259"/>
                <a:gd name="T28" fmla="*/ 0 w 275"/>
                <a:gd name="T29" fmla="*/ 177 h 259"/>
                <a:gd name="T30" fmla="*/ 3 w 275"/>
                <a:gd name="T31" fmla="*/ 151 h 259"/>
                <a:gd name="T32" fmla="*/ 27 w 275"/>
                <a:gd name="T33" fmla="*/ 132 h 259"/>
                <a:gd name="T34" fmla="*/ 81 w 275"/>
                <a:gd name="T35" fmla="*/ 115 h 259"/>
                <a:gd name="T36" fmla="*/ 136 w 275"/>
                <a:gd name="T37" fmla="*/ 112 h 259"/>
                <a:gd name="T38" fmla="*/ 111 w 275"/>
                <a:gd name="T39" fmla="*/ 78 h 259"/>
                <a:gd name="T40" fmla="*/ 64 w 275"/>
                <a:gd name="T41" fmla="*/ 61 h 259"/>
                <a:gd name="T42" fmla="*/ 64 w 275"/>
                <a:gd name="T43" fmla="*/ 32 h 259"/>
                <a:gd name="T44" fmla="*/ 120 w 275"/>
                <a:gd name="T45" fmla="*/ 9 h 259"/>
                <a:gd name="T46" fmla="*/ 149 w 275"/>
                <a:gd name="T47" fmla="*/ 2 h 259"/>
                <a:gd name="T48" fmla="*/ 184 w 275"/>
                <a:gd name="T49" fmla="*/ 13 h 259"/>
                <a:gd name="T50" fmla="*/ 240 w 275"/>
                <a:gd name="T51" fmla="*/ 0 h 25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5"/>
                <a:gd name="T79" fmla="*/ 0 h 259"/>
                <a:gd name="T80" fmla="*/ 275 w 275"/>
                <a:gd name="T81" fmla="*/ 259 h 25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5" h="259">
                  <a:moveTo>
                    <a:pt x="240" y="0"/>
                  </a:moveTo>
                  <a:lnTo>
                    <a:pt x="240" y="41"/>
                  </a:lnTo>
                  <a:lnTo>
                    <a:pt x="231" y="86"/>
                  </a:lnTo>
                  <a:lnTo>
                    <a:pt x="236" y="119"/>
                  </a:lnTo>
                  <a:lnTo>
                    <a:pt x="249" y="130"/>
                  </a:lnTo>
                  <a:lnTo>
                    <a:pt x="273" y="132"/>
                  </a:lnTo>
                  <a:lnTo>
                    <a:pt x="275" y="162"/>
                  </a:lnTo>
                  <a:lnTo>
                    <a:pt x="255" y="184"/>
                  </a:lnTo>
                  <a:lnTo>
                    <a:pt x="238" y="205"/>
                  </a:lnTo>
                  <a:lnTo>
                    <a:pt x="240" y="231"/>
                  </a:lnTo>
                  <a:lnTo>
                    <a:pt x="195" y="255"/>
                  </a:lnTo>
                  <a:lnTo>
                    <a:pt x="170" y="259"/>
                  </a:lnTo>
                  <a:lnTo>
                    <a:pt x="136" y="259"/>
                  </a:lnTo>
                  <a:lnTo>
                    <a:pt x="2" y="222"/>
                  </a:lnTo>
                  <a:lnTo>
                    <a:pt x="0" y="177"/>
                  </a:lnTo>
                  <a:lnTo>
                    <a:pt x="3" y="151"/>
                  </a:lnTo>
                  <a:lnTo>
                    <a:pt x="27" y="132"/>
                  </a:lnTo>
                  <a:lnTo>
                    <a:pt x="81" y="115"/>
                  </a:lnTo>
                  <a:lnTo>
                    <a:pt x="136" y="112"/>
                  </a:lnTo>
                  <a:lnTo>
                    <a:pt x="111" y="78"/>
                  </a:lnTo>
                  <a:lnTo>
                    <a:pt x="64" y="61"/>
                  </a:lnTo>
                  <a:lnTo>
                    <a:pt x="64" y="32"/>
                  </a:lnTo>
                  <a:lnTo>
                    <a:pt x="120" y="9"/>
                  </a:lnTo>
                  <a:lnTo>
                    <a:pt x="149" y="2"/>
                  </a:lnTo>
                  <a:lnTo>
                    <a:pt x="184" y="13"/>
                  </a:lnTo>
                  <a:lnTo>
                    <a:pt x="240" y="0"/>
                  </a:lnTo>
                </a:path>
              </a:pathLst>
            </a:custGeom>
            <a:gradFill>
              <a:gsLst>
                <a:gs pos="0">
                  <a:schemeClr val="bg1">
                    <a:shade val="30000"/>
                    <a:satMod val="115000"/>
                    <a:alpha val="73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</a:gra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5195863" y="2980655"/>
              <a:ext cx="209550" cy="187325"/>
            </a:xfrm>
            <a:custGeom>
              <a:avLst/>
              <a:gdLst>
                <a:gd name="T0" fmla="*/ 68 w 293"/>
                <a:gd name="T1" fmla="*/ 0 h 287"/>
                <a:gd name="T2" fmla="*/ 110 w 293"/>
                <a:gd name="T3" fmla="*/ 17 h 287"/>
                <a:gd name="T4" fmla="*/ 273 w 293"/>
                <a:gd name="T5" fmla="*/ 17 h 287"/>
                <a:gd name="T6" fmla="*/ 284 w 293"/>
                <a:gd name="T7" fmla="*/ 60 h 287"/>
                <a:gd name="T8" fmla="*/ 251 w 293"/>
                <a:gd name="T9" fmla="*/ 112 h 287"/>
                <a:gd name="T10" fmla="*/ 264 w 293"/>
                <a:gd name="T11" fmla="*/ 127 h 287"/>
                <a:gd name="T12" fmla="*/ 264 w 293"/>
                <a:gd name="T13" fmla="*/ 162 h 287"/>
                <a:gd name="T14" fmla="*/ 293 w 293"/>
                <a:gd name="T15" fmla="*/ 197 h 287"/>
                <a:gd name="T16" fmla="*/ 293 w 293"/>
                <a:gd name="T17" fmla="*/ 240 h 287"/>
                <a:gd name="T18" fmla="*/ 240 w 293"/>
                <a:gd name="T19" fmla="*/ 255 h 287"/>
                <a:gd name="T20" fmla="*/ 179 w 293"/>
                <a:gd name="T21" fmla="*/ 249 h 287"/>
                <a:gd name="T22" fmla="*/ 142 w 293"/>
                <a:gd name="T23" fmla="*/ 287 h 287"/>
                <a:gd name="T24" fmla="*/ 120 w 293"/>
                <a:gd name="T25" fmla="*/ 283 h 287"/>
                <a:gd name="T26" fmla="*/ 86 w 293"/>
                <a:gd name="T27" fmla="*/ 162 h 287"/>
                <a:gd name="T28" fmla="*/ 20 w 293"/>
                <a:gd name="T29" fmla="*/ 117 h 287"/>
                <a:gd name="T30" fmla="*/ 0 w 293"/>
                <a:gd name="T31" fmla="*/ 78 h 287"/>
                <a:gd name="T32" fmla="*/ 68 w 293"/>
                <a:gd name="T33" fmla="*/ 0 h 2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3"/>
                <a:gd name="T52" fmla="*/ 0 h 287"/>
                <a:gd name="T53" fmla="*/ 293 w 293"/>
                <a:gd name="T54" fmla="*/ 287 h 2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3" h="287">
                  <a:moveTo>
                    <a:pt x="68" y="0"/>
                  </a:moveTo>
                  <a:lnTo>
                    <a:pt x="110" y="17"/>
                  </a:lnTo>
                  <a:lnTo>
                    <a:pt x="273" y="17"/>
                  </a:lnTo>
                  <a:lnTo>
                    <a:pt x="284" y="60"/>
                  </a:lnTo>
                  <a:lnTo>
                    <a:pt x="251" y="112"/>
                  </a:lnTo>
                  <a:lnTo>
                    <a:pt x="264" y="127"/>
                  </a:lnTo>
                  <a:lnTo>
                    <a:pt x="264" y="162"/>
                  </a:lnTo>
                  <a:lnTo>
                    <a:pt x="293" y="197"/>
                  </a:lnTo>
                  <a:lnTo>
                    <a:pt x="293" y="240"/>
                  </a:lnTo>
                  <a:lnTo>
                    <a:pt x="240" y="255"/>
                  </a:lnTo>
                  <a:lnTo>
                    <a:pt x="179" y="249"/>
                  </a:lnTo>
                  <a:lnTo>
                    <a:pt x="142" y="287"/>
                  </a:lnTo>
                  <a:lnTo>
                    <a:pt x="120" y="283"/>
                  </a:lnTo>
                  <a:lnTo>
                    <a:pt x="86" y="162"/>
                  </a:lnTo>
                  <a:lnTo>
                    <a:pt x="20" y="117"/>
                  </a:lnTo>
                  <a:lnTo>
                    <a:pt x="0" y="78"/>
                  </a:lnTo>
                  <a:lnTo>
                    <a:pt x="68" y="0"/>
                  </a:lnTo>
                </a:path>
              </a:pathLst>
            </a:custGeom>
            <a:gradFill>
              <a:gsLst>
                <a:gs pos="0">
                  <a:schemeClr val="bg1">
                    <a:shade val="30000"/>
                    <a:satMod val="115000"/>
                    <a:alpha val="73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</a:gra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4656113" y="4117305"/>
              <a:ext cx="785812" cy="1789113"/>
              <a:chOff x="4285" y="2750"/>
              <a:chExt cx="547" cy="1373"/>
            </a:xfrm>
            <a:gradFill flip="none" rotWithShape="1">
              <a:gsLst>
                <a:gs pos="0">
                  <a:srgbClr val="339933">
                    <a:shade val="30000"/>
                    <a:satMod val="115000"/>
                  </a:srgbClr>
                </a:gs>
                <a:gs pos="50000">
                  <a:srgbClr val="339933">
                    <a:shade val="67500"/>
                    <a:satMod val="115000"/>
                  </a:srgbClr>
                </a:gs>
                <a:gs pos="100000">
                  <a:srgbClr val="339933">
                    <a:shade val="100000"/>
                    <a:satMod val="11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effectLst/>
          </p:grpSpPr>
          <p:sp>
            <p:nvSpPr>
              <p:cNvPr id="69" name="Freeform 8"/>
              <p:cNvSpPr>
                <a:spLocks/>
              </p:cNvSpPr>
              <p:nvPr/>
            </p:nvSpPr>
            <p:spPr bwMode="auto">
              <a:xfrm>
                <a:off x="4300" y="2765"/>
                <a:ext cx="532" cy="1358"/>
              </a:xfrm>
              <a:custGeom>
                <a:avLst/>
                <a:gdLst>
                  <a:gd name="T0" fmla="*/ 286 w 1063"/>
                  <a:gd name="T1" fmla="*/ 24 h 2717"/>
                  <a:gd name="T2" fmla="*/ 216 w 1063"/>
                  <a:gd name="T3" fmla="*/ 2 h 2717"/>
                  <a:gd name="T4" fmla="*/ 186 w 1063"/>
                  <a:gd name="T5" fmla="*/ 119 h 2717"/>
                  <a:gd name="T6" fmla="*/ 111 w 1063"/>
                  <a:gd name="T7" fmla="*/ 214 h 2717"/>
                  <a:gd name="T8" fmla="*/ 100 w 1063"/>
                  <a:gd name="T9" fmla="*/ 332 h 2717"/>
                  <a:gd name="T10" fmla="*/ 77 w 1063"/>
                  <a:gd name="T11" fmla="*/ 460 h 2717"/>
                  <a:gd name="T12" fmla="*/ 0 w 1063"/>
                  <a:gd name="T13" fmla="*/ 624 h 2717"/>
                  <a:gd name="T14" fmla="*/ 41 w 1063"/>
                  <a:gd name="T15" fmla="*/ 1091 h 2717"/>
                  <a:gd name="T16" fmla="*/ 33 w 1063"/>
                  <a:gd name="T17" fmla="*/ 1248 h 2717"/>
                  <a:gd name="T18" fmla="*/ 87 w 1063"/>
                  <a:gd name="T19" fmla="*/ 1873 h 2717"/>
                  <a:gd name="T20" fmla="*/ 100 w 1063"/>
                  <a:gd name="T21" fmla="*/ 1940 h 2717"/>
                  <a:gd name="T22" fmla="*/ 120 w 1063"/>
                  <a:gd name="T23" fmla="*/ 2041 h 2717"/>
                  <a:gd name="T24" fmla="*/ 100 w 1063"/>
                  <a:gd name="T25" fmla="*/ 2100 h 2717"/>
                  <a:gd name="T26" fmla="*/ 114 w 1063"/>
                  <a:gd name="T27" fmla="*/ 2192 h 2717"/>
                  <a:gd name="T28" fmla="*/ 100 w 1063"/>
                  <a:gd name="T29" fmla="*/ 2337 h 2717"/>
                  <a:gd name="T30" fmla="*/ 87 w 1063"/>
                  <a:gd name="T31" fmla="*/ 2426 h 2717"/>
                  <a:gd name="T32" fmla="*/ 114 w 1063"/>
                  <a:gd name="T33" fmla="*/ 2547 h 2717"/>
                  <a:gd name="T34" fmla="*/ 138 w 1063"/>
                  <a:gd name="T35" fmla="*/ 2607 h 2717"/>
                  <a:gd name="T36" fmla="*/ 197 w 1063"/>
                  <a:gd name="T37" fmla="*/ 2694 h 2717"/>
                  <a:gd name="T38" fmla="*/ 266 w 1063"/>
                  <a:gd name="T39" fmla="*/ 2717 h 2717"/>
                  <a:gd name="T40" fmla="*/ 356 w 1063"/>
                  <a:gd name="T41" fmla="*/ 2698 h 2717"/>
                  <a:gd name="T42" fmla="*/ 301 w 1063"/>
                  <a:gd name="T43" fmla="*/ 2590 h 2717"/>
                  <a:gd name="T44" fmla="*/ 353 w 1063"/>
                  <a:gd name="T45" fmla="*/ 2486 h 2717"/>
                  <a:gd name="T46" fmla="*/ 360 w 1063"/>
                  <a:gd name="T47" fmla="*/ 2432 h 2717"/>
                  <a:gd name="T48" fmla="*/ 367 w 1063"/>
                  <a:gd name="T49" fmla="*/ 2368 h 2717"/>
                  <a:gd name="T50" fmla="*/ 467 w 1063"/>
                  <a:gd name="T51" fmla="*/ 2275 h 2717"/>
                  <a:gd name="T52" fmla="*/ 439 w 1063"/>
                  <a:gd name="T53" fmla="*/ 2177 h 2717"/>
                  <a:gd name="T54" fmla="*/ 353 w 1063"/>
                  <a:gd name="T55" fmla="*/ 2074 h 2717"/>
                  <a:gd name="T56" fmla="*/ 432 w 1063"/>
                  <a:gd name="T57" fmla="*/ 1964 h 2717"/>
                  <a:gd name="T58" fmla="*/ 467 w 1063"/>
                  <a:gd name="T59" fmla="*/ 1828 h 2717"/>
                  <a:gd name="T60" fmla="*/ 554 w 1063"/>
                  <a:gd name="T61" fmla="*/ 1774 h 2717"/>
                  <a:gd name="T62" fmla="*/ 563 w 1063"/>
                  <a:gd name="T63" fmla="*/ 1709 h 2717"/>
                  <a:gd name="T64" fmla="*/ 473 w 1063"/>
                  <a:gd name="T65" fmla="*/ 1633 h 2717"/>
                  <a:gd name="T66" fmla="*/ 493 w 1063"/>
                  <a:gd name="T67" fmla="*/ 1579 h 2717"/>
                  <a:gd name="T68" fmla="*/ 598 w 1063"/>
                  <a:gd name="T69" fmla="*/ 1598 h 2717"/>
                  <a:gd name="T70" fmla="*/ 641 w 1063"/>
                  <a:gd name="T71" fmla="*/ 1505 h 2717"/>
                  <a:gd name="T72" fmla="*/ 652 w 1063"/>
                  <a:gd name="T73" fmla="*/ 1413 h 2717"/>
                  <a:gd name="T74" fmla="*/ 787 w 1063"/>
                  <a:gd name="T75" fmla="*/ 1374 h 2717"/>
                  <a:gd name="T76" fmla="*/ 823 w 1063"/>
                  <a:gd name="T77" fmla="*/ 1302 h 2717"/>
                  <a:gd name="T78" fmla="*/ 809 w 1063"/>
                  <a:gd name="T79" fmla="*/ 1190 h 2717"/>
                  <a:gd name="T80" fmla="*/ 788 w 1063"/>
                  <a:gd name="T81" fmla="*/ 1067 h 2717"/>
                  <a:gd name="T82" fmla="*/ 731 w 1063"/>
                  <a:gd name="T83" fmla="*/ 1043 h 2717"/>
                  <a:gd name="T84" fmla="*/ 775 w 1063"/>
                  <a:gd name="T85" fmla="*/ 950 h 2717"/>
                  <a:gd name="T86" fmla="*/ 788 w 1063"/>
                  <a:gd name="T87" fmla="*/ 844 h 2717"/>
                  <a:gd name="T88" fmla="*/ 847 w 1063"/>
                  <a:gd name="T89" fmla="*/ 702 h 2717"/>
                  <a:gd name="T90" fmla="*/ 884 w 1063"/>
                  <a:gd name="T91" fmla="*/ 577 h 2717"/>
                  <a:gd name="T92" fmla="*/ 1045 w 1063"/>
                  <a:gd name="T93" fmla="*/ 449 h 2717"/>
                  <a:gd name="T94" fmla="*/ 1045 w 1063"/>
                  <a:gd name="T95" fmla="*/ 333 h 2717"/>
                  <a:gd name="T96" fmla="*/ 947 w 1063"/>
                  <a:gd name="T97" fmla="*/ 384 h 2717"/>
                  <a:gd name="T98" fmla="*/ 835 w 1063"/>
                  <a:gd name="T99" fmla="*/ 467 h 2717"/>
                  <a:gd name="T100" fmla="*/ 774 w 1063"/>
                  <a:gd name="T101" fmla="*/ 395 h 2717"/>
                  <a:gd name="T102" fmla="*/ 787 w 1063"/>
                  <a:gd name="T103" fmla="*/ 281 h 2717"/>
                  <a:gd name="T104" fmla="*/ 714 w 1063"/>
                  <a:gd name="T105" fmla="*/ 194 h 2717"/>
                  <a:gd name="T106" fmla="*/ 589 w 1063"/>
                  <a:gd name="T107" fmla="*/ 125 h 2717"/>
                  <a:gd name="T108" fmla="*/ 478 w 1063"/>
                  <a:gd name="T109" fmla="*/ 58 h 2717"/>
                  <a:gd name="T110" fmla="*/ 421 w 1063"/>
                  <a:gd name="T111" fmla="*/ 26 h 2717"/>
                  <a:gd name="T112" fmla="*/ 366 w 1063"/>
                  <a:gd name="T113" fmla="*/ 67 h 27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63"/>
                  <a:gd name="T172" fmla="*/ 0 h 2717"/>
                  <a:gd name="T173" fmla="*/ 1063 w 1063"/>
                  <a:gd name="T174" fmla="*/ 2717 h 271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63" h="2717">
                    <a:moveTo>
                      <a:pt x="366" y="67"/>
                    </a:moveTo>
                    <a:lnTo>
                      <a:pt x="286" y="24"/>
                    </a:lnTo>
                    <a:lnTo>
                      <a:pt x="266" y="24"/>
                    </a:lnTo>
                    <a:lnTo>
                      <a:pt x="216" y="2"/>
                    </a:lnTo>
                    <a:lnTo>
                      <a:pt x="168" y="34"/>
                    </a:lnTo>
                    <a:lnTo>
                      <a:pt x="186" y="119"/>
                    </a:lnTo>
                    <a:lnTo>
                      <a:pt x="170" y="177"/>
                    </a:lnTo>
                    <a:lnTo>
                      <a:pt x="111" y="214"/>
                    </a:lnTo>
                    <a:lnTo>
                      <a:pt x="77" y="305"/>
                    </a:lnTo>
                    <a:lnTo>
                      <a:pt x="100" y="332"/>
                    </a:lnTo>
                    <a:lnTo>
                      <a:pt x="87" y="417"/>
                    </a:lnTo>
                    <a:lnTo>
                      <a:pt x="77" y="460"/>
                    </a:lnTo>
                    <a:lnTo>
                      <a:pt x="53" y="529"/>
                    </a:lnTo>
                    <a:lnTo>
                      <a:pt x="0" y="624"/>
                    </a:lnTo>
                    <a:lnTo>
                      <a:pt x="26" y="756"/>
                    </a:lnTo>
                    <a:lnTo>
                      <a:pt x="41" y="1091"/>
                    </a:lnTo>
                    <a:lnTo>
                      <a:pt x="57" y="1179"/>
                    </a:lnTo>
                    <a:lnTo>
                      <a:pt x="33" y="1248"/>
                    </a:lnTo>
                    <a:lnTo>
                      <a:pt x="33" y="1793"/>
                    </a:lnTo>
                    <a:lnTo>
                      <a:pt x="87" y="1873"/>
                    </a:lnTo>
                    <a:lnTo>
                      <a:pt x="76" y="1920"/>
                    </a:lnTo>
                    <a:lnTo>
                      <a:pt x="100" y="1940"/>
                    </a:lnTo>
                    <a:lnTo>
                      <a:pt x="85" y="2003"/>
                    </a:lnTo>
                    <a:lnTo>
                      <a:pt x="120" y="2041"/>
                    </a:lnTo>
                    <a:lnTo>
                      <a:pt x="122" y="2126"/>
                    </a:lnTo>
                    <a:lnTo>
                      <a:pt x="100" y="2100"/>
                    </a:lnTo>
                    <a:lnTo>
                      <a:pt x="100" y="2128"/>
                    </a:lnTo>
                    <a:lnTo>
                      <a:pt x="114" y="2192"/>
                    </a:lnTo>
                    <a:lnTo>
                      <a:pt x="114" y="2283"/>
                    </a:lnTo>
                    <a:lnTo>
                      <a:pt x="100" y="2337"/>
                    </a:lnTo>
                    <a:lnTo>
                      <a:pt x="98" y="2398"/>
                    </a:lnTo>
                    <a:lnTo>
                      <a:pt x="87" y="2426"/>
                    </a:lnTo>
                    <a:lnTo>
                      <a:pt x="87" y="2510"/>
                    </a:lnTo>
                    <a:lnTo>
                      <a:pt x="114" y="2547"/>
                    </a:lnTo>
                    <a:lnTo>
                      <a:pt x="133" y="2542"/>
                    </a:lnTo>
                    <a:lnTo>
                      <a:pt x="138" y="2607"/>
                    </a:lnTo>
                    <a:lnTo>
                      <a:pt x="148" y="2661"/>
                    </a:lnTo>
                    <a:lnTo>
                      <a:pt x="197" y="2694"/>
                    </a:lnTo>
                    <a:lnTo>
                      <a:pt x="240" y="2700"/>
                    </a:lnTo>
                    <a:lnTo>
                      <a:pt x="266" y="2717"/>
                    </a:lnTo>
                    <a:lnTo>
                      <a:pt x="301" y="2705"/>
                    </a:lnTo>
                    <a:lnTo>
                      <a:pt x="356" y="2698"/>
                    </a:lnTo>
                    <a:lnTo>
                      <a:pt x="316" y="2620"/>
                    </a:lnTo>
                    <a:lnTo>
                      <a:pt x="301" y="2590"/>
                    </a:lnTo>
                    <a:lnTo>
                      <a:pt x="321" y="2502"/>
                    </a:lnTo>
                    <a:lnTo>
                      <a:pt x="353" y="2486"/>
                    </a:lnTo>
                    <a:lnTo>
                      <a:pt x="369" y="2447"/>
                    </a:lnTo>
                    <a:lnTo>
                      <a:pt x="360" y="2432"/>
                    </a:lnTo>
                    <a:lnTo>
                      <a:pt x="353" y="2411"/>
                    </a:lnTo>
                    <a:lnTo>
                      <a:pt x="367" y="2368"/>
                    </a:lnTo>
                    <a:lnTo>
                      <a:pt x="419" y="2327"/>
                    </a:lnTo>
                    <a:lnTo>
                      <a:pt x="467" y="2275"/>
                    </a:lnTo>
                    <a:lnTo>
                      <a:pt x="467" y="2192"/>
                    </a:lnTo>
                    <a:lnTo>
                      <a:pt x="439" y="2177"/>
                    </a:lnTo>
                    <a:lnTo>
                      <a:pt x="371" y="2121"/>
                    </a:lnTo>
                    <a:lnTo>
                      <a:pt x="353" y="2074"/>
                    </a:lnTo>
                    <a:lnTo>
                      <a:pt x="371" y="2037"/>
                    </a:lnTo>
                    <a:lnTo>
                      <a:pt x="432" y="1964"/>
                    </a:lnTo>
                    <a:lnTo>
                      <a:pt x="467" y="1925"/>
                    </a:lnTo>
                    <a:lnTo>
                      <a:pt x="467" y="1828"/>
                    </a:lnTo>
                    <a:lnTo>
                      <a:pt x="489" y="1732"/>
                    </a:lnTo>
                    <a:lnTo>
                      <a:pt x="554" y="1774"/>
                    </a:lnTo>
                    <a:lnTo>
                      <a:pt x="585" y="1750"/>
                    </a:lnTo>
                    <a:lnTo>
                      <a:pt x="563" y="1709"/>
                    </a:lnTo>
                    <a:lnTo>
                      <a:pt x="487" y="1709"/>
                    </a:lnTo>
                    <a:lnTo>
                      <a:pt x="473" y="1633"/>
                    </a:lnTo>
                    <a:lnTo>
                      <a:pt x="452" y="1575"/>
                    </a:lnTo>
                    <a:lnTo>
                      <a:pt x="493" y="1579"/>
                    </a:lnTo>
                    <a:lnTo>
                      <a:pt x="541" y="1588"/>
                    </a:lnTo>
                    <a:lnTo>
                      <a:pt x="598" y="1598"/>
                    </a:lnTo>
                    <a:lnTo>
                      <a:pt x="620" y="1583"/>
                    </a:lnTo>
                    <a:lnTo>
                      <a:pt x="641" y="1505"/>
                    </a:lnTo>
                    <a:lnTo>
                      <a:pt x="641" y="1462"/>
                    </a:lnTo>
                    <a:lnTo>
                      <a:pt x="652" y="1413"/>
                    </a:lnTo>
                    <a:lnTo>
                      <a:pt x="672" y="1374"/>
                    </a:lnTo>
                    <a:lnTo>
                      <a:pt x="787" y="1374"/>
                    </a:lnTo>
                    <a:lnTo>
                      <a:pt x="787" y="1341"/>
                    </a:lnTo>
                    <a:lnTo>
                      <a:pt x="823" y="1302"/>
                    </a:lnTo>
                    <a:lnTo>
                      <a:pt x="844" y="1249"/>
                    </a:lnTo>
                    <a:lnTo>
                      <a:pt x="809" y="1190"/>
                    </a:lnTo>
                    <a:lnTo>
                      <a:pt x="809" y="1153"/>
                    </a:lnTo>
                    <a:lnTo>
                      <a:pt x="788" y="1067"/>
                    </a:lnTo>
                    <a:lnTo>
                      <a:pt x="762" y="1048"/>
                    </a:lnTo>
                    <a:lnTo>
                      <a:pt x="731" y="1043"/>
                    </a:lnTo>
                    <a:lnTo>
                      <a:pt x="731" y="996"/>
                    </a:lnTo>
                    <a:lnTo>
                      <a:pt x="775" y="950"/>
                    </a:lnTo>
                    <a:lnTo>
                      <a:pt x="775" y="899"/>
                    </a:lnTo>
                    <a:lnTo>
                      <a:pt x="788" y="844"/>
                    </a:lnTo>
                    <a:lnTo>
                      <a:pt x="788" y="756"/>
                    </a:lnTo>
                    <a:lnTo>
                      <a:pt x="847" y="702"/>
                    </a:lnTo>
                    <a:lnTo>
                      <a:pt x="847" y="624"/>
                    </a:lnTo>
                    <a:lnTo>
                      <a:pt x="884" y="577"/>
                    </a:lnTo>
                    <a:lnTo>
                      <a:pt x="975" y="494"/>
                    </a:lnTo>
                    <a:lnTo>
                      <a:pt x="1045" y="449"/>
                    </a:lnTo>
                    <a:lnTo>
                      <a:pt x="1063" y="397"/>
                    </a:lnTo>
                    <a:lnTo>
                      <a:pt x="1045" y="333"/>
                    </a:lnTo>
                    <a:lnTo>
                      <a:pt x="991" y="333"/>
                    </a:lnTo>
                    <a:lnTo>
                      <a:pt x="947" y="384"/>
                    </a:lnTo>
                    <a:lnTo>
                      <a:pt x="895" y="473"/>
                    </a:lnTo>
                    <a:lnTo>
                      <a:pt x="835" y="467"/>
                    </a:lnTo>
                    <a:lnTo>
                      <a:pt x="775" y="430"/>
                    </a:lnTo>
                    <a:lnTo>
                      <a:pt x="774" y="395"/>
                    </a:lnTo>
                    <a:lnTo>
                      <a:pt x="788" y="358"/>
                    </a:lnTo>
                    <a:lnTo>
                      <a:pt x="787" y="281"/>
                    </a:lnTo>
                    <a:lnTo>
                      <a:pt x="759" y="222"/>
                    </a:lnTo>
                    <a:lnTo>
                      <a:pt x="714" y="194"/>
                    </a:lnTo>
                    <a:lnTo>
                      <a:pt x="672" y="184"/>
                    </a:lnTo>
                    <a:lnTo>
                      <a:pt x="589" y="125"/>
                    </a:lnTo>
                    <a:lnTo>
                      <a:pt x="537" y="106"/>
                    </a:lnTo>
                    <a:lnTo>
                      <a:pt x="478" y="58"/>
                    </a:lnTo>
                    <a:lnTo>
                      <a:pt x="473" y="21"/>
                    </a:lnTo>
                    <a:lnTo>
                      <a:pt x="421" y="26"/>
                    </a:lnTo>
                    <a:lnTo>
                      <a:pt x="382" y="0"/>
                    </a:lnTo>
                    <a:lnTo>
                      <a:pt x="366" y="67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extrusionClr>
                  <a:srgbClr val="339933"/>
                </a:extrusionClr>
              </a:sp3d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ea typeface="ヒラギノ角ゴ Pro W3" charset="0"/>
                  <a:cs typeface="ヒラギノ角ゴ Pro W3" charset="0"/>
                </a:endParaRPr>
              </a:p>
            </p:txBody>
          </p:sp>
          <p:sp>
            <p:nvSpPr>
              <p:cNvPr id="70" name="Freeform 9"/>
              <p:cNvSpPr>
                <a:spLocks/>
              </p:cNvSpPr>
              <p:nvPr/>
            </p:nvSpPr>
            <p:spPr bwMode="auto">
              <a:xfrm>
                <a:off x="4285" y="2750"/>
                <a:ext cx="532" cy="1358"/>
              </a:xfrm>
              <a:custGeom>
                <a:avLst/>
                <a:gdLst>
                  <a:gd name="T0" fmla="*/ 287 w 1064"/>
                  <a:gd name="T1" fmla="*/ 25 h 2717"/>
                  <a:gd name="T2" fmla="*/ 216 w 1064"/>
                  <a:gd name="T3" fmla="*/ 2 h 2717"/>
                  <a:gd name="T4" fmla="*/ 187 w 1064"/>
                  <a:gd name="T5" fmla="*/ 119 h 2717"/>
                  <a:gd name="T6" fmla="*/ 111 w 1064"/>
                  <a:gd name="T7" fmla="*/ 214 h 2717"/>
                  <a:gd name="T8" fmla="*/ 100 w 1064"/>
                  <a:gd name="T9" fmla="*/ 332 h 2717"/>
                  <a:gd name="T10" fmla="*/ 78 w 1064"/>
                  <a:gd name="T11" fmla="*/ 460 h 2717"/>
                  <a:gd name="T12" fmla="*/ 0 w 1064"/>
                  <a:gd name="T13" fmla="*/ 624 h 2717"/>
                  <a:gd name="T14" fmla="*/ 41 w 1064"/>
                  <a:gd name="T15" fmla="*/ 1091 h 2717"/>
                  <a:gd name="T16" fmla="*/ 34 w 1064"/>
                  <a:gd name="T17" fmla="*/ 1248 h 2717"/>
                  <a:gd name="T18" fmla="*/ 87 w 1064"/>
                  <a:gd name="T19" fmla="*/ 1873 h 2717"/>
                  <a:gd name="T20" fmla="*/ 100 w 1064"/>
                  <a:gd name="T21" fmla="*/ 1940 h 2717"/>
                  <a:gd name="T22" fmla="*/ 120 w 1064"/>
                  <a:gd name="T23" fmla="*/ 2041 h 2717"/>
                  <a:gd name="T24" fmla="*/ 100 w 1064"/>
                  <a:gd name="T25" fmla="*/ 2101 h 2717"/>
                  <a:gd name="T26" fmla="*/ 115 w 1064"/>
                  <a:gd name="T27" fmla="*/ 2192 h 2717"/>
                  <a:gd name="T28" fmla="*/ 100 w 1064"/>
                  <a:gd name="T29" fmla="*/ 2337 h 2717"/>
                  <a:gd name="T30" fmla="*/ 87 w 1064"/>
                  <a:gd name="T31" fmla="*/ 2426 h 2717"/>
                  <a:gd name="T32" fmla="*/ 115 w 1064"/>
                  <a:gd name="T33" fmla="*/ 2547 h 2717"/>
                  <a:gd name="T34" fmla="*/ 139 w 1064"/>
                  <a:gd name="T35" fmla="*/ 2607 h 2717"/>
                  <a:gd name="T36" fmla="*/ 198 w 1064"/>
                  <a:gd name="T37" fmla="*/ 2694 h 2717"/>
                  <a:gd name="T38" fmla="*/ 266 w 1064"/>
                  <a:gd name="T39" fmla="*/ 2717 h 2717"/>
                  <a:gd name="T40" fmla="*/ 357 w 1064"/>
                  <a:gd name="T41" fmla="*/ 2698 h 2717"/>
                  <a:gd name="T42" fmla="*/ 301 w 1064"/>
                  <a:gd name="T43" fmla="*/ 2590 h 2717"/>
                  <a:gd name="T44" fmla="*/ 353 w 1064"/>
                  <a:gd name="T45" fmla="*/ 2486 h 2717"/>
                  <a:gd name="T46" fmla="*/ 360 w 1064"/>
                  <a:gd name="T47" fmla="*/ 2432 h 2717"/>
                  <a:gd name="T48" fmla="*/ 368 w 1064"/>
                  <a:gd name="T49" fmla="*/ 2369 h 2717"/>
                  <a:gd name="T50" fmla="*/ 468 w 1064"/>
                  <a:gd name="T51" fmla="*/ 2276 h 2717"/>
                  <a:gd name="T52" fmla="*/ 440 w 1064"/>
                  <a:gd name="T53" fmla="*/ 2177 h 2717"/>
                  <a:gd name="T54" fmla="*/ 353 w 1064"/>
                  <a:gd name="T55" fmla="*/ 2074 h 2717"/>
                  <a:gd name="T56" fmla="*/ 432 w 1064"/>
                  <a:gd name="T57" fmla="*/ 1965 h 2717"/>
                  <a:gd name="T58" fmla="*/ 468 w 1064"/>
                  <a:gd name="T59" fmla="*/ 1829 h 2717"/>
                  <a:gd name="T60" fmla="*/ 554 w 1064"/>
                  <a:gd name="T61" fmla="*/ 1775 h 2717"/>
                  <a:gd name="T62" fmla="*/ 564 w 1064"/>
                  <a:gd name="T63" fmla="*/ 1710 h 2717"/>
                  <a:gd name="T64" fmla="*/ 473 w 1064"/>
                  <a:gd name="T65" fmla="*/ 1633 h 2717"/>
                  <a:gd name="T66" fmla="*/ 493 w 1064"/>
                  <a:gd name="T67" fmla="*/ 1579 h 2717"/>
                  <a:gd name="T68" fmla="*/ 599 w 1064"/>
                  <a:gd name="T69" fmla="*/ 1598 h 2717"/>
                  <a:gd name="T70" fmla="*/ 641 w 1064"/>
                  <a:gd name="T71" fmla="*/ 1505 h 2717"/>
                  <a:gd name="T72" fmla="*/ 652 w 1064"/>
                  <a:gd name="T73" fmla="*/ 1413 h 2717"/>
                  <a:gd name="T74" fmla="*/ 787 w 1064"/>
                  <a:gd name="T75" fmla="*/ 1374 h 2717"/>
                  <a:gd name="T76" fmla="*/ 824 w 1064"/>
                  <a:gd name="T77" fmla="*/ 1302 h 2717"/>
                  <a:gd name="T78" fmla="*/ 809 w 1064"/>
                  <a:gd name="T79" fmla="*/ 1190 h 2717"/>
                  <a:gd name="T80" fmla="*/ 789 w 1064"/>
                  <a:gd name="T81" fmla="*/ 1067 h 2717"/>
                  <a:gd name="T82" fmla="*/ 732 w 1064"/>
                  <a:gd name="T83" fmla="*/ 1043 h 2717"/>
                  <a:gd name="T84" fmla="*/ 776 w 1064"/>
                  <a:gd name="T85" fmla="*/ 950 h 2717"/>
                  <a:gd name="T86" fmla="*/ 789 w 1064"/>
                  <a:gd name="T87" fmla="*/ 844 h 2717"/>
                  <a:gd name="T88" fmla="*/ 848 w 1064"/>
                  <a:gd name="T89" fmla="*/ 702 h 2717"/>
                  <a:gd name="T90" fmla="*/ 885 w 1064"/>
                  <a:gd name="T91" fmla="*/ 578 h 2717"/>
                  <a:gd name="T92" fmla="*/ 1045 w 1064"/>
                  <a:gd name="T93" fmla="*/ 449 h 2717"/>
                  <a:gd name="T94" fmla="*/ 1045 w 1064"/>
                  <a:gd name="T95" fmla="*/ 334 h 2717"/>
                  <a:gd name="T96" fmla="*/ 948 w 1064"/>
                  <a:gd name="T97" fmla="*/ 384 h 2717"/>
                  <a:gd name="T98" fmla="*/ 835 w 1064"/>
                  <a:gd name="T99" fmla="*/ 468 h 2717"/>
                  <a:gd name="T100" fmla="*/ 774 w 1064"/>
                  <a:gd name="T101" fmla="*/ 395 h 2717"/>
                  <a:gd name="T102" fmla="*/ 787 w 1064"/>
                  <a:gd name="T103" fmla="*/ 281 h 2717"/>
                  <a:gd name="T104" fmla="*/ 715 w 1064"/>
                  <a:gd name="T105" fmla="*/ 194 h 2717"/>
                  <a:gd name="T106" fmla="*/ 589 w 1064"/>
                  <a:gd name="T107" fmla="*/ 125 h 2717"/>
                  <a:gd name="T108" fmla="*/ 479 w 1064"/>
                  <a:gd name="T109" fmla="*/ 58 h 2717"/>
                  <a:gd name="T110" fmla="*/ 421 w 1064"/>
                  <a:gd name="T111" fmla="*/ 26 h 2717"/>
                  <a:gd name="T112" fmla="*/ 366 w 1064"/>
                  <a:gd name="T113" fmla="*/ 67 h 27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64"/>
                  <a:gd name="T172" fmla="*/ 0 h 2717"/>
                  <a:gd name="T173" fmla="*/ 1064 w 1064"/>
                  <a:gd name="T174" fmla="*/ 2717 h 271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64" h="2717">
                    <a:moveTo>
                      <a:pt x="366" y="67"/>
                    </a:moveTo>
                    <a:lnTo>
                      <a:pt x="287" y="25"/>
                    </a:lnTo>
                    <a:lnTo>
                      <a:pt x="266" y="25"/>
                    </a:lnTo>
                    <a:lnTo>
                      <a:pt x="216" y="2"/>
                    </a:lnTo>
                    <a:lnTo>
                      <a:pt x="168" y="34"/>
                    </a:lnTo>
                    <a:lnTo>
                      <a:pt x="187" y="119"/>
                    </a:lnTo>
                    <a:lnTo>
                      <a:pt x="170" y="177"/>
                    </a:lnTo>
                    <a:lnTo>
                      <a:pt x="111" y="214"/>
                    </a:lnTo>
                    <a:lnTo>
                      <a:pt x="78" y="306"/>
                    </a:lnTo>
                    <a:lnTo>
                      <a:pt x="100" y="332"/>
                    </a:lnTo>
                    <a:lnTo>
                      <a:pt x="87" y="417"/>
                    </a:lnTo>
                    <a:lnTo>
                      <a:pt x="78" y="460"/>
                    </a:lnTo>
                    <a:lnTo>
                      <a:pt x="54" y="529"/>
                    </a:lnTo>
                    <a:lnTo>
                      <a:pt x="0" y="624"/>
                    </a:lnTo>
                    <a:lnTo>
                      <a:pt x="26" y="756"/>
                    </a:lnTo>
                    <a:lnTo>
                      <a:pt x="41" y="1091"/>
                    </a:lnTo>
                    <a:lnTo>
                      <a:pt x="58" y="1179"/>
                    </a:lnTo>
                    <a:lnTo>
                      <a:pt x="34" y="1248"/>
                    </a:lnTo>
                    <a:lnTo>
                      <a:pt x="34" y="1793"/>
                    </a:lnTo>
                    <a:lnTo>
                      <a:pt x="87" y="1873"/>
                    </a:lnTo>
                    <a:lnTo>
                      <a:pt x="76" y="1920"/>
                    </a:lnTo>
                    <a:lnTo>
                      <a:pt x="100" y="1940"/>
                    </a:lnTo>
                    <a:lnTo>
                      <a:pt x="85" y="2004"/>
                    </a:lnTo>
                    <a:lnTo>
                      <a:pt x="120" y="2041"/>
                    </a:lnTo>
                    <a:lnTo>
                      <a:pt x="122" y="2127"/>
                    </a:lnTo>
                    <a:lnTo>
                      <a:pt x="100" y="2101"/>
                    </a:lnTo>
                    <a:lnTo>
                      <a:pt x="100" y="2128"/>
                    </a:lnTo>
                    <a:lnTo>
                      <a:pt x="115" y="2192"/>
                    </a:lnTo>
                    <a:lnTo>
                      <a:pt x="115" y="2283"/>
                    </a:lnTo>
                    <a:lnTo>
                      <a:pt x="100" y="2337"/>
                    </a:lnTo>
                    <a:lnTo>
                      <a:pt x="98" y="2398"/>
                    </a:lnTo>
                    <a:lnTo>
                      <a:pt x="87" y="2426"/>
                    </a:lnTo>
                    <a:lnTo>
                      <a:pt x="87" y="2510"/>
                    </a:lnTo>
                    <a:lnTo>
                      <a:pt x="115" y="2547"/>
                    </a:lnTo>
                    <a:lnTo>
                      <a:pt x="133" y="2542"/>
                    </a:lnTo>
                    <a:lnTo>
                      <a:pt x="139" y="2607"/>
                    </a:lnTo>
                    <a:lnTo>
                      <a:pt x="148" y="2661"/>
                    </a:lnTo>
                    <a:lnTo>
                      <a:pt x="198" y="2694"/>
                    </a:lnTo>
                    <a:lnTo>
                      <a:pt x="240" y="2700"/>
                    </a:lnTo>
                    <a:lnTo>
                      <a:pt x="266" y="2717"/>
                    </a:lnTo>
                    <a:lnTo>
                      <a:pt x="301" y="2706"/>
                    </a:lnTo>
                    <a:lnTo>
                      <a:pt x="357" y="2698"/>
                    </a:lnTo>
                    <a:lnTo>
                      <a:pt x="316" y="2620"/>
                    </a:lnTo>
                    <a:lnTo>
                      <a:pt x="301" y="2590"/>
                    </a:lnTo>
                    <a:lnTo>
                      <a:pt x="322" y="2503"/>
                    </a:lnTo>
                    <a:lnTo>
                      <a:pt x="353" y="2486"/>
                    </a:lnTo>
                    <a:lnTo>
                      <a:pt x="370" y="2447"/>
                    </a:lnTo>
                    <a:lnTo>
                      <a:pt x="360" y="2432"/>
                    </a:lnTo>
                    <a:lnTo>
                      <a:pt x="353" y="2411"/>
                    </a:lnTo>
                    <a:lnTo>
                      <a:pt x="368" y="2369"/>
                    </a:lnTo>
                    <a:lnTo>
                      <a:pt x="420" y="2328"/>
                    </a:lnTo>
                    <a:lnTo>
                      <a:pt x="468" y="2276"/>
                    </a:lnTo>
                    <a:lnTo>
                      <a:pt x="468" y="2192"/>
                    </a:lnTo>
                    <a:lnTo>
                      <a:pt x="440" y="2177"/>
                    </a:lnTo>
                    <a:lnTo>
                      <a:pt x="372" y="2121"/>
                    </a:lnTo>
                    <a:lnTo>
                      <a:pt x="353" y="2074"/>
                    </a:lnTo>
                    <a:lnTo>
                      <a:pt x="372" y="2037"/>
                    </a:lnTo>
                    <a:lnTo>
                      <a:pt x="432" y="1965"/>
                    </a:lnTo>
                    <a:lnTo>
                      <a:pt x="468" y="1926"/>
                    </a:lnTo>
                    <a:lnTo>
                      <a:pt x="468" y="1829"/>
                    </a:lnTo>
                    <a:lnTo>
                      <a:pt x="490" y="1732"/>
                    </a:lnTo>
                    <a:lnTo>
                      <a:pt x="554" y="1775"/>
                    </a:lnTo>
                    <a:lnTo>
                      <a:pt x="586" y="1750"/>
                    </a:lnTo>
                    <a:lnTo>
                      <a:pt x="564" y="1710"/>
                    </a:lnTo>
                    <a:lnTo>
                      <a:pt x="488" y="1710"/>
                    </a:lnTo>
                    <a:lnTo>
                      <a:pt x="473" y="1633"/>
                    </a:lnTo>
                    <a:lnTo>
                      <a:pt x="453" y="1575"/>
                    </a:lnTo>
                    <a:lnTo>
                      <a:pt x="493" y="1579"/>
                    </a:lnTo>
                    <a:lnTo>
                      <a:pt x="541" y="1589"/>
                    </a:lnTo>
                    <a:lnTo>
                      <a:pt x="599" y="1598"/>
                    </a:lnTo>
                    <a:lnTo>
                      <a:pt x="621" y="1583"/>
                    </a:lnTo>
                    <a:lnTo>
                      <a:pt x="641" y="1505"/>
                    </a:lnTo>
                    <a:lnTo>
                      <a:pt x="641" y="1462"/>
                    </a:lnTo>
                    <a:lnTo>
                      <a:pt x="652" y="1413"/>
                    </a:lnTo>
                    <a:lnTo>
                      <a:pt x="672" y="1374"/>
                    </a:lnTo>
                    <a:lnTo>
                      <a:pt x="787" y="1374"/>
                    </a:lnTo>
                    <a:lnTo>
                      <a:pt x="787" y="1341"/>
                    </a:lnTo>
                    <a:lnTo>
                      <a:pt x="824" y="1302"/>
                    </a:lnTo>
                    <a:lnTo>
                      <a:pt x="844" y="1250"/>
                    </a:lnTo>
                    <a:lnTo>
                      <a:pt x="809" y="1190"/>
                    </a:lnTo>
                    <a:lnTo>
                      <a:pt x="809" y="1153"/>
                    </a:lnTo>
                    <a:lnTo>
                      <a:pt x="789" y="1067"/>
                    </a:lnTo>
                    <a:lnTo>
                      <a:pt x="763" y="1049"/>
                    </a:lnTo>
                    <a:lnTo>
                      <a:pt x="732" y="1043"/>
                    </a:lnTo>
                    <a:lnTo>
                      <a:pt x="732" y="996"/>
                    </a:lnTo>
                    <a:lnTo>
                      <a:pt x="776" y="950"/>
                    </a:lnTo>
                    <a:lnTo>
                      <a:pt x="776" y="900"/>
                    </a:lnTo>
                    <a:lnTo>
                      <a:pt x="789" y="844"/>
                    </a:lnTo>
                    <a:lnTo>
                      <a:pt x="789" y="756"/>
                    </a:lnTo>
                    <a:lnTo>
                      <a:pt x="848" y="702"/>
                    </a:lnTo>
                    <a:lnTo>
                      <a:pt x="848" y="624"/>
                    </a:lnTo>
                    <a:lnTo>
                      <a:pt x="885" y="578"/>
                    </a:lnTo>
                    <a:lnTo>
                      <a:pt x="975" y="494"/>
                    </a:lnTo>
                    <a:lnTo>
                      <a:pt x="1045" y="449"/>
                    </a:lnTo>
                    <a:lnTo>
                      <a:pt x="1064" y="397"/>
                    </a:lnTo>
                    <a:lnTo>
                      <a:pt x="1045" y="334"/>
                    </a:lnTo>
                    <a:lnTo>
                      <a:pt x="992" y="334"/>
                    </a:lnTo>
                    <a:lnTo>
                      <a:pt x="948" y="384"/>
                    </a:lnTo>
                    <a:lnTo>
                      <a:pt x="896" y="473"/>
                    </a:lnTo>
                    <a:lnTo>
                      <a:pt x="835" y="468"/>
                    </a:lnTo>
                    <a:lnTo>
                      <a:pt x="776" y="430"/>
                    </a:lnTo>
                    <a:lnTo>
                      <a:pt x="774" y="395"/>
                    </a:lnTo>
                    <a:lnTo>
                      <a:pt x="789" y="358"/>
                    </a:lnTo>
                    <a:lnTo>
                      <a:pt x="787" y="281"/>
                    </a:lnTo>
                    <a:lnTo>
                      <a:pt x="759" y="222"/>
                    </a:lnTo>
                    <a:lnTo>
                      <a:pt x="715" y="194"/>
                    </a:lnTo>
                    <a:lnTo>
                      <a:pt x="672" y="185"/>
                    </a:lnTo>
                    <a:lnTo>
                      <a:pt x="589" y="125"/>
                    </a:lnTo>
                    <a:lnTo>
                      <a:pt x="538" y="106"/>
                    </a:lnTo>
                    <a:lnTo>
                      <a:pt x="479" y="58"/>
                    </a:lnTo>
                    <a:lnTo>
                      <a:pt x="473" y="21"/>
                    </a:lnTo>
                    <a:lnTo>
                      <a:pt x="421" y="26"/>
                    </a:lnTo>
                    <a:lnTo>
                      <a:pt x="383" y="0"/>
                    </a:lnTo>
                    <a:lnTo>
                      <a:pt x="366" y="67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extrusionClr>
                  <a:srgbClr val="339933"/>
                </a:extrusionClr>
              </a:sp3d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ea typeface="ヒラギノ角ゴ Pro W3" charset="0"/>
                  <a:cs typeface="ヒラギノ角ゴ Pro W3" charset="0"/>
                </a:endParaRPr>
              </a:p>
            </p:txBody>
          </p:sp>
          <p:sp>
            <p:nvSpPr>
              <p:cNvPr id="71" name="Freeform 10"/>
              <p:cNvSpPr>
                <a:spLocks/>
              </p:cNvSpPr>
              <p:nvPr/>
            </p:nvSpPr>
            <p:spPr bwMode="auto">
              <a:xfrm>
                <a:off x="4285" y="2750"/>
                <a:ext cx="532" cy="1358"/>
              </a:xfrm>
              <a:custGeom>
                <a:avLst/>
                <a:gdLst>
                  <a:gd name="T0" fmla="*/ 287 w 1064"/>
                  <a:gd name="T1" fmla="*/ 25 h 2717"/>
                  <a:gd name="T2" fmla="*/ 216 w 1064"/>
                  <a:gd name="T3" fmla="*/ 2 h 2717"/>
                  <a:gd name="T4" fmla="*/ 187 w 1064"/>
                  <a:gd name="T5" fmla="*/ 119 h 2717"/>
                  <a:gd name="T6" fmla="*/ 111 w 1064"/>
                  <a:gd name="T7" fmla="*/ 214 h 2717"/>
                  <a:gd name="T8" fmla="*/ 100 w 1064"/>
                  <a:gd name="T9" fmla="*/ 332 h 2717"/>
                  <a:gd name="T10" fmla="*/ 78 w 1064"/>
                  <a:gd name="T11" fmla="*/ 460 h 2717"/>
                  <a:gd name="T12" fmla="*/ 0 w 1064"/>
                  <a:gd name="T13" fmla="*/ 624 h 2717"/>
                  <a:gd name="T14" fmla="*/ 41 w 1064"/>
                  <a:gd name="T15" fmla="*/ 1091 h 2717"/>
                  <a:gd name="T16" fmla="*/ 34 w 1064"/>
                  <a:gd name="T17" fmla="*/ 1248 h 2717"/>
                  <a:gd name="T18" fmla="*/ 87 w 1064"/>
                  <a:gd name="T19" fmla="*/ 1873 h 2717"/>
                  <a:gd name="T20" fmla="*/ 100 w 1064"/>
                  <a:gd name="T21" fmla="*/ 1940 h 2717"/>
                  <a:gd name="T22" fmla="*/ 120 w 1064"/>
                  <a:gd name="T23" fmla="*/ 2041 h 2717"/>
                  <a:gd name="T24" fmla="*/ 100 w 1064"/>
                  <a:gd name="T25" fmla="*/ 2101 h 2717"/>
                  <a:gd name="T26" fmla="*/ 115 w 1064"/>
                  <a:gd name="T27" fmla="*/ 2192 h 2717"/>
                  <a:gd name="T28" fmla="*/ 100 w 1064"/>
                  <a:gd name="T29" fmla="*/ 2337 h 2717"/>
                  <a:gd name="T30" fmla="*/ 87 w 1064"/>
                  <a:gd name="T31" fmla="*/ 2426 h 2717"/>
                  <a:gd name="T32" fmla="*/ 115 w 1064"/>
                  <a:gd name="T33" fmla="*/ 2547 h 2717"/>
                  <a:gd name="T34" fmla="*/ 139 w 1064"/>
                  <a:gd name="T35" fmla="*/ 2607 h 2717"/>
                  <a:gd name="T36" fmla="*/ 198 w 1064"/>
                  <a:gd name="T37" fmla="*/ 2694 h 2717"/>
                  <a:gd name="T38" fmla="*/ 266 w 1064"/>
                  <a:gd name="T39" fmla="*/ 2717 h 2717"/>
                  <a:gd name="T40" fmla="*/ 357 w 1064"/>
                  <a:gd name="T41" fmla="*/ 2698 h 2717"/>
                  <a:gd name="T42" fmla="*/ 301 w 1064"/>
                  <a:gd name="T43" fmla="*/ 2590 h 2717"/>
                  <a:gd name="T44" fmla="*/ 353 w 1064"/>
                  <a:gd name="T45" fmla="*/ 2486 h 2717"/>
                  <a:gd name="T46" fmla="*/ 360 w 1064"/>
                  <a:gd name="T47" fmla="*/ 2432 h 2717"/>
                  <a:gd name="T48" fmla="*/ 368 w 1064"/>
                  <a:gd name="T49" fmla="*/ 2369 h 2717"/>
                  <a:gd name="T50" fmla="*/ 468 w 1064"/>
                  <a:gd name="T51" fmla="*/ 2276 h 2717"/>
                  <a:gd name="T52" fmla="*/ 440 w 1064"/>
                  <a:gd name="T53" fmla="*/ 2177 h 2717"/>
                  <a:gd name="T54" fmla="*/ 353 w 1064"/>
                  <a:gd name="T55" fmla="*/ 2074 h 2717"/>
                  <a:gd name="T56" fmla="*/ 432 w 1064"/>
                  <a:gd name="T57" fmla="*/ 1965 h 2717"/>
                  <a:gd name="T58" fmla="*/ 468 w 1064"/>
                  <a:gd name="T59" fmla="*/ 1829 h 2717"/>
                  <a:gd name="T60" fmla="*/ 554 w 1064"/>
                  <a:gd name="T61" fmla="*/ 1775 h 2717"/>
                  <a:gd name="T62" fmla="*/ 564 w 1064"/>
                  <a:gd name="T63" fmla="*/ 1710 h 2717"/>
                  <a:gd name="T64" fmla="*/ 473 w 1064"/>
                  <a:gd name="T65" fmla="*/ 1633 h 2717"/>
                  <a:gd name="T66" fmla="*/ 493 w 1064"/>
                  <a:gd name="T67" fmla="*/ 1579 h 2717"/>
                  <a:gd name="T68" fmla="*/ 599 w 1064"/>
                  <a:gd name="T69" fmla="*/ 1598 h 2717"/>
                  <a:gd name="T70" fmla="*/ 641 w 1064"/>
                  <a:gd name="T71" fmla="*/ 1505 h 2717"/>
                  <a:gd name="T72" fmla="*/ 652 w 1064"/>
                  <a:gd name="T73" fmla="*/ 1413 h 2717"/>
                  <a:gd name="T74" fmla="*/ 787 w 1064"/>
                  <a:gd name="T75" fmla="*/ 1374 h 2717"/>
                  <a:gd name="T76" fmla="*/ 824 w 1064"/>
                  <a:gd name="T77" fmla="*/ 1302 h 2717"/>
                  <a:gd name="T78" fmla="*/ 809 w 1064"/>
                  <a:gd name="T79" fmla="*/ 1190 h 2717"/>
                  <a:gd name="T80" fmla="*/ 789 w 1064"/>
                  <a:gd name="T81" fmla="*/ 1067 h 2717"/>
                  <a:gd name="T82" fmla="*/ 732 w 1064"/>
                  <a:gd name="T83" fmla="*/ 1043 h 2717"/>
                  <a:gd name="T84" fmla="*/ 776 w 1064"/>
                  <a:gd name="T85" fmla="*/ 950 h 2717"/>
                  <a:gd name="T86" fmla="*/ 789 w 1064"/>
                  <a:gd name="T87" fmla="*/ 844 h 2717"/>
                  <a:gd name="T88" fmla="*/ 848 w 1064"/>
                  <a:gd name="T89" fmla="*/ 702 h 2717"/>
                  <a:gd name="T90" fmla="*/ 885 w 1064"/>
                  <a:gd name="T91" fmla="*/ 578 h 2717"/>
                  <a:gd name="T92" fmla="*/ 1045 w 1064"/>
                  <a:gd name="T93" fmla="*/ 449 h 2717"/>
                  <a:gd name="T94" fmla="*/ 1045 w 1064"/>
                  <a:gd name="T95" fmla="*/ 334 h 2717"/>
                  <a:gd name="T96" fmla="*/ 948 w 1064"/>
                  <a:gd name="T97" fmla="*/ 384 h 2717"/>
                  <a:gd name="T98" fmla="*/ 835 w 1064"/>
                  <a:gd name="T99" fmla="*/ 468 h 2717"/>
                  <a:gd name="T100" fmla="*/ 774 w 1064"/>
                  <a:gd name="T101" fmla="*/ 395 h 2717"/>
                  <a:gd name="T102" fmla="*/ 787 w 1064"/>
                  <a:gd name="T103" fmla="*/ 281 h 2717"/>
                  <a:gd name="T104" fmla="*/ 715 w 1064"/>
                  <a:gd name="T105" fmla="*/ 194 h 2717"/>
                  <a:gd name="T106" fmla="*/ 589 w 1064"/>
                  <a:gd name="T107" fmla="*/ 125 h 2717"/>
                  <a:gd name="T108" fmla="*/ 479 w 1064"/>
                  <a:gd name="T109" fmla="*/ 58 h 2717"/>
                  <a:gd name="T110" fmla="*/ 421 w 1064"/>
                  <a:gd name="T111" fmla="*/ 26 h 2717"/>
                  <a:gd name="T112" fmla="*/ 366 w 1064"/>
                  <a:gd name="T113" fmla="*/ 67 h 27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64"/>
                  <a:gd name="T172" fmla="*/ 0 h 2717"/>
                  <a:gd name="T173" fmla="*/ 1064 w 1064"/>
                  <a:gd name="T174" fmla="*/ 2717 h 271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64" h="2717">
                    <a:moveTo>
                      <a:pt x="366" y="67"/>
                    </a:moveTo>
                    <a:lnTo>
                      <a:pt x="287" y="25"/>
                    </a:lnTo>
                    <a:lnTo>
                      <a:pt x="266" y="25"/>
                    </a:lnTo>
                    <a:lnTo>
                      <a:pt x="216" y="2"/>
                    </a:lnTo>
                    <a:lnTo>
                      <a:pt x="168" y="34"/>
                    </a:lnTo>
                    <a:lnTo>
                      <a:pt x="187" y="119"/>
                    </a:lnTo>
                    <a:lnTo>
                      <a:pt x="170" y="177"/>
                    </a:lnTo>
                    <a:lnTo>
                      <a:pt x="111" y="214"/>
                    </a:lnTo>
                    <a:lnTo>
                      <a:pt x="78" y="306"/>
                    </a:lnTo>
                    <a:lnTo>
                      <a:pt x="100" y="332"/>
                    </a:lnTo>
                    <a:lnTo>
                      <a:pt x="87" y="417"/>
                    </a:lnTo>
                    <a:lnTo>
                      <a:pt x="78" y="460"/>
                    </a:lnTo>
                    <a:lnTo>
                      <a:pt x="54" y="529"/>
                    </a:lnTo>
                    <a:lnTo>
                      <a:pt x="0" y="624"/>
                    </a:lnTo>
                    <a:lnTo>
                      <a:pt x="26" y="756"/>
                    </a:lnTo>
                    <a:lnTo>
                      <a:pt x="41" y="1091"/>
                    </a:lnTo>
                    <a:lnTo>
                      <a:pt x="58" y="1179"/>
                    </a:lnTo>
                    <a:lnTo>
                      <a:pt x="34" y="1248"/>
                    </a:lnTo>
                    <a:lnTo>
                      <a:pt x="34" y="1793"/>
                    </a:lnTo>
                    <a:lnTo>
                      <a:pt x="87" y="1873"/>
                    </a:lnTo>
                    <a:lnTo>
                      <a:pt x="76" y="1920"/>
                    </a:lnTo>
                    <a:lnTo>
                      <a:pt x="100" y="1940"/>
                    </a:lnTo>
                    <a:lnTo>
                      <a:pt x="85" y="2004"/>
                    </a:lnTo>
                    <a:lnTo>
                      <a:pt x="120" y="2041"/>
                    </a:lnTo>
                    <a:lnTo>
                      <a:pt x="122" y="2127"/>
                    </a:lnTo>
                    <a:lnTo>
                      <a:pt x="100" y="2101"/>
                    </a:lnTo>
                    <a:lnTo>
                      <a:pt x="100" y="2128"/>
                    </a:lnTo>
                    <a:lnTo>
                      <a:pt x="115" y="2192"/>
                    </a:lnTo>
                    <a:lnTo>
                      <a:pt x="115" y="2283"/>
                    </a:lnTo>
                    <a:lnTo>
                      <a:pt x="100" y="2337"/>
                    </a:lnTo>
                    <a:lnTo>
                      <a:pt x="98" y="2398"/>
                    </a:lnTo>
                    <a:lnTo>
                      <a:pt x="87" y="2426"/>
                    </a:lnTo>
                    <a:lnTo>
                      <a:pt x="87" y="2510"/>
                    </a:lnTo>
                    <a:lnTo>
                      <a:pt x="115" y="2547"/>
                    </a:lnTo>
                    <a:lnTo>
                      <a:pt x="133" y="2542"/>
                    </a:lnTo>
                    <a:lnTo>
                      <a:pt x="139" y="2607"/>
                    </a:lnTo>
                    <a:lnTo>
                      <a:pt x="148" y="2661"/>
                    </a:lnTo>
                    <a:lnTo>
                      <a:pt x="198" y="2694"/>
                    </a:lnTo>
                    <a:lnTo>
                      <a:pt x="240" y="2700"/>
                    </a:lnTo>
                    <a:lnTo>
                      <a:pt x="266" y="2717"/>
                    </a:lnTo>
                    <a:lnTo>
                      <a:pt x="301" y="2706"/>
                    </a:lnTo>
                    <a:lnTo>
                      <a:pt x="357" y="2698"/>
                    </a:lnTo>
                    <a:lnTo>
                      <a:pt x="316" y="2620"/>
                    </a:lnTo>
                    <a:lnTo>
                      <a:pt x="301" y="2590"/>
                    </a:lnTo>
                    <a:lnTo>
                      <a:pt x="322" y="2503"/>
                    </a:lnTo>
                    <a:lnTo>
                      <a:pt x="353" y="2486"/>
                    </a:lnTo>
                    <a:lnTo>
                      <a:pt x="370" y="2447"/>
                    </a:lnTo>
                    <a:lnTo>
                      <a:pt x="360" y="2432"/>
                    </a:lnTo>
                    <a:lnTo>
                      <a:pt x="353" y="2411"/>
                    </a:lnTo>
                    <a:lnTo>
                      <a:pt x="368" y="2369"/>
                    </a:lnTo>
                    <a:lnTo>
                      <a:pt x="420" y="2328"/>
                    </a:lnTo>
                    <a:lnTo>
                      <a:pt x="468" y="2276"/>
                    </a:lnTo>
                    <a:lnTo>
                      <a:pt x="468" y="2192"/>
                    </a:lnTo>
                    <a:lnTo>
                      <a:pt x="440" y="2177"/>
                    </a:lnTo>
                    <a:lnTo>
                      <a:pt x="372" y="2121"/>
                    </a:lnTo>
                    <a:lnTo>
                      <a:pt x="353" y="2074"/>
                    </a:lnTo>
                    <a:lnTo>
                      <a:pt x="372" y="2037"/>
                    </a:lnTo>
                    <a:lnTo>
                      <a:pt x="432" y="1965"/>
                    </a:lnTo>
                    <a:lnTo>
                      <a:pt x="468" y="1926"/>
                    </a:lnTo>
                    <a:lnTo>
                      <a:pt x="468" y="1829"/>
                    </a:lnTo>
                    <a:lnTo>
                      <a:pt x="490" y="1732"/>
                    </a:lnTo>
                    <a:lnTo>
                      <a:pt x="554" y="1775"/>
                    </a:lnTo>
                    <a:lnTo>
                      <a:pt x="586" y="1750"/>
                    </a:lnTo>
                    <a:lnTo>
                      <a:pt x="564" y="1710"/>
                    </a:lnTo>
                    <a:lnTo>
                      <a:pt x="488" y="1710"/>
                    </a:lnTo>
                    <a:lnTo>
                      <a:pt x="473" y="1633"/>
                    </a:lnTo>
                    <a:lnTo>
                      <a:pt x="453" y="1575"/>
                    </a:lnTo>
                    <a:lnTo>
                      <a:pt x="493" y="1579"/>
                    </a:lnTo>
                    <a:lnTo>
                      <a:pt x="541" y="1589"/>
                    </a:lnTo>
                    <a:lnTo>
                      <a:pt x="599" y="1598"/>
                    </a:lnTo>
                    <a:lnTo>
                      <a:pt x="621" y="1583"/>
                    </a:lnTo>
                    <a:lnTo>
                      <a:pt x="641" y="1505"/>
                    </a:lnTo>
                    <a:lnTo>
                      <a:pt x="641" y="1462"/>
                    </a:lnTo>
                    <a:lnTo>
                      <a:pt x="652" y="1413"/>
                    </a:lnTo>
                    <a:lnTo>
                      <a:pt x="672" y="1374"/>
                    </a:lnTo>
                    <a:lnTo>
                      <a:pt x="787" y="1374"/>
                    </a:lnTo>
                    <a:lnTo>
                      <a:pt x="787" y="1341"/>
                    </a:lnTo>
                    <a:lnTo>
                      <a:pt x="824" y="1302"/>
                    </a:lnTo>
                    <a:lnTo>
                      <a:pt x="844" y="1250"/>
                    </a:lnTo>
                    <a:lnTo>
                      <a:pt x="809" y="1190"/>
                    </a:lnTo>
                    <a:lnTo>
                      <a:pt x="809" y="1153"/>
                    </a:lnTo>
                    <a:lnTo>
                      <a:pt x="789" y="1067"/>
                    </a:lnTo>
                    <a:lnTo>
                      <a:pt x="763" y="1049"/>
                    </a:lnTo>
                    <a:lnTo>
                      <a:pt x="732" y="1043"/>
                    </a:lnTo>
                    <a:lnTo>
                      <a:pt x="732" y="996"/>
                    </a:lnTo>
                    <a:lnTo>
                      <a:pt x="776" y="950"/>
                    </a:lnTo>
                    <a:lnTo>
                      <a:pt x="776" y="900"/>
                    </a:lnTo>
                    <a:lnTo>
                      <a:pt x="789" y="844"/>
                    </a:lnTo>
                    <a:lnTo>
                      <a:pt x="789" y="756"/>
                    </a:lnTo>
                    <a:lnTo>
                      <a:pt x="848" y="702"/>
                    </a:lnTo>
                    <a:lnTo>
                      <a:pt x="848" y="624"/>
                    </a:lnTo>
                    <a:lnTo>
                      <a:pt x="885" y="578"/>
                    </a:lnTo>
                    <a:lnTo>
                      <a:pt x="975" y="494"/>
                    </a:lnTo>
                    <a:lnTo>
                      <a:pt x="1045" y="449"/>
                    </a:lnTo>
                    <a:lnTo>
                      <a:pt x="1064" y="397"/>
                    </a:lnTo>
                    <a:lnTo>
                      <a:pt x="1045" y="334"/>
                    </a:lnTo>
                    <a:lnTo>
                      <a:pt x="992" y="334"/>
                    </a:lnTo>
                    <a:lnTo>
                      <a:pt x="948" y="384"/>
                    </a:lnTo>
                    <a:lnTo>
                      <a:pt x="896" y="473"/>
                    </a:lnTo>
                    <a:lnTo>
                      <a:pt x="835" y="468"/>
                    </a:lnTo>
                    <a:lnTo>
                      <a:pt x="776" y="430"/>
                    </a:lnTo>
                    <a:lnTo>
                      <a:pt x="774" y="395"/>
                    </a:lnTo>
                    <a:lnTo>
                      <a:pt x="789" y="358"/>
                    </a:lnTo>
                    <a:lnTo>
                      <a:pt x="787" y="281"/>
                    </a:lnTo>
                    <a:lnTo>
                      <a:pt x="759" y="222"/>
                    </a:lnTo>
                    <a:lnTo>
                      <a:pt x="715" y="194"/>
                    </a:lnTo>
                    <a:lnTo>
                      <a:pt x="672" y="185"/>
                    </a:lnTo>
                    <a:lnTo>
                      <a:pt x="589" y="125"/>
                    </a:lnTo>
                    <a:lnTo>
                      <a:pt x="538" y="106"/>
                    </a:lnTo>
                    <a:lnTo>
                      <a:pt x="479" y="58"/>
                    </a:lnTo>
                    <a:lnTo>
                      <a:pt x="473" y="21"/>
                    </a:lnTo>
                    <a:lnTo>
                      <a:pt x="421" y="26"/>
                    </a:lnTo>
                    <a:lnTo>
                      <a:pt x="383" y="0"/>
                    </a:lnTo>
                    <a:lnTo>
                      <a:pt x="366" y="67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ea typeface="ヒラギノ角ゴ Pro W3" charset="0"/>
                  <a:cs typeface="ヒラギノ角ゴ Pro W3" charset="0"/>
                </a:endParaRPr>
              </a:p>
            </p:txBody>
          </p:sp>
        </p:grp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3722663" y="2574255"/>
              <a:ext cx="231775" cy="182563"/>
            </a:xfrm>
            <a:custGeom>
              <a:avLst/>
              <a:gdLst>
                <a:gd name="T0" fmla="*/ 305 w 327"/>
                <a:gd name="T1" fmla="*/ 0 h 281"/>
                <a:gd name="T2" fmla="*/ 301 w 327"/>
                <a:gd name="T3" fmla="*/ 74 h 281"/>
                <a:gd name="T4" fmla="*/ 301 w 327"/>
                <a:gd name="T5" fmla="*/ 110 h 281"/>
                <a:gd name="T6" fmla="*/ 303 w 327"/>
                <a:gd name="T7" fmla="*/ 143 h 281"/>
                <a:gd name="T8" fmla="*/ 305 w 327"/>
                <a:gd name="T9" fmla="*/ 210 h 281"/>
                <a:gd name="T10" fmla="*/ 294 w 327"/>
                <a:gd name="T11" fmla="*/ 281 h 281"/>
                <a:gd name="T12" fmla="*/ 209 w 327"/>
                <a:gd name="T13" fmla="*/ 259 h 281"/>
                <a:gd name="T14" fmla="*/ 146 w 327"/>
                <a:gd name="T15" fmla="*/ 199 h 281"/>
                <a:gd name="T16" fmla="*/ 133 w 327"/>
                <a:gd name="T17" fmla="*/ 216 h 281"/>
                <a:gd name="T18" fmla="*/ 143 w 327"/>
                <a:gd name="T19" fmla="*/ 229 h 281"/>
                <a:gd name="T20" fmla="*/ 156 w 327"/>
                <a:gd name="T21" fmla="*/ 242 h 281"/>
                <a:gd name="T22" fmla="*/ 146 w 327"/>
                <a:gd name="T23" fmla="*/ 259 h 281"/>
                <a:gd name="T24" fmla="*/ 124 w 327"/>
                <a:gd name="T25" fmla="*/ 259 h 281"/>
                <a:gd name="T26" fmla="*/ 106 w 327"/>
                <a:gd name="T27" fmla="*/ 253 h 281"/>
                <a:gd name="T28" fmla="*/ 74 w 327"/>
                <a:gd name="T29" fmla="*/ 221 h 281"/>
                <a:gd name="T30" fmla="*/ 47 w 327"/>
                <a:gd name="T31" fmla="*/ 179 h 281"/>
                <a:gd name="T32" fmla="*/ 0 w 327"/>
                <a:gd name="T33" fmla="*/ 141 h 281"/>
                <a:gd name="T34" fmla="*/ 52 w 327"/>
                <a:gd name="T35" fmla="*/ 119 h 281"/>
                <a:gd name="T36" fmla="*/ 85 w 327"/>
                <a:gd name="T37" fmla="*/ 82 h 281"/>
                <a:gd name="T38" fmla="*/ 122 w 327"/>
                <a:gd name="T39" fmla="*/ 84 h 281"/>
                <a:gd name="T40" fmla="*/ 150 w 327"/>
                <a:gd name="T41" fmla="*/ 76 h 281"/>
                <a:gd name="T42" fmla="*/ 196 w 327"/>
                <a:gd name="T43" fmla="*/ 45 h 281"/>
                <a:gd name="T44" fmla="*/ 240 w 327"/>
                <a:gd name="T45" fmla="*/ 11 h 281"/>
                <a:gd name="T46" fmla="*/ 268 w 327"/>
                <a:gd name="T47" fmla="*/ 0 h 281"/>
                <a:gd name="T48" fmla="*/ 305 w 327"/>
                <a:gd name="T49" fmla="*/ 0 h 281"/>
                <a:gd name="T50" fmla="*/ 327 w 327"/>
                <a:gd name="T51" fmla="*/ 0 h 281"/>
                <a:gd name="T52" fmla="*/ 305 w 327"/>
                <a:gd name="T53" fmla="*/ 0 h 28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27"/>
                <a:gd name="T82" fmla="*/ 0 h 281"/>
                <a:gd name="T83" fmla="*/ 327 w 327"/>
                <a:gd name="T84" fmla="*/ 281 h 28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27" h="281">
                  <a:moveTo>
                    <a:pt x="305" y="0"/>
                  </a:moveTo>
                  <a:lnTo>
                    <a:pt x="301" y="74"/>
                  </a:lnTo>
                  <a:lnTo>
                    <a:pt x="301" y="110"/>
                  </a:lnTo>
                  <a:lnTo>
                    <a:pt x="303" y="143"/>
                  </a:lnTo>
                  <a:lnTo>
                    <a:pt x="305" y="210"/>
                  </a:lnTo>
                  <a:lnTo>
                    <a:pt x="294" y="281"/>
                  </a:lnTo>
                  <a:lnTo>
                    <a:pt x="209" y="259"/>
                  </a:lnTo>
                  <a:lnTo>
                    <a:pt x="146" y="199"/>
                  </a:lnTo>
                  <a:lnTo>
                    <a:pt x="133" y="216"/>
                  </a:lnTo>
                  <a:lnTo>
                    <a:pt x="143" y="229"/>
                  </a:lnTo>
                  <a:lnTo>
                    <a:pt x="156" y="242"/>
                  </a:lnTo>
                  <a:lnTo>
                    <a:pt x="146" y="259"/>
                  </a:lnTo>
                  <a:lnTo>
                    <a:pt x="124" y="259"/>
                  </a:lnTo>
                  <a:lnTo>
                    <a:pt x="106" y="253"/>
                  </a:lnTo>
                  <a:lnTo>
                    <a:pt x="74" y="221"/>
                  </a:lnTo>
                  <a:lnTo>
                    <a:pt x="47" y="179"/>
                  </a:lnTo>
                  <a:lnTo>
                    <a:pt x="0" y="141"/>
                  </a:lnTo>
                  <a:lnTo>
                    <a:pt x="52" y="119"/>
                  </a:lnTo>
                  <a:lnTo>
                    <a:pt x="85" y="82"/>
                  </a:lnTo>
                  <a:lnTo>
                    <a:pt x="122" y="84"/>
                  </a:lnTo>
                  <a:lnTo>
                    <a:pt x="150" y="76"/>
                  </a:lnTo>
                  <a:lnTo>
                    <a:pt x="196" y="45"/>
                  </a:lnTo>
                  <a:lnTo>
                    <a:pt x="240" y="11"/>
                  </a:lnTo>
                  <a:lnTo>
                    <a:pt x="268" y="0"/>
                  </a:lnTo>
                  <a:lnTo>
                    <a:pt x="305" y="0"/>
                  </a:lnTo>
                  <a:lnTo>
                    <a:pt x="327" y="0"/>
                  </a:lnTo>
                  <a:lnTo>
                    <a:pt x="305" y="0"/>
                  </a:lnTo>
                </a:path>
              </a:pathLst>
            </a:custGeom>
            <a:gradFill>
              <a:gsLst>
                <a:gs pos="0">
                  <a:schemeClr val="bg1">
                    <a:shade val="30000"/>
                    <a:satMod val="115000"/>
                    <a:alpha val="73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</a:gradFill>
            <a:ln w="11113">
              <a:solidFill>
                <a:srgbClr val="1C1C1C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grpSp>
          <p:nvGrpSpPr>
            <p:cNvPr id="8" name="Group 15"/>
            <p:cNvGrpSpPr>
              <a:grpSpLocks/>
            </p:cNvGrpSpPr>
            <p:nvPr/>
          </p:nvGrpSpPr>
          <p:grpSpPr bwMode="auto">
            <a:xfrm>
              <a:off x="3779912" y="2708920"/>
              <a:ext cx="167279" cy="143080"/>
              <a:chOff x="3677" y="1639"/>
              <a:chExt cx="117" cy="110"/>
            </a:xfrm>
            <a:solidFill>
              <a:srgbClr val="FF9900"/>
            </a:solidFill>
          </p:grpSpPr>
          <p:sp>
            <p:nvSpPr>
              <p:cNvPr id="67" name="Freeform 17"/>
              <p:cNvSpPr>
                <a:spLocks/>
              </p:cNvSpPr>
              <p:nvPr/>
            </p:nvSpPr>
            <p:spPr bwMode="auto">
              <a:xfrm>
                <a:off x="3677" y="1639"/>
                <a:ext cx="117" cy="110"/>
              </a:xfrm>
              <a:custGeom>
                <a:avLst/>
                <a:gdLst>
                  <a:gd name="T0" fmla="*/ 73 w 234"/>
                  <a:gd name="T1" fmla="*/ 0 h 220"/>
                  <a:gd name="T2" fmla="*/ 158 w 234"/>
                  <a:gd name="T3" fmla="*/ 26 h 220"/>
                  <a:gd name="T4" fmla="*/ 232 w 234"/>
                  <a:gd name="T5" fmla="*/ 123 h 220"/>
                  <a:gd name="T6" fmla="*/ 234 w 234"/>
                  <a:gd name="T7" fmla="*/ 149 h 220"/>
                  <a:gd name="T8" fmla="*/ 232 w 234"/>
                  <a:gd name="T9" fmla="*/ 177 h 220"/>
                  <a:gd name="T10" fmla="*/ 232 w 234"/>
                  <a:gd name="T11" fmla="*/ 207 h 220"/>
                  <a:gd name="T12" fmla="*/ 203 w 234"/>
                  <a:gd name="T13" fmla="*/ 216 h 220"/>
                  <a:gd name="T14" fmla="*/ 169 w 234"/>
                  <a:gd name="T15" fmla="*/ 220 h 220"/>
                  <a:gd name="T16" fmla="*/ 160 w 234"/>
                  <a:gd name="T17" fmla="*/ 177 h 220"/>
                  <a:gd name="T18" fmla="*/ 127 w 234"/>
                  <a:gd name="T19" fmla="*/ 149 h 220"/>
                  <a:gd name="T20" fmla="*/ 62 w 234"/>
                  <a:gd name="T21" fmla="*/ 89 h 220"/>
                  <a:gd name="T22" fmla="*/ 48 w 234"/>
                  <a:gd name="T23" fmla="*/ 112 h 220"/>
                  <a:gd name="T24" fmla="*/ 20 w 234"/>
                  <a:gd name="T25" fmla="*/ 110 h 220"/>
                  <a:gd name="T26" fmla="*/ 0 w 234"/>
                  <a:gd name="T27" fmla="*/ 89 h 220"/>
                  <a:gd name="T28" fmla="*/ 11 w 234"/>
                  <a:gd name="T29" fmla="*/ 0 h 220"/>
                  <a:gd name="T30" fmla="*/ 73 w 234"/>
                  <a:gd name="T31" fmla="*/ 0 h 22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34"/>
                  <a:gd name="T49" fmla="*/ 0 h 220"/>
                  <a:gd name="T50" fmla="*/ 234 w 234"/>
                  <a:gd name="T51" fmla="*/ 220 h 22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34" h="220">
                    <a:moveTo>
                      <a:pt x="73" y="0"/>
                    </a:moveTo>
                    <a:lnTo>
                      <a:pt x="158" y="26"/>
                    </a:lnTo>
                    <a:lnTo>
                      <a:pt x="232" y="123"/>
                    </a:lnTo>
                    <a:lnTo>
                      <a:pt x="234" y="149"/>
                    </a:lnTo>
                    <a:lnTo>
                      <a:pt x="232" y="177"/>
                    </a:lnTo>
                    <a:lnTo>
                      <a:pt x="232" y="207"/>
                    </a:lnTo>
                    <a:lnTo>
                      <a:pt x="203" y="216"/>
                    </a:lnTo>
                    <a:lnTo>
                      <a:pt x="169" y="220"/>
                    </a:lnTo>
                    <a:lnTo>
                      <a:pt x="160" y="177"/>
                    </a:lnTo>
                    <a:lnTo>
                      <a:pt x="127" y="149"/>
                    </a:lnTo>
                    <a:lnTo>
                      <a:pt x="62" y="89"/>
                    </a:lnTo>
                    <a:lnTo>
                      <a:pt x="48" y="112"/>
                    </a:lnTo>
                    <a:lnTo>
                      <a:pt x="20" y="110"/>
                    </a:lnTo>
                    <a:lnTo>
                      <a:pt x="0" y="89"/>
                    </a:lnTo>
                    <a:lnTo>
                      <a:pt x="11" y="0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9900"/>
                  </a:solidFill>
                  <a:latin typeface="Arial" charset="0"/>
                  <a:ea typeface="ヒラギノ角ゴ Pro W3" charset="0"/>
                  <a:cs typeface="ヒラギノ角ゴ Pro W3" charset="0"/>
                </a:endParaRPr>
              </a:p>
            </p:txBody>
          </p:sp>
          <p:sp>
            <p:nvSpPr>
              <p:cNvPr id="68" name="Freeform 18"/>
              <p:cNvSpPr>
                <a:spLocks/>
              </p:cNvSpPr>
              <p:nvPr/>
            </p:nvSpPr>
            <p:spPr bwMode="auto">
              <a:xfrm>
                <a:off x="3677" y="1639"/>
                <a:ext cx="117" cy="110"/>
              </a:xfrm>
              <a:custGeom>
                <a:avLst/>
                <a:gdLst>
                  <a:gd name="T0" fmla="*/ 73 w 234"/>
                  <a:gd name="T1" fmla="*/ 0 h 220"/>
                  <a:gd name="T2" fmla="*/ 158 w 234"/>
                  <a:gd name="T3" fmla="*/ 26 h 220"/>
                  <a:gd name="T4" fmla="*/ 232 w 234"/>
                  <a:gd name="T5" fmla="*/ 123 h 220"/>
                  <a:gd name="T6" fmla="*/ 234 w 234"/>
                  <a:gd name="T7" fmla="*/ 149 h 220"/>
                  <a:gd name="T8" fmla="*/ 232 w 234"/>
                  <a:gd name="T9" fmla="*/ 177 h 220"/>
                  <a:gd name="T10" fmla="*/ 232 w 234"/>
                  <a:gd name="T11" fmla="*/ 207 h 220"/>
                  <a:gd name="T12" fmla="*/ 203 w 234"/>
                  <a:gd name="T13" fmla="*/ 216 h 220"/>
                  <a:gd name="T14" fmla="*/ 169 w 234"/>
                  <a:gd name="T15" fmla="*/ 220 h 220"/>
                  <a:gd name="T16" fmla="*/ 160 w 234"/>
                  <a:gd name="T17" fmla="*/ 177 h 220"/>
                  <a:gd name="T18" fmla="*/ 127 w 234"/>
                  <a:gd name="T19" fmla="*/ 149 h 220"/>
                  <a:gd name="T20" fmla="*/ 62 w 234"/>
                  <a:gd name="T21" fmla="*/ 89 h 220"/>
                  <a:gd name="T22" fmla="*/ 48 w 234"/>
                  <a:gd name="T23" fmla="*/ 112 h 220"/>
                  <a:gd name="T24" fmla="*/ 20 w 234"/>
                  <a:gd name="T25" fmla="*/ 110 h 220"/>
                  <a:gd name="T26" fmla="*/ 0 w 234"/>
                  <a:gd name="T27" fmla="*/ 89 h 220"/>
                  <a:gd name="T28" fmla="*/ 11 w 234"/>
                  <a:gd name="T29" fmla="*/ 0 h 220"/>
                  <a:gd name="T30" fmla="*/ 73 w 234"/>
                  <a:gd name="T31" fmla="*/ 0 h 22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34"/>
                  <a:gd name="T49" fmla="*/ 0 h 220"/>
                  <a:gd name="T50" fmla="*/ 234 w 234"/>
                  <a:gd name="T51" fmla="*/ 220 h 22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34" h="220">
                    <a:moveTo>
                      <a:pt x="73" y="0"/>
                    </a:moveTo>
                    <a:lnTo>
                      <a:pt x="158" y="26"/>
                    </a:lnTo>
                    <a:lnTo>
                      <a:pt x="232" y="123"/>
                    </a:lnTo>
                    <a:lnTo>
                      <a:pt x="234" y="149"/>
                    </a:lnTo>
                    <a:lnTo>
                      <a:pt x="232" y="177"/>
                    </a:lnTo>
                    <a:lnTo>
                      <a:pt x="232" y="207"/>
                    </a:lnTo>
                    <a:lnTo>
                      <a:pt x="203" y="216"/>
                    </a:lnTo>
                    <a:lnTo>
                      <a:pt x="169" y="220"/>
                    </a:lnTo>
                    <a:lnTo>
                      <a:pt x="160" y="177"/>
                    </a:lnTo>
                    <a:lnTo>
                      <a:pt x="127" y="149"/>
                    </a:lnTo>
                    <a:lnTo>
                      <a:pt x="62" y="89"/>
                    </a:lnTo>
                    <a:lnTo>
                      <a:pt x="48" y="112"/>
                    </a:lnTo>
                    <a:lnTo>
                      <a:pt x="20" y="110"/>
                    </a:lnTo>
                    <a:lnTo>
                      <a:pt x="0" y="89"/>
                    </a:lnTo>
                    <a:lnTo>
                      <a:pt x="11" y="0"/>
                    </a:lnTo>
                    <a:lnTo>
                      <a:pt x="73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ea typeface="ヒラギノ角ゴ Pro W3" charset="0"/>
                  <a:cs typeface="ヒラギノ角ゴ Pro W3" charset="0"/>
                </a:endParaRPr>
              </a:p>
            </p:txBody>
          </p:sp>
        </p:grpSp>
        <p:grpSp>
          <p:nvGrpSpPr>
            <p:cNvPr id="13" name="Group 19"/>
            <p:cNvGrpSpPr>
              <a:grpSpLocks/>
            </p:cNvGrpSpPr>
            <p:nvPr/>
          </p:nvGrpSpPr>
          <p:grpSpPr bwMode="auto">
            <a:xfrm>
              <a:off x="5191497" y="4552553"/>
              <a:ext cx="279400" cy="287337"/>
              <a:chOff x="4659" y="3034"/>
              <a:chExt cx="195" cy="221"/>
            </a:xfrm>
            <a:gradFill flip="none" rotWithShape="1">
              <a:gsLst>
                <a:gs pos="0">
                  <a:srgbClr val="339933">
                    <a:shade val="30000"/>
                    <a:satMod val="115000"/>
                  </a:srgbClr>
                </a:gs>
                <a:gs pos="50000">
                  <a:srgbClr val="339933">
                    <a:shade val="67500"/>
                    <a:satMod val="115000"/>
                  </a:srgbClr>
                </a:gs>
                <a:gs pos="100000">
                  <a:srgbClr val="339933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>
                <a:off x="4674" y="3048"/>
                <a:ext cx="180" cy="207"/>
              </a:xfrm>
              <a:custGeom>
                <a:avLst/>
                <a:gdLst>
                  <a:gd name="T0" fmla="*/ 116 w 360"/>
                  <a:gd name="T1" fmla="*/ 0 h 413"/>
                  <a:gd name="T2" fmla="*/ 59 w 360"/>
                  <a:gd name="T3" fmla="*/ 58 h 413"/>
                  <a:gd name="T4" fmla="*/ 59 w 360"/>
                  <a:gd name="T5" fmla="*/ 136 h 413"/>
                  <a:gd name="T6" fmla="*/ 46 w 360"/>
                  <a:gd name="T7" fmla="*/ 195 h 413"/>
                  <a:gd name="T8" fmla="*/ 44 w 360"/>
                  <a:gd name="T9" fmla="*/ 251 h 413"/>
                  <a:gd name="T10" fmla="*/ 0 w 360"/>
                  <a:gd name="T11" fmla="*/ 300 h 413"/>
                  <a:gd name="T12" fmla="*/ 0 w 360"/>
                  <a:gd name="T13" fmla="*/ 348 h 413"/>
                  <a:gd name="T14" fmla="*/ 31 w 360"/>
                  <a:gd name="T15" fmla="*/ 352 h 413"/>
                  <a:gd name="T16" fmla="*/ 55 w 360"/>
                  <a:gd name="T17" fmla="*/ 371 h 413"/>
                  <a:gd name="T18" fmla="*/ 59 w 360"/>
                  <a:gd name="T19" fmla="*/ 378 h 413"/>
                  <a:gd name="T20" fmla="*/ 125 w 360"/>
                  <a:gd name="T21" fmla="*/ 413 h 413"/>
                  <a:gd name="T22" fmla="*/ 155 w 360"/>
                  <a:gd name="T23" fmla="*/ 391 h 413"/>
                  <a:gd name="T24" fmla="*/ 249 w 360"/>
                  <a:gd name="T25" fmla="*/ 391 h 413"/>
                  <a:gd name="T26" fmla="*/ 273 w 360"/>
                  <a:gd name="T27" fmla="*/ 356 h 413"/>
                  <a:gd name="T28" fmla="*/ 306 w 360"/>
                  <a:gd name="T29" fmla="*/ 318 h 413"/>
                  <a:gd name="T30" fmla="*/ 328 w 360"/>
                  <a:gd name="T31" fmla="*/ 240 h 413"/>
                  <a:gd name="T32" fmla="*/ 360 w 360"/>
                  <a:gd name="T33" fmla="*/ 216 h 413"/>
                  <a:gd name="T34" fmla="*/ 291 w 360"/>
                  <a:gd name="T35" fmla="*/ 130 h 413"/>
                  <a:gd name="T36" fmla="*/ 212 w 360"/>
                  <a:gd name="T37" fmla="*/ 80 h 413"/>
                  <a:gd name="T38" fmla="*/ 157 w 360"/>
                  <a:gd name="T39" fmla="*/ 86 h 413"/>
                  <a:gd name="T40" fmla="*/ 149 w 360"/>
                  <a:gd name="T41" fmla="*/ 34 h 413"/>
                  <a:gd name="T42" fmla="*/ 116 w 360"/>
                  <a:gd name="T43" fmla="*/ 0 h 41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60"/>
                  <a:gd name="T67" fmla="*/ 0 h 413"/>
                  <a:gd name="T68" fmla="*/ 360 w 360"/>
                  <a:gd name="T69" fmla="*/ 413 h 41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60" h="413">
                    <a:moveTo>
                      <a:pt x="116" y="0"/>
                    </a:moveTo>
                    <a:lnTo>
                      <a:pt x="59" y="58"/>
                    </a:lnTo>
                    <a:lnTo>
                      <a:pt x="59" y="136"/>
                    </a:lnTo>
                    <a:lnTo>
                      <a:pt x="46" y="195"/>
                    </a:lnTo>
                    <a:lnTo>
                      <a:pt x="44" y="251"/>
                    </a:lnTo>
                    <a:lnTo>
                      <a:pt x="0" y="300"/>
                    </a:lnTo>
                    <a:lnTo>
                      <a:pt x="0" y="348"/>
                    </a:lnTo>
                    <a:lnTo>
                      <a:pt x="31" y="352"/>
                    </a:lnTo>
                    <a:lnTo>
                      <a:pt x="55" y="371"/>
                    </a:lnTo>
                    <a:lnTo>
                      <a:pt x="59" y="378"/>
                    </a:lnTo>
                    <a:lnTo>
                      <a:pt x="125" y="413"/>
                    </a:lnTo>
                    <a:lnTo>
                      <a:pt x="155" y="391"/>
                    </a:lnTo>
                    <a:lnTo>
                      <a:pt x="249" y="391"/>
                    </a:lnTo>
                    <a:lnTo>
                      <a:pt x="273" y="356"/>
                    </a:lnTo>
                    <a:lnTo>
                      <a:pt x="306" y="318"/>
                    </a:lnTo>
                    <a:lnTo>
                      <a:pt x="328" y="240"/>
                    </a:lnTo>
                    <a:lnTo>
                      <a:pt x="360" y="216"/>
                    </a:lnTo>
                    <a:lnTo>
                      <a:pt x="291" y="130"/>
                    </a:lnTo>
                    <a:lnTo>
                      <a:pt x="212" y="80"/>
                    </a:lnTo>
                    <a:lnTo>
                      <a:pt x="157" y="86"/>
                    </a:lnTo>
                    <a:lnTo>
                      <a:pt x="149" y="34"/>
                    </a:lnTo>
                    <a:lnTo>
                      <a:pt x="11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ea typeface="ヒラギノ角ゴ Pro W3" charset="0"/>
                  <a:cs typeface="ヒラギノ角ゴ Pro W3" charset="0"/>
                </a:endParaRPr>
              </a:p>
            </p:txBody>
          </p:sp>
          <p:sp>
            <p:nvSpPr>
              <p:cNvPr id="65" name="Freeform 21"/>
              <p:cNvSpPr>
                <a:spLocks/>
              </p:cNvSpPr>
              <p:nvPr/>
            </p:nvSpPr>
            <p:spPr bwMode="auto">
              <a:xfrm>
                <a:off x="4659" y="3034"/>
                <a:ext cx="180" cy="206"/>
              </a:xfrm>
              <a:custGeom>
                <a:avLst/>
                <a:gdLst>
                  <a:gd name="T0" fmla="*/ 117 w 360"/>
                  <a:gd name="T1" fmla="*/ 0 h 414"/>
                  <a:gd name="T2" fmla="*/ 59 w 360"/>
                  <a:gd name="T3" fmla="*/ 58 h 414"/>
                  <a:gd name="T4" fmla="*/ 59 w 360"/>
                  <a:gd name="T5" fmla="*/ 136 h 414"/>
                  <a:gd name="T6" fmla="*/ 46 w 360"/>
                  <a:gd name="T7" fmla="*/ 196 h 414"/>
                  <a:gd name="T8" fmla="*/ 44 w 360"/>
                  <a:gd name="T9" fmla="*/ 252 h 414"/>
                  <a:gd name="T10" fmla="*/ 0 w 360"/>
                  <a:gd name="T11" fmla="*/ 300 h 414"/>
                  <a:gd name="T12" fmla="*/ 0 w 360"/>
                  <a:gd name="T13" fmla="*/ 348 h 414"/>
                  <a:gd name="T14" fmla="*/ 32 w 360"/>
                  <a:gd name="T15" fmla="*/ 352 h 414"/>
                  <a:gd name="T16" fmla="*/ 56 w 360"/>
                  <a:gd name="T17" fmla="*/ 371 h 414"/>
                  <a:gd name="T18" fmla="*/ 59 w 360"/>
                  <a:gd name="T19" fmla="*/ 378 h 414"/>
                  <a:gd name="T20" fmla="*/ 126 w 360"/>
                  <a:gd name="T21" fmla="*/ 414 h 414"/>
                  <a:gd name="T22" fmla="*/ 155 w 360"/>
                  <a:gd name="T23" fmla="*/ 391 h 414"/>
                  <a:gd name="T24" fmla="*/ 249 w 360"/>
                  <a:gd name="T25" fmla="*/ 391 h 414"/>
                  <a:gd name="T26" fmla="*/ 273 w 360"/>
                  <a:gd name="T27" fmla="*/ 356 h 414"/>
                  <a:gd name="T28" fmla="*/ 307 w 360"/>
                  <a:gd name="T29" fmla="*/ 319 h 414"/>
                  <a:gd name="T30" fmla="*/ 329 w 360"/>
                  <a:gd name="T31" fmla="*/ 240 h 414"/>
                  <a:gd name="T32" fmla="*/ 360 w 360"/>
                  <a:gd name="T33" fmla="*/ 216 h 414"/>
                  <a:gd name="T34" fmla="*/ 292 w 360"/>
                  <a:gd name="T35" fmla="*/ 131 h 414"/>
                  <a:gd name="T36" fmla="*/ 213 w 360"/>
                  <a:gd name="T37" fmla="*/ 80 h 414"/>
                  <a:gd name="T38" fmla="*/ 157 w 360"/>
                  <a:gd name="T39" fmla="*/ 86 h 414"/>
                  <a:gd name="T40" fmla="*/ 150 w 360"/>
                  <a:gd name="T41" fmla="*/ 34 h 414"/>
                  <a:gd name="T42" fmla="*/ 117 w 360"/>
                  <a:gd name="T43" fmla="*/ 0 h 4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60"/>
                  <a:gd name="T67" fmla="*/ 0 h 414"/>
                  <a:gd name="T68" fmla="*/ 360 w 360"/>
                  <a:gd name="T69" fmla="*/ 414 h 41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60" h="414">
                    <a:moveTo>
                      <a:pt x="117" y="0"/>
                    </a:moveTo>
                    <a:lnTo>
                      <a:pt x="59" y="58"/>
                    </a:lnTo>
                    <a:lnTo>
                      <a:pt x="59" y="136"/>
                    </a:lnTo>
                    <a:lnTo>
                      <a:pt x="46" y="196"/>
                    </a:lnTo>
                    <a:lnTo>
                      <a:pt x="44" y="252"/>
                    </a:lnTo>
                    <a:lnTo>
                      <a:pt x="0" y="300"/>
                    </a:lnTo>
                    <a:lnTo>
                      <a:pt x="0" y="348"/>
                    </a:lnTo>
                    <a:lnTo>
                      <a:pt x="32" y="352"/>
                    </a:lnTo>
                    <a:lnTo>
                      <a:pt x="56" y="371"/>
                    </a:lnTo>
                    <a:lnTo>
                      <a:pt x="59" y="378"/>
                    </a:lnTo>
                    <a:lnTo>
                      <a:pt x="126" y="414"/>
                    </a:lnTo>
                    <a:lnTo>
                      <a:pt x="155" y="391"/>
                    </a:lnTo>
                    <a:lnTo>
                      <a:pt x="249" y="391"/>
                    </a:lnTo>
                    <a:lnTo>
                      <a:pt x="273" y="356"/>
                    </a:lnTo>
                    <a:lnTo>
                      <a:pt x="307" y="319"/>
                    </a:lnTo>
                    <a:lnTo>
                      <a:pt x="329" y="240"/>
                    </a:lnTo>
                    <a:lnTo>
                      <a:pt x="360" y="216"/>
                    </a:lnTo>
                    <a:lnTo>
                      <a:pt x="292" y="131"/>
                    </a:lnTo>
                    <a:lnTo>
                      <a:pt x="213" y="80"/>
                    </a:lnTo>
                    <a:lnTo>
                      <a:pt x="157" y="86"/>
                    </a:lnTo>
                    <a:lnTo>
                      <a:pt x="150" y="34"/>
                    </a:lnTo>
                    <a:lnTo>
                      <a:pt x="117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ea typeface="ヒラギノ角ゴ Pro W3" charset="0"/>
                  <a:cs typeface="ヒラギノ角ゴ Pro W3" charset="0"/>
                </a:endParaRPr>
              </a:p>
            </p:txBody>
          </p:sp>
          <p:sp>
            <p:nvSpPr>
              <p:cNvPr id="66" name="Freeform 22"/>
              <p:cNvSpPr>
                <a:spLocks/>
              </p:cNvSpPr>
              <p:nvPr/>
            </p:nvSpPr>
            <p:spPr bwMode="auto">
              <a:xfrm>
                <a:off x="4659" y="3034"/>
                <a:ext cx="180" cy="206"/>
              </a:xfrm>
              <a:custGeom>
                <a:avLst/>
                <a:gdLst>
                  <a:gd name="T0" fmla="*/ 117 w 360"/>
                  <a:gd name="T1" fmla="*/ 0 h 414"/>
                  <a:gd name="T2" fmla="*/ 59 w 360"/>
                  <a:gd name="T3" fmla="*/ 58 h 414"/>
                  <a:gd name="T4" fmla="*/ 59 w 360"/>
                  <a:gd name="T5" fmla="*/ 136 h 414"/>
                  <a:gd name="T6" fmla="*/ 46 w 360"/>
                  <a:gd name="T7" fmla="*/ 196 h 414"/>
                  <a:gd name="T8" fmla="*/ 44 w 360"/>
                  <a:gd name="T9" fmla="*/ 252 h 414"/>
                  <a:gd name="T10" fmla="*/ 0 w 360"/>
                  <a:gd name="T11" fmla="*/ 300 h 414"/>
                  <a:gd name="T12" fmla="*/ 0 w 360"/>
                  <a:gd name="T13" fmla="*/ 348 h 414"/>
                  <a:gd name="T14" fmla="*/ 32 w 360"/>
                  <a:gd name="T15" fmla="*/ 352 h 414"/>
                  <a:gd name="T16" fmla="*/ 56 w 360"/>
                  <a:gd name="T17" fmla="*/ 371 h 414"/>
                  <a:gd name="T18" fmla="*/ 59 w 360"/>
                  <a:gd name="T19" fmla="*/ 378 h 414"/>
                  <a:gd name="T20" fmla="*/ 126 w 360"/>
                  <a:gd name="T21" fmla="*/ 414 h 414"/>
                  <a:gd name="T22" fmla="*/ 155 w 360"/>
                  <a:gd name="T23" fmla="*/ 391 h 414"/>
                  <a:gd name="T24" fmla="*/ 249 w 360"/>
                  <a:gd name="T25" fmla="*/ 391 h 414"/>
                  <a:gd name="T26" fmla="*/ 273 w 360"/>
                  <a:gd name="T27" fmla="*/ 356 h 414"/>
                  <a:gd name="T28" fmla="*/ 307 w 360"/>
                  <a:gd name="T29" fmla="*/ 319 h 414"/>
                  <a:gd name="T30" fmla="*/ 329 w 360"/>
                  <a:gd name="T31" fmla="*/ 240 h 414"/>
                  <a:gd name="T32" fmla="*/ 360 w 360"/>
                  <a:gd name="T33" fmla="*/ 216 h 414"/>
                  <a:gd name="T34" fmla="*/ 292 w 360"/>
                  <a:gd name="T35" fmla="*/ 131 h 414"/>
                  <a:gd name="T36" fmla="*/ 213 w 360"/>
                  <a:gd name="T37" fmla="*/ 80 h 414"/>
                  <a:gd name="T38" fmla="*/ 157 w 360"/>
                  <a:gd name="T39" fmla="*/ 86 h 414"/>
                  <a:gd name="T40" fmla="*/ 150 w 360"/>
                  <a:gd name="T41" fmla="*/ 34 h 414"/>
                  <a:gd name="T42" fmla="*/ 117 w 360"/>
                  <a:gd name="T43" fmla="*/ 0 h 4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60"/>
                  <a:gd name="T67" fmla="*/ 0 h 414"/>
                  <a:gd name="T68" fmla="*/ 360 w 360"/>
                  <a:gd name="T69" fmla="*/ 414 h 41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60" h="414">
                    <a:moveTo>
                      <a:pt x="117" y="0"/>
                    </a:moveTo>
                    <a:lnTo>
                      <a:pt x="59" y="58"/>
                    </a:lnTo>
                    <a:lnTo>
                      <a:pt x="59" y="136"/>
                    </a:lnTo>
                    <a:lnTo>
                      <a:pt x="46" y="196"/>
                    </a:lnTo>
                    <a:lnTo>
                      <a:pt x="44" y="252"/>
                    </a:lnTo>
                    <a:lnTo>
                      <a:pt x="0" y="300"/>
                    </a:lnTo>
                    <a:lnTo>
                      <a:pt x="0" y="348"/>
                    </a:lnTo>
                    <a:lnTo>
                      <a:pt x="32" y="352"/>
                    </a:lnTo>
                    <a:lnTo>
                      <a:pt x="56" y="371"/>
                    </a:lnTo>
                    <a:lnTo>
                      <a:pt x="59" y="378"/>
                    </a:lnTo>
                    <a:lnTo>
                      <a:pt x="126" y="414"/>
                    </a:lnTo>
                    <a:lnTo>
                      <a:pt x="155" y="391"/>
                    </a:lnTo>
                    <a:lnTo>
                      <a:pt x="249" y="391"/>
                    </a:lnTo>
                    <a:lnTo>
                      <a:pt x="273" y="356"/>
                    </a:lnTo>
                    <a:lnTo>
                      <a:pt x="307" y="319"/>
                    </a:lnTo>
                    <a:lnTo>
                      <a:pt x="329" y="240"/>
                    </a:lnTo>
                    <a:lnTo>
                      <a:pt x="360" y="216"/>
                    </a:lnTo>
                    <a:lnTo>
                      <a:pt x="292" y="131"/>
                    </a:lnTo>
                    <a:lnTo>
                      <a:pt x="213" y="80"/>
                    </a:lnTo>
                    <a:lnTo>
                      <a:pt x="157" y="86"/>
                    </a:lnTo>
                    <a:lnTo>
                      <a:pt x="150" y="34"/>
                    </a:lnTo>
                    <a:lnTo>
                      <a:pt x="117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ea typeface="ヒラギノ角ゴ Pro W3" charset="0"/>
                  <a:cs typeface="ヒラギノ角ゴ Pro W3" charset="0"/>
                </a:endParaRPr>
              </a:p>
            </p:txBody>
          </p:sp>
        </p:grpSp>
        <p:grpSp>
          <p:nvGrpSpPr>
            <p:cNvPr id="15" name="Group 23"/>
            <p:cNvGrpSpPr>
              <a:grpSpLocks/>
            </p:cNvGrpSpPr>
            <p:nvPr/>
          </p:nvGrpSpPr>
          <p:grpSpPr bwMode="auto">
            <a:xfrm>
              <a:off x="4564063" y="3971925"/>
              <a:ext cx="358775" cy="1978025"/>
              <a:chOff x="4241" y="2616"/>
              <a:chExt cx="250" cy="1518"/>
            </a:xfrm>
          </p:grpSpPr>
          <p:sp>
            <p:nvSpPr>
              <p:cNvPr id="62" name="Freeform 24"/>
              <p:cNvSpPr>
                <a:spLocks/>
              </p:cNvSpPr>
              <p:nvPr/>
            </p:nvSpPr>
            <p:spPr bwMode="auto">
              <a:xfrm>
                <a:off x="4241" y="2616"/>
                <a:ext cx="250" cy="1518"/>
              </a:xfrm>
              <a:custGeom>
                <a:avLst/>
                <a:gdLst>
                  <a:gd name="T0" fmla="*/ 1 w 500"/>
                  <a:gd name="T1" fmla="*/ 0 h 3037"/>
                  <a:gd name="T2" fmla="*/ 1 w 500"/>
                  <a:gd name="T3" fmla="*/ 0 h 3037"/>
                  <a:gd name="T4" fmla="*/ 1 w 500"/>
                  <a:gd name="T5" fmla="*/ 0 h 3037"/>
                  <a:gd name="T6" fmla="*/ 1 w 500"/>
                  <a:gd name="T7" fmla="*/ 0 h 3037"/>
                  <a:gd name="T8" fmla="*/ 1 w 500"/>
                  <a:gd name="T9" fmla="*/ 0 h 3037"/>
                  <a:gd name="T10" fmla="*/ 1 w 500"/>
                  <a:gd name="T11" fmla="*/ 0 h 3037"/>
                  <a:gd name="T12" fmla="*/ 1 w 500"/>
                  <a:gd name="T13" fmla="*/ 0 h 3037"/>
                  <a:gd name="T14" fmla="*/ 1 w 500"/>
                  <a:gd name="T15" fmla="*/ 0 h 3037"/>
                  <a:gd name="T16" fmla="*/ 1 w 500"/>
                  <a:gd name="T17" fmla="*/ 0 h 3037"/>
                  <a:gd name="T18" fmla="*/ 1 w 500"/>
                  <a:gd name="T19" fmla="*/ 0 h 3037"/>
                  <a:gd name="T20" fmla="*/ 1 w 500"/>
                  <a:gd name="T21" fmla="*/ 0 h 3037"/>
                  <a:gd name="T22" fmla="*/ 1 w 500"/>
                  <a:gd name="T23" fmla="*/ 0 h 3037"/>
                  <a:gd name="T24" fmla="*/ 1 w 500"/>
                  <a:gd name="T25" fmla="*/ 0 h 3037"/>
                  <a:gd name="T26" fmla="*/ 1 w 500"/>
                  <a:gd name="T27" fmla="*/ 0 h 3037"/>
                  <a:gd name="T28" fmla="*/ 1 w 500"/>
                  <a:gd name="T29" fmla="*/ 0 h 3037"/>
                  <a:gd name="T30" fmla="*/ 1 w 500"/>
                  <a:gd name="T31" fmla="*/ 0 h 3037"/>
                  <a:gd name="T32" fmla="*/ 1 w 500"/>
                  <a:gd name="T33" fmla="*/ 0 h 3037"/>
                  <a:gd name="T34" fmla="*/ 1 w 500"/>
                  <a:gd name="T35" fmla="*/ 0 h 3037"/>
                  <a:gd name="T36" fmla="*/ 1 w 500"/>
                  <a:gd name="T37" fmla="*/ 0 h 3037"/>
                  <a:gd name="T38" fmla="*/ 1 w 500"/>
                  <a:gd name="T39" fmla="*/ 0 h 3037"/>
                  <a:gd name="T40" fmla="*/ 1 w 500"/>
                  <a:gd name="T41" fmla="*/ 0 h 3037"/>
                  <a:gd name="T42" fmla="*/ 1 w 500"/>
                  <a:gd name="T43" fmla="*/ 0 h 3037"/>
                  <a:gd name="T44" fmla="*/ 1 w 500"/>
                  <a:gd name="T45" fmla="*/ 0 h 3037"/>
                  <a:gd name="T46" fmla="*/ 1 w 500"/>
                  <a:gd name="T47" fmla="*/ 0 h 3037"/>
                  <a:gd name="T48" fmla="*/ 1 w 500"/>
                  <a:gd name="T49" fmla="*/ 0 h 3037"/>
                  <a:gd name="T50" fmla="*/ 1 w 500"/>
                  <a:gd name="T51" fmla="*/ 0 h 3037"/>
                  <a:gd name="T52" fmla="*/ 1 w 500"/>
                  <a:gd name="T53" fmla="*/ 0 h 3037"/>
                  <a:gd name="T54" fmla="*/ 1 w 500"/>
                  <a:gd name="T55" fmla="*/ 0 h 3037"/>
                  <a:gd name="T56" fmla="*/ 1 w 500"/>
                  <a:gd name="T57" fmla="*/ 0 h 3037"/>
                  <a:gd name="T58" fmla="*/ 1 w 500"/>
                  <a:gd name="T59" fmla="*/ 0 h 3037"/>
                  <a:gd name="T60" fmla="*/ 1 w 500"/>
                  <a:gd name="T61" fmla="*/ 0 h 3037"/>
                  <a:gd name="T62" fmla="*/ 1 w 500"/>
                  <a:gd name="T63" fmla="*/ 0 h 3037"/>
                  <a:gd name="T64" fmla="*/ 0 w 500"/>
                  <a:gd name="T65" fmla="*/ 0 h 3037"/>
                  <a:gd name="T66" fmla="*/ 1 w 500"/>
                  <a:gd name="T67" fmla="*/ 0 h 3037"/>
                  <a:gd name="T68" fmla="*/ 1 w 500"/>
                  <a:gd name="T69" fmla="*/ 0 h 3037"/>
                  <a:gd name="T70" fmla="*/ 1 w 500"/>
                  <a:gd name="T71" fmla="*/ 0 h 3037"/>
                  <a:gd name="T72" fmla="*/ 1 w 500"/>
                  <a:gd name="T73" fmla="*/ 0 h 3037"/>
                  <a:gd name="T74" fmla="*/ 1 w 500"/>
                  <a:gd name="T75" fmla="*/ 0 h 3037"/>
                  <a:gd name="T76" fmla="*/ 1 w 500"/>
                  <a:gd name="T77" fmla="*/ 0 h 3037"/>
                  <a:gd name="T78" fmla="*/ 1 w 500"/>
                  <a:gd name="T79" fmla="*/ 0 h 3037"/>
                  <a:gd name="T80" fmla="*/ 1 w 500"/>
                  <a:gd name="T81" fmla="*/ 0 h 3037"/>
                  <a:gd name="T82" fmla="*/ 1 w 500"/>
                  <a:gd name="T83" fmla="*/ 0 h 3037"/>
                  <a:gd name="T84" fmla="*/ 1 w 500"/>
                  <a:gd name="T85" fmla="*/ 0 h 3037"/>
                  <a:gd name="T86" fmla="*/ 1 w 500"/>
                  <a:gd name="T87" fmla="*/ 0 h 3037"/>
                  <a:gd name="T88" fmla="*/ 1 w 500"/>
                  <a:gd name="T89" fmla="*/ 0 h 3037"/>
                  <a:gd name="T90" fmla="*/ 1 w 500"/>
                  <a:gd name="T91" fmla="*/ 0 h 3037"/>
                  <a:gd name="T92" fmla="*/ 1 w 500"/>
                  <a:gd name="T93" fmla="*/ 0 h 3037"/>
                  <a:gd name="T94" fmla="*/ 1 w 500"/>
                  <a:gd name="T95" fmla="*/ 0 h 3037"/>
                  <a:gd name="T96" fmla="*/ 1 w 500"/>
                  <a:gd name="T97" fmla="*/ 0 h 3037"/>
                  <a:gd name="T98" fmla="*/ 1 w 500"/>
                  <a:gd name="T99" fmla="*/ 0 h 3037"/>
                  <a:gd name="T100" fmla="*/ 1 w 500"/>
                  <a:gd name="T101" fmla="*/ 0 h 3037"/>
                  <a:gd name="T102" fmla="*/ 1 w 500"/>
                  <a:gd name="T103" fmla="*/ 0 h 303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00"/>
                  <a:gd name="T157" fmla="*/ 0 h 3037"/>
                  <a:gd name="T158" fmla="*/ 500 w 500"/>
                  <a:gd name="T159" fmla="*/ 3037 h 303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00" h="3037">
                    <a:moveTo>
                      <a:pt x="57" y="91"/>
                    </a:moveTo>
                    <a:lnTo>
                      <a:pt x="112" y="0"/>
                    </a:lnTo>
                    <a:lnTo>
                      <a:pt x="160" y="73"/>
                    </a:lnTo>
                    <a:lnTo>
                      <a:pt x="199" y="181"/>
                    </a:lnTo>
                    <a:lnTo>
                      <a:pt x="170" y="291"/>
                    </a:lnTo>
                    <a:lnTo>
                      <a:pt x="314" y="380"/>
                    </a:lnTo>
                    <a:lnTo>
                      <a:pt x="334" y="464"/>
                    </a:lnTo>
                    <a:lnTo>
                      <a:pt x="314" y="516"/>
                    </a:lnTo>
                    <a:lnTo>
                      <a:pt x="258" y="553"/>
                    </a:lnTo>
                    <a:lnTo>
                      <a:pt x="229" y="635"/>
                    </a:lnTo>
                    <a:lnTo>
                      <a:pt x="243" y="665"/>
                    </a:lnTo>
                    <a:lnTo>
                      <a:pt x="229" y="786"/>
                    </a:lnTo>
                    <a:lnTo>
                      <a:pt x="210" y="846"/>
                    </a:lnTo>
                    <a:lnTo>
                      <a:pt x="144" y="939"/>
                    </a:lnTo>
                    <a:lnTo>
                      <a:pt x="168" y="1045"/>
                    </a:lnTo>
                    <a:lnTo>
                      <a:pt x="173" y="1168"/>
                    </a:lnTo>
                    <a:lnTo>
                      <a:pt x="186" y="1404"/>
                    </a:lnTo>
                    <a:lnTo>
                      <a:pt x="199" y="1466"/>
                    </a:lnTo>
                    <a:lnTo>
                      <a:pt x="175" y="1533"/>
                    </a:lnTo>
                    <a:lnTo>
                      <a:pt x="175" y="1903"/>
                    </a:lnTo>
                    <a:lnTo>
                      <a:pt x="175" y="2052"/>
                    </a:lnTo>
                    <a:lnTo>
                      <a:pt x="232" y="2128"/>
                    </a:lnTo>
                    <a:lnTo>
                      <a:pt x="229" y="2173"/>
                    </a:lnTo>
                    <a:lnTo>
                      <a:pt x="243" y="2194"/>
                    </a:lnTo>
                    <a:lnTo>
                      <a:pt x="229" y="2253"/>
                    </a:lnTo>
                    <a:lnTo>
                      <a:pt x="262" y="2285"/>
                    </a:lnTo>
                    <a:lnTo>
                      <a:pt x="262" y="2365"/>
                    </a:lnTo>
                    <a:lnTo>
                      <a:pt x="243" y="2350"/>
                    </a:lnTo>
                    <a:lnTo>
                      <a:pt x="243" y="2372"/>
                    </a:lnTo>
                    <a:lnTo>
                      <a:pt x="258" y="2436"/>
                    </a:lnTo>
                    <a:lnTo>
                      <a:pt x="258" y="2517"/>
                    </a:lnTo>
                    <a:lnTo>
                      <a:pt x="243" y="2573"/>
                    </a:lnTo>
                    <a:lnTo>
                      <a:pt x="243" y="2625"/>
                    </a:lnTo>
                    <a:lnTo>
                      <a:pt x="231" y="2655"/>
                    </a:lnTo>
                    <a:lnTo>
                      <a:pt x="231" y="2733"/>
                    </a:lnTo>
                    <a:lnTo>
                      <a:pt x="258" y="2765"/>
                    </a:lnTo>
                    <a:lnTo>
                      <a:pt x="277" y="2765"/>
                    </a:lnTo>
                    <a:lnTo>
                      <a:pt x="291" y="2877"/>
                    </a:lnTo>
                    <a:lnTo>
                      <a:pt x="341" y="2910"/>
                    </a:lnTo>
                    <a:lnTo>
                      <a:pt x="378" y="2914"/>
                    </a:lnTo>
                    <a:lnTo>
                      <a:pt x="412" y="2929"/>
                    </a:lnTo>
                    <a:lnTo>
                      <a:pt x="450" y="2918"/>
                    </a:lnTo>
                    <a:lnTo>
                      <a:pt x="500" y="2912"/>
                    </a:lnTo>
                    <a:lnTo>
                      <a:pt x="432" y="2959"/>
                    </a:lnTo>
                    <a:lnTo>
                      <a:pt x="400" y="2962"/>
                    </a:lnTo>
                    <a:lnTo>
                      <a:pt x="378" y="2996"/>
                    </a:lnTo>
                    <a:lnTo>
                      <a:pt x="375" y="3037"/>
                    </a:lnTo>
                    <a:lnTo>
                      <a:pt x="299" y="2964"/>
                    </a:lnTo>
                    <a:lnTo>
                      <a:pt x="317" y="2948"/>
                    </a:lnTo>
                    <a:lnTo>
                      <a:pt x="310" y="2925"/>
                    </a:lnTo>
                    <a:lnTo>
                      <a:pt x="291" y="2929"/>
                    </a:lnTo>
                    <a:lnTo>
                      <a:pt x="279" y="2890"/>
                    </a:lnTo>
                    <a:lnTo>
                      <a:pt x="232" y="2890"/>
                    </a:lnTo>
                    <a:lnTo>
                      <a:pt x="205" y="2875"/>
                    </a:lnTo>
                    <a:lnTo>
                      <a:pt x="205" y="2836"/>
                    </a:lnTo>
                    <a:lnTo>
                      <a:pt x="170" y="2776"/>
                    </a:lnTo>
                    <a:lnTo>
                      <a:pt x="147" y="2661"/>
                    </a:lnTo>
                    <a:lnTo>
                      <a:pt x="144" y="2612"/>
                    </a:lnTo>
                    <a:lnTo>
                      <a:pt x="111" y="2540"/>
                    </a:lnTo>
                    <a:lnTo>
                      <a:pt x="131" y="2529"/>
                    </a:lnTo>
                    <a:lnTo>
                      <a:pt x="159" y="2517"/>
                    </a:lnTo>
                    <a:lnTo>
                      <a:pt x="101" y="2458"/>
                    </a:lnTo>
                    <a:lnTo>
                      <a:pt x="98" y="2428"/>
                    </a:lnTo>
                    <a:lnTo>
                      <a:pt x="77" y="2439"/>
                    </a:lnTo>
                    <a:lnTo>
                      <a:pt x="46" y="2419"/>
                    </a:lnTo>
                    <a:lnTo>
                      <a:pt x="0" y="2382"/>
                    </a:lnTo>
                    <a:lnTo>
                      <a:pt x="29" y="2352"/>
                    </a:lnTo>
                    <a:lnTo>
                      <a:pt x="63" y="2313"/>
                    </a:lnTo>
                    <a:lnTo>
                      <a:pt x="70" y="2337"/>
                    </a:lnTo>
                    <a:lnTo>
                      <a:pt x="112" y="2382"/>
                    </a:lnTo>
                    <a:lnTo>
                      <a:pt x="149" y="2372"/>
                    </a:lnTo>
                    <a:lnTo>
                      <a:pt x="127" y="2342"/>
                    </a:lnTo>
                    <a:lnTo>
                      <a:pt x="144" y="2298"/>
                    </a:lnTo>
                    <a:lnTo>
                      <a:pt x="149" y="2249"/>
                    </a:lnTo>
                    <a:lnTo>
                      <a:pt x="131" y="2231"/>
                    </a:lnTo>
                    <a:lnTo>
                      <a:pt x="162" y="2216"/>
                    </a:lnTo>
                    <a:lnTo>
                      <a:pt x="109" y="2136"/>
                    </a:lnTo>
                    <a:lnTo>
                      <a:pt x="111" y="1911"/>
                    </a:lnTo>
                    <a:lnTo>
                      <a:pt x="63" y="1912"/>
                    </a:lnTo>
                    <a:lnTo>
                      <a:pt x="24" y="1871"/>
                    </a:lnTo>
                    <a:lnTo>
                      <a:pt x="20" y="1778"/>
                    </a:lnTo>
                    <a:lnTo>
                      <a:pt x="40" y="1734"/>
                    </a:lnTo>
                    <a:lnTo>
                      <a:pt x="40" y="1674"/>
                    </a:lnTo>
                    <a:lnTo>
                      <a:pt x="27" y="1657"/>
                    </a:lnTo>
                    <a:lnTo>
                      <a:pt x="39" y="1574"/>
                    </a:lnTo>
                    <a:lnTo>
                      <a:pt x="63" y="1479"/>
                    </a:lnTo>
                    <a:lnTo>
                      <a:pt x="63" y="1402"/>
                    </a:lnTo>
                    <a:lnTo>
                      <a:pt x="94" y="1365"/>
                    </a:lnTo>
                    <a:lnTo>
                      <a:pt x="94" y="1263"/>
                    </a:lnTo>
                    <a:lnTo>
                      <a:pt x="94" y="1067"/>
                    </a:lnTo>
                    <a:lnTo>
                      <a:pt x="127" y="1017"/>
                    </a:lnTo>
                    <a:lnTo>
                      <a:pt x="122" y="993"/>
                    </a:lnTo>
                    <a:lnTo>
                      <a:pt x="98" y="954"/>
                    </a:lnTo>
                    <a:lnTo>
                      <a:pt x="94" y="853"/>
                    </a:lnTo>
                    <a:lnTo>
                      <a:pt x="105" y="834"/>
                    </a:lnTo>
                    <a:lnTo>
                      <a:pt x="112" y="769"/>
                    </a:lnTo>
                    <a:lnTo>
                      <a:pt x="118" y="533"/>
                    </a:lnTo>
                    <a:lnTo>
                      <a:pt x="81" y="510"/>
                    </a:lnTo>
                    <a:lnTo>
                      <a:pt x="111" y="462"/>
                    </a:lnTo>
                    <a:lnTo>
                      <a:pt x="111" y="391"/>
                    </a:lnTo>
                    <a:lnTo>
                      <a:pt x="111" y="291"/>
                    </a:lnTo>
                    <a:lnTo>
                      <a:pt x="111" y="201"/>
                    </a:lnTo>
                    <a:lnTo>
                      <a:pt x="90" y="121"/>
                    </a:lnTo>
                    <a:lnTo>
                      <a:pt x="57" y="91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VE">
                  <a:solidFill>
                    <a:prstClr val="black"/>
                  </a:solidFill>
                  <a:latin typeface="Arial" pitchFamily="34" charset="0"/>
                  <a:ea typeface="ヒラギノ角ゴ Pro W3"/>
                </a:endParaRPr>
              </a:p>
            </p:txBody>
          </p:sp>
          <p:sp>
            <p:nvSpPr>
              <p:cNvPr id="63" name="Freeform 25"/>
              <p:cNvSpPr>
                <a:spLocks/>
              </p:cNvSpPr>
              <p:nvPr/>
            </p:nvSpPr>
            <p:spPr bwMode="auto">
              <a:xfrm>
                <a:off x="4241" y="2616"/>
                <a:ext cx="250" cy="1518"/>
              </a:xfrm>
              <a:custGeom>
                <a:avLst/>
                <a:gdLst>
                  <a:gd name="T0" fmla="*/ 1 w 500"/>
                  <a:gd name="T1" fmla="*/ 0 h 3037"/>
                  <a:gd name="T2" fmla="*/ 1 w 500"/>
                  <a:gd name="T3" fmla="*/ 0 h 3037"/>
                  <a:gd name="T4" fmla="*/ 1 w 500"/>
                  <a:gd name="T5" fmla="*/ 0 h 3037"/>
                  <a:gd name="T6" fmla="*/ 1 w 500"/>
                  <a:gd name="T7" fmla="*/ 0 h 3037"/>
                  <a:gd name="T8" fmla="*/ 1 w 500"/>
                  <a:gd name="T9" fmla="*/ 0 h 3037"/>
                  <a:gd name="T10" fmla="*/ 1 w 500"/>
                  <a:gd name="T11" fmla="*/ 0 h 3037"/>
                  <a:gd name="T12" fmla="*/ 1 w 500"/>
                  <a:gd name="T13" fmla="*/ 0 h 3037"/>
                  <a:gd name="T14" fmla="*/ 1 w 500"/>
                  <a:gd name="T15" fmla="*/ 0 h 3037"/>
                  <a:gd name="T16" fmla="*/ 1 w 500"/>
                  <a:gd name="T17" fmla="*/ 0 h 3037"/>
                  <a:gd name="T18" fmla="*/ 1 w 500"/>
                  <a:gd name="T19" fmla="*/ 0 h 3037"/>
                  <a:gd name="T20" fmla="*/ 1 w 500"/>
                  <a:gd name="T21" fmla="*/ 0 h 3037"/>
                  <a:gd name="T22" fmla="*/ 1 w 500"/>
                  <a:gd name="T23" fmla="*/ 0 h 3037"/>
                  <a:gd name="T24" fmla="*/ 1 w 500"/>
                  <a:gd name="T25" fmla="*/ 0 h 3037"/>
                  <a:gd name="T26" fmla="*/ 1 w 500"/>
                  <a:gd name="T27" fmla="*/ 0 h 3037"/>
                  <a:gd name="T28" fmla="*/ 1 w 500"/>
                  <a:gd name="T29" fmla="*/ 0 h 3037"/>
                  <a:gd name="T30" fmla="*/ 1 w 500"/>
                  <a:gd name="T31" fmla="*/ 0 h 3037"/>
                  <a:gd name="T32" fmla="*/ 1 w 500"/>
                  <a:gd name="T33" fmla="*/ 0 h 3037"/>
                  <a:gd name="T34" fmla="*/ 1 w 500"/>
                  <a:gd name="T35" fmla="*/ 0 h 3037"/>
                  <a:gd name="T36" fmla="*/ 1 w 500"/>
                  <a:gd name="T37" fmla="*/ 0 h 3037"/>
                  <a:gd name="T38" fmla="*/ 1 w 500"/>
                  <a:gd name="T39" fmla="*/ 0 h 3037"/>
                  <a:gd name="T40" fmla="*/ 1 w 500"/>
                  <a:gd name="T41" fmla="*/ 0 h 3037"/>
                  <a:gd name="T42" fmla="*/ 1 w 500"/>
                  <a:gd name="T43" fmla="*/ 0 h 3037"/>
                  <a:gd name="T44" fmla="*/ 1 w 500"/>
                  <a:gd name="T45" fmla="*/ 0 h 3037"/>
                  <a:gd name="T46" fmla="*/ 1 w 500"/>
                  <a:gd name="T47" fmla="*/ 0 h 3037"/>
                  <a:gd name="T48" fmla="*/ 1 w 500"/>
                  <a:gd name="T49" fmla="*/ 0 h 3037"/>
                  <a:gd name="T50" fmla="*/ 1 w 500"/>
                  <a:gd name="T51" fmla="*/ 0 h 3037"/>
                  <a:gd name="T52" fmla="*/ 1 w 500"/>
                  <a:gd name="T53" fmla="*/ 0 h 3037"/>
                  <a:gd name="T54" fmla="*/ 1 w 500"/>
                  <a:gd name="T55" fmla="*/ 0 h 3037"/>
                  <a:gd name="T56" fmla="*/ 1 w 500"/>
                  <a:gd name="T57" fmla="*/ 0 h 3037"/>
                  <a:gd name="T58" fmla="*/ 1 w 500"/>
                  <a:gd name="T59" fmla="*/ 0 h 3037"/>
                  <a:gd name="T60" fmla="*/ 1 w 500"/>
                  <a:gd name="T61" fmla="*/ 0 h 3037"/>
                  <a:gd name="T62" fmla="*/ 1 w 500"/>
                  <a:gd name="T63" fmla="*/ 0 h 3037"/>
                  <a:gd name="T64" fmla="*/ 0 w 500"/>
                  <a:gd name="T65" fmla="*/ 0 h 3037"/>
                  <a:gd name="T66" fmla="*/ 1 w 500"/>
                  <a:gd name="T67" fmla="*/ 0 h 3037"/>
                  <a:gd name="T68" fmla="*/ 1 w 500"/>
                  <a:gd name="T69" fmla="*/ 0 h 3037"/>
                  <a:gd name="T70" fmla="*/ 1 w 500"/>
                  <a:gd name="T71" fmla="*/ 0 h 3037"/>
                  <a:gd name="T72" fmla="*/ 1 w 500"/>
                  <a:gd name="T73" fmla="*/ 0 h 3037"/>
                  <a:gd name="T74" fmla="*/ 1 w 500"/>
                  <a:gd name="T75" fmla="*/ 0 h 3037"/>
                  <a:gd name="T76" fmla="*/ 1 w 500"/>
                  <a:gd name="T77" fmla="*/ 0 h 3037"/>
                  <a:gd name="T78" fmla="*/ 1 w 500"/>
                  <a:gd name="T79" fmla="*/ 0 h 3037"/>
                  <a:gd name="T80" fmla="*/ 1 w 500"/>
                  <a:gd name="T81" fmla="*/ 0 h 3037"/>
                  <a:gd name="T82" fmla="*/ 1 w 500"/>
                  <a:gd name="T83" fmla="*/ 0 h 3037"/>
                  <a:gd name="T84" fmla="*/ 1 w 500"/>
                  <a:gd name="T85" fmla="*/ 0 h 3037"/>
                  <a:gd name="T86" fmla="*/ 1 w 500"/>
                  <a:gd name="T87" fmla="*/ 0 h 3037"/>
                  <a:gd name="T88" fmla="*/ 1 w 500"/>
                  <a:gd name="T89" fmla="*/ 0 h 3037"/>
                  <a:gd name="T90" fmla="*/ 1 w 500"/>
                  <a:gd name="T91" fmla="*/ 0 h 3037"/>
                  <a:gd name="T92" fmla="*/ 1 w 500"/>
                  <a:gd name="T93" fmla="*/ 0 h 3037"/>
                  <a:gd name="T94" fmla="*/ 1 w 500"/>
                  <a:gd name="T95" fmla="*/ 0 h 3037"/>
                  <a:gd name="T96" fmla="*/ 1 w 500"/>
                  <a:gd name="T97" fmla="*/ 0 h 3037"/>
                  <a:gd name="T98" fmla="*/ 1 w 500"/>
                  <a:gd name="T99" fmla="*/ 0 h 3037"/>
                  <a:gd name="T100" fmla="*/ 1 w 500"/>
                  <a:gd name="T101" fmla="*/ 0 h 3037"/>
                  <a:gd name="T102" fmla="*/ 1 w 500"/>
                  <a:gd name="T103" fmla="*/ 0 h 303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00"/>
                  <a:gd name="T157" fmla="*/ 0 h 3037"/>
                  <a:gd name="T158" fmla="*/ 500 w 500"/>
                  <a:gd name="T159" fmla="*/ 3037 h 303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00" h="3037">
                    <a:moveTo>
                      <a:pt x="57" y="91"/>
                    </a:moveTo>
                    <a:lnTo>
                      <a:pt x="112" y="0"/>
                    </a:lnTo>
                    <a:lnTo>
                      <a:pt x="160" y="73"/>
                    </a:lnTo>
                    <a:lnTo>
                      <a:pt x="199" y="181"/>
                    </a:lnTo>
                    <a:lnTo>
                      <a:pt x="170" y="291"/>
                    </a:lnTo>
                    <a:lnTo>
                      <a:pt x="314" y="380"/>
                    </a:lnTo>
                    <a:lnTo>
                      <a:pt x="334" y="464"/>
                    </a:lnTo>
                    <a:lnTo>
                      <a:pt x="314" y="516"/>
                    </a:lnTo>
                    <a:lnTo>
                      <a:pt x="258" y="553"/>
                    </a:lnTo>
                    <a:lnTo>
                      <a:pt x="229" y="635"/>
                    </a:lnTo>
                    <a:lnTo>
                      <a:pt x="243" y="665"/>
                    </a:lnTo>
                    <a:lnTo>
                      <a:pt x="229" y="786"/>
                    </a:lnTo>
                    <a:lnTo>
                      <a:pt x="210" y="846"/>
                    </a:lnTo>
                    <a:lnTo>
                      <a:pt x="144" y="939"/>
                    </a:lnTo>
                    <a:lnTo>
                      <a:pt x="168" y="1045"/>
                    </a:lnTo>
                    <a:lnTo>
                      <a:pt x="173" y="1168"/>
                    </a:lnTo>
                    <a:lnTo>
                      <a:pt x="186" y="1404"/>
                    </a:lnTo>
                    <a:lnTo>
                      <a:pt x="199" y="1466"/>
                    </a:lnTo>
                    <a:lnTo>
                      <a:pt x="175" y="1533"/>
                    </a:lnTo>
                    <a:lnTo>
                      <a:pt x="175" y="1903"/>
                    </a:lnTo>
                    <a:lnTo>
                      <a:pt x="175" y="2052"/>
                    </a:lnTo>
                    <a:lnTo>
                      <a:pt x="232" y="2128"/>
                    </a:lnTo>
                    <a:lnTo>
                      <a:pt x="229" y="2173"/>
                    </a:lnTo>
                    <a:lnTo>
                      <a:pt x="243" y="2194"/>
                    </a:lnTo>
                    <a:lnTo>
                      <a:pt x="229" y="2253"/>
                    </a:lnTo>
                    <a:lnTo>
                      <a:pt x="262" y="2285"/>
                    </a:lnTo>
                    <a:lnTo>
                      <a:pt x="262" y="2365"/>
                    </a:lnTo>
                    <a:lnTo>
                      <a:pt x="243" y="2350"/>
                    </a:lnTo>
                    <a:lnTo>
                      <a:pt x="243" y="2372"/>
                    </a:lnTo>
                    <a:lnTo>
                      <a:pt x="258" y="2436"/>
                    </a:lnTo>
                    <a:lnTo>
                      <a:pt x="258" y="2517"/>
                    </a:lnTo>
                    <a:lnTo>
                      <a:pt x="243" y="2573"/>
                    </a:lnTo>
                    <a:lnTo>
                      <a:pt x="243" y="2625"/>
                    </a:lnTo>
                    <a:lnTo>
                      <a:pt x="231" y="2655"/>
                    </a:lnTo>
                    <a:lnTo>
                      <a:pt x="231" y="2733"/>
                    </a:lnTo>
                    <a:lnTo>
                      <a:pt x="258" y="2765"/>
                    </a:lnTo>
                    <a:lnTo>
                      <a:pt x="277" y="2765"/>
                    </a:lnTo>
                    <a:lnTo>
                      <a:pt x="291" y="2877"/>
                    </a:lnTo>
                    <a:lnTo>
                      <a:pt x="341" y="2910"/>
                    </a:lnTo>
                    <a:lnTo>
                      <a:pt x="378" y="2914"/>
                    </a:lnTo>
                    <a:lnTo>
                      <a:pt x="412" y="2929"/>
                    </a:lnTo>
                    <a:lnTo>
                      <a:pt x="450" y="2918"/>
                    </a:lnTo>
                    <a:lnTo>
                      <a:pt x="500" y="2912"/>
                    </a:lnTo>
                    <a:lnTo>
                      <a:pt x="432" y="2959"/>
                    </a:lnTo>
                    <a:lnTo>
                      <a:pt x="400" y="2962"/>
                    </a:lnTo>
                    <a:lnTo>
                      <a:pt x="378" y="2996"/>
                    </a:lnTo>
                    <a:lnTo>
                      <a:pt x="375" y="3037"/>
                    </a:lnTo>
                    <a:lnTo>
                      <a:pt x="299" y="2964"/>
                    </a:lnTo>
                    <a:lnTo>
                      <a:pt x="317" y="2948"/>
                    </a:lnTo>
                    <a:lnTo>
                      <a:pt x="310" y="2925"/>
                    </a:lnTo>
                    <a:lnTo>
                      <a:pt x="291" y="2929"/>
                    </a:lnTo>
                    <a:lnTo>
                      <a:pt x="279" y="2890"/>
                    </a:lnTo>
                    <a:lnTo>
                      <a:pt x="232" y="2890"/>
                    </a:lnTo>
                    <a:lnTo>
                      <a:pt x="205" y="2875"/>
                    </a:lnTo>
                    <a:lnTo>
                      <a:pt x="205" y="2836"/>
                    </a:lnTo>
                    <a:lnTo>
                      <a:pt x="170" y="2776"/>
                    </a:lnTo>
                    <a:lnTo>
                      <a:pt x="147" y="2661"/>
                    </a:lnTo>
                    <a:lnTo>
                      <a:pt x="144" y="2612"/>
                    </a:lnTo>
                    <a:lnTo>
                      <a:pt x="111" y="2540"/>
                    </a:lnTo>
                    <a:lnTo>
                      <a:pt x="131" y="2529"/>
                    </a:lnTo>
                    <a:lnTo>
                      <a:pt x="159" y="2517"/>
                    </a:lnTo>
                    <a:lnTo>
                      <a:pt x="101" y="2458"/>
                    </a:lnTo>
                    <a:lnTo>
                      <a:pt x="98" y="2428"/>
                    </a:lnTo>
                    <a:lnTo>
                      <a:pt x="77" y="2439"/>
                    </a:lnTo>
                    <a:lnTo>
                      <a:pt x="46" y="2419"/>
                    </a:lnTo>
                    <a:lnTo>
                      <a:pt x="0" y="2382"/>
                    </a:lnTo>
                    <a:lnTo>
                      <a:pt x="29" y="2352"/>
                    </a:lnTo>
                    <a:lnTo>
                      <a:pt x="63" y="2313"/>
                    </a:lnTo>
                    <a:lnTo>
                      <a:pt x="70" y="2337"/>
                    </a:lnTo>
                    <a:lnTo>
                      <a:pt x="112" y="2382"/>
                    </a:lnTo>
                    <a:lnTo>
                      <a:pt x="149" y="2372"/>
                    </a:lnTo>
                    <a:lnTo>
                      <a:pt x="127" y="2342"/>
                    </a:lnTo>
                    <a:lnTo>
                      <a:pt x="144" y="2298"/>
                    </a:lnTo>
                    <a:lnTo>
                      <a:pt x="149" y="2249"/>
                    </a:lnTo>
                    <a:lnTo>
                      <a:pt x="131" y="2231"/>
                    </a:lnTo>
                    <a:lnTo>
                      <a:pt x="162" y="2216"/>
                    </a:lnTo>
                    <a:lnTo>
                      <a:pt x="109" y="2136"/>
                    </a:lnTo>
                    <a:lnTo>
                      <a:pt x="111" y="1911"/>
                    </a:lnTo>
                    <a:lnTo>
                      <a:pt x="63" y="1912"/>
                    </a:lnTo>
                    <a:lnTo>
                      <a:pt x="24" y="1871"/>
                    </a:lnTo>
                    <a:lnTo>
                      <a:pt x="20" y="1778"/>
                    </a:lnTo>
                    <a:lnTo>
                      <a:pt x="40" y="1734"/>
                    </a:lnTo>
                    <a:lnTo>
                      <a:pt x="40" y="1674"/>
                    </a:lnTo>
                    <a:lnTo>
                      <a:pt x="27" y="1657"/>
                    </a:lnTo>
                    <a:lnTo>
                      <a:pt x="39" y="1574"/>
                    </a:lnTo>
                    <a:lnTo>
                      <a:pt x="63" y="1479"/>
                    </a:lnTo>
                    <a:lnTo>
                      <a:pt x="63" y="1402"/>
                    </a:lnTo>
                    <a:lnTo>
                      <a:pt x="94" y="1365"/>
                    </a:lnTo>
                    <a:lnTo>
                      <a:pt x="94" y="1263"/>
                    </a:lnTo>
                    <a:lnTo>
                      <a:pt x="94" y="1067"/>
                    </a:lnTo>
                    <a:lnTo>
                      <a:pt x="127" y="1017"/>
                    </a:lnTo>
                    <a:lnTo>
                      <a:pt x="122" y="993"/>
                    </a:lnTo>
                    <a:lnTo>
                      <a:pt x="98" y="954"/>
                    </a:lnTo>
                    <a:lnTo>
                      <a:pt x="94" y="853"/>
                    </a:lnTo>
                    <a:lnTo>
                      <a:pt x="105" y="834"/>
                    </a:lnTo>
                    <a:lnTo>
                      <a:pt x="112" y="769"/>
                    </a:lnTo>
                    <a:lnTo>
                      <a:pt x="118" y="533"/>
                    </a:lnTo>
                    <a:lnTo>
                      <a:pt x="81" y="510"/>
                    </a:lnTo>
                    <a:lnTo>
                      <a:pt x="111" y="462"/>
                    </a:lnTo>
                    <a:lnTo>
                      <a:pt x="111" y="391"/>
                    </a:lnTo>
                    <a:lnTo>
                      <a:pt x="111" y="291"/>
                    </a:lnTo>
                    <a:lnTo>
                      <a:pt x="111" y="201"/>
                    </a:lnTo>
                    <a:lnTo>
                      <a:pt x="90" y="121"/>
                    </a:lnTo>
                    <a:lnTo>
                      <a:pt x="57" y="91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VE">
                  <a:solidFill>
                    <a:prstClr val="black"/>
                  </a:solidFill>
                  <a:latin typeface="Arial" pitchFamily="34" charset="0"/>
                  <a:ea typeface="ヒラギノ角ゴ Pro W3"/>
                </a:endParaRPr>
              </a:p>
            </p:txBody>
          </p:sp>
        </p:grpSp>
        <p:grpSp>
          <p:nvGrpSpPr>
            <p:cNvPr id="16" name="Group 26"/>
            <p:cNvGrpSpPr>
              <a:grpSpLocks/>
            </p:cNvGrpSpPr>
            <p:nvPr/>
          </p:nvGrpSpPr>
          <p:grpSpPr bwMode="auto">
            <a:xfrm>
              <a:off x="4979963" y="4066505"/>
              <a:ext cx="409575" cy="363538"/>
              <a:chOff x="4529" y="2705"/>
              <a:chExt cx="287" cy="280"/>
            </a:xfrm>
            <a:solidFill>
              <a:srgbClr val="339933"/>
            </a:solidFill>
          </p:grpSpPr>
          <p:sp>
            <p:nvSpPr>
              <p:cNvPr id="60" name="Freeform 27"/>
              <p:cNvSpPr>
                <a:spLocks/>
              </p:cNvSpPr>
              <p:nvPr/>
            </p:nvSpPr>
            <p:spPr bwMode="auto">
              <a:xfrm>
                <a:off x="4529" y="2705"/>
                <a:ext cx="287" cy="280"/>
              </a:xfrm>
              <a:custGeom>
                <a:avLst/>
                <a:gdLst>
                  <a:gd name="T0" fmla="*/ 112 w 574"/>
                  <a:gd name="T1" fmla="*/ 0 h 560"/>
                  <a:gd name="T2" fmla="*/ 40 w 574"/>
                  <a:gd name="T3" fmla="*/ 67 h 560"/>
                  <a:gd name="T4" fmla="*/ 37 w 574"/>
                  <a:gd name="T5" fmla="*/ 102 h 560"/>
                  <a:gd name="T6" fmla="*/ 15 w 574"/>
                  <a:gd name="T7" fmla="*/ 130 h 560"/>
                  <a:gd name="T8" fmla="*/ 0 w 574"/>
                  <a:gd name="T9" fmla="*/ 190 h 560"/>
                  <a:gd name="T10" fmla="*/ 13 w 574"/>
                  <a:gd name="T11" fmla="*/ 227 h 560"/>
                  <a:gd name="T12" fmla="*/ 76 w 574"/>
                  <a:gd name="T13" fmla="*/ 262 h 560"/>
                  <a:gd name="T14" fmla="*/ 124 w 574"/>
                  <a:gd name="T15" fmla="*/ 272 h 560"/>
                  <a:gd name="T16" fmla="*/ 216 w 574"/>
                  <a:gd name="T17" fmla="*/ 322 h 560"/>
                  <a:gd name="T18" fmla="*/ 255 w 574"/>
                  <a:gd name="T19" fmla="*/ 330 h 560"/>
                  <a:gd name="T20" fmla="*/ 295 w 574"/>
                  <a:gd name="T21" fmla="*/ 352 h 560"/>
                  <a:gd name="T22" fmla="*/ 321 w 574"/>
                  <a:gd name="T23" fmla="*/ 402 h 560"/>
                  <a:gd name="T24" fmla="*/ 327 w 574"/>
                  <a:gd name="T25" fmla="*/ 467 h 560"/>
                  <a:gd name="T26" fmla="*/ 308 w 574"/>
                  <a:gd name="T27" fmla="*/ 493 h 560"/>
                  <a:gd name="T28" fmla="*/ 310 w 574"/>
                  <a:gd name="T29" fmla="*/ 523 h 560"/>
                  <a:gd name="T30" fmla="*/ 360 w 574"/>
                  <a:gd name="T31" fmla="*/ 559 h 560"/>
                  <a:gd name="T32" fmla="*/ 430 w 574"/>
                  <a:gd name="T33" fmla="*/ 560 h 560"/>
                  <a:gd name="T34" fmla="*/ 493 w 574"/>
                  <a:gd name="T35" fmla="*/ 475 h 560"/>
                  <a:gd name="T36" fmla="*/ 535 w 574"/>
                  <a:gd name="T37" fmla="*/ 445 h 560"/>
                  <a:gd name="T38" fmla="*/ 574 w 574"/>
                  <a:gd name="T39" fmla="*/ 447 h 560"/>
                  <a:gd name="T40" fmla="*/ 559 w 574"/>
                  <a:gd name="T41" fmla="*/ 426 h 560"/>
                  <a:gd name="T42" fmla="*/ 546 w 574"/>
                  <a:gd name="T43" fmla="*/ 294 h 560"/>
                  <a:gd name="T44" fmla="*/ 511 w 574"/>
                  <a:gd name="T45" fmla="*/ 311 h 560"/>
                  <a:gd name="T46" fmla="*/ 500 w 574"/>
                  <a:gd name="T47" fmla="*/ 244 h 560"/>
                  <a:gd name="T48" fmla="*/ 463 w 574"/>
                  <a:gd name="T49" fmla="*/ 218 h 560"/>
                  <a:gd name="T50" fmla="*/ 428 w 574"/>
                  <a:gd name="T51" fmla="*/ 205 h 560"/>
                  <a:gd name="T52" fmla="*/ 319 w 574"/>
                  <a:gd name="T53" fmla="*/ 203 h 560"/>
                  <a:gd name="T54" fmla="*/ 321 w 574"/>
                  <a:gd name="T55" fmla="*/ 168 h 560"/>
                  <a:gd name="T56" fmla="*/ 321 w 574"/>
                  <a:gd name="T57" fmla="*/ 86 h 560"/>
                  <a:gd name="T58" fmla="*/ 292 w 574"/>
                  <a:gd name="T59" fmla="*/ 32 h 560"/>
                  <a:gd name="T60" fmla="*/ 240 w 574"/>
                  <a:gd name="T61" fmla="*/ 17 h 560"/>
                  <a:gd name="T62" fmla="*/ 194 w 574"/>
                  <a:gd name="T63" fmla="*/ 0 h 560"/>
                  <a:gd name="T64" fmla="*/ 112 w 574"/>
                  <a:gd name="T65" fmla="*/ 0 h 5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74"/>
                  <a:gd name="T100" fmla="*/ 0 h 560"/>
                  <a:gd name="T101" fmla="*/ 574 w 574"/>
                  <a:gd name="T102" fmla="*/ 560 h 5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74" h="560">
                    <a:moveTo>
                      <a:pt x="112" y="0"/>
                    </a:moveTo>
                    <a:lnTo>
                      <a:pt x="40" y="67"/>
                    </a:lnTo>
                    <a:lnTo>
                      <a:pt x="37" y="102"/>
                    </a:lnTo>
                    <a:lnTo>
                      <a:pt x="15" y="130"/>
                    </a:lnTo>
                    <a:lnTo>
                      <a:pt x="0" y="190"/>
                    </a:lnTo>
                    <a:lnTo>
                      <a:pt x="13" y="227"/>
                    </a:lnTo>
                    <a:lnTo>
                      <a:pt x="76" y="262"/>
                    </a:lnTo>
                    <a:lnTo>
                      <a:pt x="124" y="272"/>
                    </a:lnTo>
                    <a:lnTo>
                      <a:pt x="216" y="322"/>
                    </a:lnTo>
                    <a:lnTo>
                      <a:pt x="255" y="330"/>
                    </a:lnTo>
                    <a:lnTo>
                      <a:pt x="295" y="352"/>
                    </a:lnTo>
                    <a:lnTo>
                      <a:pt x="321" y="402"/>
                    </a:lnTo>
                    <a:lnTo>
                      <a:pt x="327" y="467"/>
                    </a:lnTo>
                    <a:lnTo>
                      <a:pt x="308" y="493"/>
                    </a:lnTo>
                    <a:lnTo>
                      <a:pt x="310" y="523"/>
                    </a:lnTo>
                    <a:lnTo>
                      <a:pt x="360" y="559"/>
                    </a:lnTo>
                    <a:lnTo>
                      <a:pt x="430" y="560"/>
                    </a:lnTo>
                    <a:lnTo>
                      <a:pt x="493" y="475"/>
                    </a:lnTo>
                    <a:lnTo>
                      <a:pt x="535" y="445"/>
                    </a:lnTo>
                    <a:lnTo>
                      <a:pt x="574" y="447"/>
                    </a:lnTo>
                    <a:lnTo>
                      <a:pt x="559" y="426"/>
                    </a:lnTo>
                    <a:lnTo>
                      <a:pt x="546" y="294"/>
                    </a:lnTo>
                    <a:lnTo>
                      <a:pt x="511" y="311"/>
                    </a:lnTo>
                    <a:lnTo>
                      <a:pt x="500" y="244"/>
                    </a:lnTo>
                    <a:lnTo>
                      <a:pt x="463" y="218"/>
                    </a:lnTo>
                    <a:lnTo>
                      <a:pt x="428" y="205"/>
                    </a:lnTo>
                    <a:lnTo>
                      <a:pt x="319" y="203"/>
                    </a:lnTo>
                    <a:lnTo>
                      <a:pt x="321" y="168"/>
                    </a:lnTo>
                    <a:lnTo>
                      <a:pt x="321" y="86"/>
                    </a:lnTo>
                    <a:lnTo>
                      <a:pt x="292" y="32"/>
                    </a:lnTo>
                    <a:lnTo>
                      <a:pt x="240" y="17"/>
                    </a:lnTo>
                    <a:lnTo>
                      <a:pt x="194" y="0"/>
                    </a:lnTo>
                    <a:lnTo>
                      <a:pt x="11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9900"/>
                  </a:solidFill>
                  <a:latin typeface="Arial" charset="0"/>
                  <a:ea typeface="ヒラギノ角ゴ Pro W3" charset="0"/>
                  <a:cs typeface="ヒラギノ角ゴ Pro W3" charset="0"/>
                </a:endParaRPr>
              </a:p>
            </p:txBody>
          </p:sp>
          <p:sp>
            <p:nvSpPr>
              <p:cNvPr id="61" name="Freeform 28"/>
              <p:cNvSpPr>
                <a:spLocks/>
              </p:cNvSpPr>
              <p:nvPr/>
            </p:nvSpPr>
            <p:spPr bwMode="auto">
              <a:xfrm>
                <a:off x="4529" y="2705"/>
                <a:ext cx="287" cy="280"/>
              </a:xfrm>
              <a:custGeom>
                <a:avLst/>
                <a:gdLst>
                  <a:gd name="T0" fmla="*/ 112 w 574"/>
                  <a:gd name="T1" fmla="*/ 0 h 560"/>
                  <a:gd name="T2" fmla="*/ 40 w 574"/>
                  <a:gd name="T3" fmla="*/ 67 h 560"/>
                  <a:gd name="T4" fmla="*/ 37 w 574"/>
                  <a:gd name="T5" fmla="*/ 102 h 560"/>
                  <a:gd name="T6" fmla="*/ 15 w 574"/>
                  <a:gd name="T7" fmla="*/ 130 h 560"/>
                  <a:gd name="T8" fmla="*/ 0 w 574"/>
                  <a:gd name="T9" fmla="*/ 190 h 560"/>
                  <a:gd name="T10" fmla="*/ 13 w 574"/>
                  <a:gd name="T11" fmla="*/ 227 h 560"/>
                  <a:gd name="T12" fmla="*/ 76 w 574"/>
                  <a:gd name="T13" fmla="*/ 262 h 560"/>
                  <a:gd name="T14" fmla="*/ 124 w 574"/>
                  <a:gd name="T15" fmla="*/ 272 h 560"/>
                  <a:gd name="T16" fmla="*/ 216 w 574"/>
                  <a:gd name="T17" fmla="*/ 322 h 560"/>
                  <a:gd name="T18" fmla="*/ 255 w 574"/>
                  <a:gd name="T19" fmla="*/ 330 h 560"/>
                  <a:gd name="T20" fmla="*/ 295 w 574"/>
                  <a:gd name="T21" fmla="*/ 352 h 560"/>
                  <a:gd name="T22" fmla="*/ 321 w 574"/>
                  <a:gd name="T23" fmla="*/ 402 h 560"/>
                  <a:gd name="T24" fmla="*/ 327 w 574"/>
                  <a:gd name="T25" fmla="*/ 467 h 560"/>
                  <a:gd name="T26" fmla="*/ 308 w 574"/>
                  <a:gd name="T27" fmla="*/ 493 h 560"/>
                  <a:gd name="T28" fmla="*/ 310 w 574"/>
                  <a:gd name="T29" fmla="*/ 523 h 560"/>
                  <a:gd name="T30" fmla="*/ 360 w 574"/>
                  <a:gd name="T31" fmla="*/ 559 h 560"/>
                  <a:gd name="T32" fmla="*/ 430 w 574"/>
                  <a:gd name="T33" fmla="*/ 560 h 560"/>
                  <a:gd name="T34" fmla="*/ 493 w 574"/>
                  <a:gd name="T35" fmla="*/ 475 h 560"/>
                  <a:gd name="T36" fmla="*/ 535 w 574"/>
                  <a:gd name="T37" fmla="*/ 445 h 560"/>
                  <a:gd name="T38" fmla="*/ 574 w 574"/>
                  <a:gd name="T39" fmla="*/ 447 h 560"/>
                  <a:gd name="T40" fmla="*/ 559 w 574"/>
                  <a:gd name="T41" fmla="*/ 426 h 560"/>
                  <a:gd name="T42" fmla="*/ 546 w 574"/>
                  <a:gd name="T43" fmla="*/ 294 h 560"/>
                  <a:gd name="T44" fmla="*/ 511 w 574"/>
                  <a:gd name="T45" fmla="*/ 311 h 560"/>
                  <a:gd name="T46" fmla="*/ 500 w 574"/>
                  <a:gd name="T47" fmla="*/ 244 h 560"/>
                  <a:gd name="T48" fmla="*/ 463 w 574"/>
                  <a:gd name="T49" fmla="*/ 218 h 560"/>
                  <a:gd name="T50" fmla="*/ 428 w 574"/>
                  <a:gd name="T51" fmla="*/ 205 h 560"/>
                  <a:gd name="T52" fmla="*/ 319 w 574"/>
                  <a:gd name="T53" fmla="*/ 203 h 560"/>
                  <a:gd name="T54" fmla="*/ 321 w 574"/>
                  <a:gd name="T55" fmla="*/ 168 h 560"/>
                  <a:gd name="T56" fmla="*/ 321 w 574"/>
                  <a:gd name="T57" fmla="*/ 86 h 560"/>
                  <a:gd name="T58" fmla="*/ 292 w 574"/>
                  <a:gd name="T59" fmla="*/ 32 h 560"/>
                  <a:gd name="T60" fmla="*/ 240 w 574"/>
                  <a:gd name="T61" fmla="*/ 17 h 560"/>
                  <a:gd name="T62" fmla="*/ 194 w 574"/>
                  <a:gd name="T63" fmla="*/ 0 h 560"/>
                  <a:gd name="T64" fmla="*/ 112 w 574"/>
                  <a:gd name="T65" fmla="*/ 0 h 5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74"/>
                  <a:gd name="T100" fmla="*/ 0 h 560"/>
                  <a:gd name="T101" fmla="*/ 574 w 574"/>
                  <a:gd name="T102" fmla="*/ 560 h 5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74" h="560">
                    <a:moveTo>
                      <a:pt x="112" y="0"/>
                    </a:moveTo>
                    <a:lnTo>
                      <a:pt x="40" y="67"/>
                    </a:lnTo>
                    <a:lnTo>
                      <a:pt x="37" y="102"/>
                    </a:lnTo>
                    <a:lnTo>
                      <a:pt x="15" y="130"/>
                    </a:lnTo>
                    <a:lnTo>
                      <a:pt x="0" y="190"/>
                    </a:lnTo>
                    <a:lnTo>
                      <a:pt x="13" y="227"/>
                    </a:lnTo>
                    <a:lnTo>
                      <a:pt x="76" y="262"/>
                    </a:lnTo>
                    <a:lnTo>
                      <a:pt x="124" y="272"/>
                    </a:lnTo>
                    <a:lnTo>
                      <a:pt x="216" y="322"/>
                    </a:lnTo>
                    <a:lnTo>
                      <a:pt x="255" y="330"/>
                    </a:lnTo>
                    <a:lnTo>
                      <a:pt x="295" y="352"/>
                    </a:lnTo>
                    <a:lnTo>
                      <a:pt x="321" y="402"/>
                    </a:lnTo>
                    <a:lnTo>
                      <a:pt x="327" y="467"/>
                    </a:lnTo>
                    <a:lnTo>
                      <a:pt x="308" y="493"/>
                    </a:lnTo>
                    <a:lnTo>
                      <a:pt x="310" y="523"/>
                    </a:lnTo>
                    <a:lnTo>
                      <a:pt x="360" y="559"/>
                    </a:lnTo>
                    <a:lnTo>
                      <a:pt x="430" y="560"/>
                    </a:lnTo>
                    <a:lnTo>
                      <a:pt x="493" y="475"/>
                    </a:lnTo>
                    <a:lnTo>
                      <a:pt x="535" y="445"/>
                    </a:lnTo>
                    <a:lnTo>
                      <a:pt x="574" y="447"/>
                    </a:lnTo>
                    <a:lnTo>
                      <a:pt x="559" y="426"/>
                    </a:lnTo>
                    <a:lnTo>
                      <a:pt x="546" y="294"/>
                    </a:lnTo>
                    <a:lnTo>
                      <a:pt x="511" y="311"/>
                    </a:lnTo>
                    <a:lnTo>
                      <a:pt x="500" y="244"/>
                    </a:lnTo>
                    <a:lnTo>
                      <a:pt x="463" y="218"/>
                    </a:lnTo>
                    <a:lnTo>
                      <a:pt x="428" y="205"/>
                    </a:lnTo>
                    <a:lnTo>
                      <a:pt x="319" y="203"/>
                    </a:lnTo>
                    <a:lnTo>
                      <a:pt x="321" y="168"/>
                    </a:lnTo>
                    <a:lnTo>
                      <a:pt x="321" y="86"/>
                    </a:lnTo>
                    <a:lnTo>
                      <a:pt x="292" y="32"/>
                    </a:lnTo>
                    <a:lnTo>
                      <a:pt x="240" y="17"/>
                    </a:lnTo>
                    <a:lnTo>
                      <a:pt x="194" y="0"/>
                    </a:lnTo>
                    <a:lnTo>
                      <a:pt x="112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ea typeface="ヒラギノ角ゴ Pro W3" charset="0"/>
                  <a:cs typeface="ヒラギノ角ゴ Pro W3" charset="0"/>
                </a:endParaRPr>
              </a:p>
            </p:txBody>
          </p:sp>
        </p:grpSp>
        <p:grpSp>
          <p:nvGrpSpPr>
            <p:cNvPr id="17" name="Group 33"/>
            <p:cNvGrpSpPr>
              <a:grpSpLocks/>
            </p:cNvGrpSpPr>
            <p:nvPr/>
          </p:nvGrpSpPr>
          <p:grpSpPr bwMode="auto">
            <a:xfrm>
              <a:off x="4110038" y="2797175"/>
              <a:ext cx="196850" cy="144463"/>
              <a:chOff x="3924" y="1715"/>
              <a:chExt cx="137" cy="111"/>
            </a:xfrm>
          </p:grpSpPr>
          <p:sp>
            <p:nvSpPr>
              <p:cNvPr id="57" name="Freeform 34"/>
              <p:cNvSpPr>
                <a:spLocks/>
              </p:cNvSpPr>
              <p:nvPr/>
            </p:nvSpPr>
            <p:spPr bwMode="auto">
              <a:xfrm>
                <a:off x="3969" y="1760"/>
                <a:ext cx="92" cy="66"/>
              </a:xfrm>
              <a:custGeom>
                <a:avLst/>
                <a:gdLst>
                  <a:gd name="T0" fmla="*/ 0 w 185"/>
                  <a:gd name="T1" fmla="*/ 1 h 132"/>
                  <a:gd name="T2" fmla="*/ 0 w 185"/>
                  <a:gd name="T3" fmla="*/ 1 h 132"/>
                  <a:gd name="T4" fmla="*/ 0 w 185"/>
                  <a:gd name="T5" fmla="*/ 1 h 132"/>
                  <a:gd name="T6" fmla="*/ 0 w 185"/>
                  <a:gd name="T7" fmla="*/ 1 h 132"/>
                  <a:gd name="T8" fmla="*/ 0 w 185"/>
                  <a:gd name="T9" fmla="*/ 1 h 132"/>
                  <a:gd name="T10" fmla="*/ 0 w 185"/>
                  <a:gd name="T11" fmla="*/ 1 h 132"/>
                  <a:gd name="T12" fmla="*/ 0 w 185"/>
                  <a:gd name="T13" fmla="*/ 1 h 132"/>
                  <a:gd name="T14" fmla="*/ 0 w 185"/>
                  <a:gd name="T15" fmla="*/ 1 h 132"/>
                  <a:gd name="T16" fmla="*/ 0 w 185"/>
                  <a:gd name="T17" fmla="*/ 0 h 132"/>
                  <a:gd name="T18" fmla="*/ 0 w 185"/>
                  <a:gd name="T19" fmla="*/ 1 h 132"/>
                  <a:gd name="T20" fmla="*/ 0 w 185"/>
                  <a:gd name="T21" fmla="*/ 1 h 1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5"/>
                  <a:gd name="T34" fmla="*/ 0 h 132"/>
                  <a:gd name="T35" fmla="*/ 185 w 185"/>
                  <a:gd name="T36" fmla="*/ 132 h 1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5" h="132">
                    <a:moveTo>
                      <a:pt x="185" y="50"/>
                    </a:moveTo>
                    <a:lnTo>
                      <a:pt x="185" y="91"/>
                    </a:lnTo>
                    <a:lnTo>
                      <a:pt x="148" y="132"/>
                    </a:lnTo>
                    <a:lnTo>
                      <a:pt x="120" y="125"/>
                    </a:lnTo>
                    <a:lnTo>
                      <a:pt x="111" y="101"/>
                    </a:lnTo>
                    <a:lnTo>
                      <a:pt x="76" y="50"/>
                    </a:lnTo>
                    <a:lnTo>
                      <a:pt x="0" y="21"/>
                    </a:lnTo>
                    <a:lnTo>
                      <a:pt x="57" y="2"/>
                    </a:lnTo>
                    <a:lnTo>
                      <a:pt x="79" y="0"/>
                    </a:lnTo>
                    <a:lnTo>
                      <a:pt x="103" y="4"/>
                    </a:lnTo>
                    <a:lnTo>
                      <a:pt x="185" y="50"/>
                    </a:lnTo>
                    <a:close/>
                  </a:path>
                </a:pathLst>
              </a:custGeom>
              <a:solidFill>
                <a:srgbClr val="1C1C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VE">
                  <a:solidFill>
                    <a:prstClr val="black"/>
                  </a:solidFill>
                  <a:latin typeface="Arial" pitchFamily="34" charset="0"/>
                  <a:ea typeface="ヒラギノ角ゴ Pro W3"/>
                </a:endParaRPr>
              </a:p>
            </p:txBody>
          </p:sp>
          <p:sp>
            <p:nvSpPr>
              <p:cNvPr id="58" name="Freeform 35"/>
              <p:cNvSpPr>
                <a:spLocks/>
              </p:cNvSpPr>
              <p:nvPr/>
            </p:nvSpPr>
            <p:spPr bwMode="auto">
              <a:xfrm>
                <a:off x="3924" y="1715"/>
                <a:ext cx="93" cy="66"/>
              </a:xfrm>
              <a:custGeom>
                <a:avLst/>
                <a:gdLst>
                  <a:gd name="T0" fmla="*/ 1 w 185"/>
                  <a:gd name="T1" fmla="*/ 1 h 132"/>
                  <a:gd name="T2" fmla="*/ 1 w 185"/>
                  <a:gd name="T3" fmla="*/ 1 h 132"/>
                  <a:gd name="T4" fmla="*/ 1 w 185"/>
                  <a:gd name="T5" fmla="*/ 1 h 132"/>
                  <a:gd name="T6" fmla="*/ 1 w 185"/>
                  <a:gd name="T7" fmla="*/ 1 h 132"/>
                  <a:gd name="T8" fmla="*/ 1 w 185"/>
                  <a:gd name="T9" fmla="*/ 1 h 132"/>
                  <a:gd name="T10" fmla="*/ 1 w 185"/>
                  <a:gd name="T11" fmla="*/ 1 h 132"/>
                  <a:gd name="T12" fmla="*/ 0 w 185"/>
                  <a:gd name="T13" fmla="*/ 1 h 132"/>
                  <a:gd name="T14" fmla="*/ 1 w 185"/>
                  <a:gd name="T15" fmla="*/ 1 h 132"/>
                  <a:gd name="T16" fmla="*/ 1 w 185"/>
                  <a:gd name="T17" fmla="*/ 0 h 132"/>
                  <a:gd name="T18" fmla="*/ 1 w 185"/>
                  <a:gd name="T19" fmla="*/ 1 h 132"/>
                  <a:gd name="T20" fmla="*/ 1 w 185"/>
                  <a:gd name="T21" fmla="*/ 1 h 1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5"/>
                  <a:gd name="T34" fmla="*/ 0 h 132"/>
                  <a:gd name="T35" fmla="*/ 185 w 185"/>
                  <a:gd name="T36" fmla="*/ 132 h 1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5" h="132">
                    <a:moveTo>
                      <a:pt x="185" y="50"/>
                    </a:moveTo>
                    <a:lnTo>
                      <a:pt x="185" y="91"/>
                    </a:lnTo>
                    <a:lnTo>
                      <a:pt x="148" y="132"/>
                    </a:lnTo>
                    <a:lnTo>
                      <a:pt x="120" y="125"/>
                    </a:lnTo>
                    <a:lnTo>
                      <a:pt x="111" y="100"/>
                    </a:lnTo>
                    <a:lnTo>
                      <a:pt x="76" y="50"/>
                    </a:lnTo>
                    <a:lnTo>
                      <a:pt x="0" y="20"/>
                    </a:lnTo>
                    <a:lnTo>
                      <a:pt x="58" y="2"/>
                    </a:lnTo>
                    <a:lnTo>
                      <a:pt x="80" y="0"/>
                    </a:lnTo>
                    <a:lnTo>
                      <a:pt x="104" y="4"/>
                    </a:lnTo>
                    <a:lnTo>
                      <a:pt x="185" y="50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VE">
                  <a:solidFill>
                    <a:prstClr val="black"/>
                  </a:solidFill>
                  <a:latin typeface="Arial" pitchFamily="34" charset="0"/>
                  <a:ea typeface="ヒラギノ角ゴ Pro W3"/>
                </a:endParaRPr>
              </a:p>
            </p:txBody>
          </p:sp>
          <p:sp>
            <p:nvSpPr>
              <p:cNvPr id="59" name="Freeform 36"/>
              <p:cNvSpPr>
                <a:spLocks/>
              </p:cNvSpPr>
              <p:nvPr/>
            </p:nvSpPr>
            <p:spPr bwMode="auto">
              <a:xfrm>
                <a:off x="3924" y="1715"/>
                <a:ext cx="93" cy="66"/>
              </a:xfrm>
              <a:custGeom>
                <a:avLst/>
                <a:gdLst>
                  <a:gd name="T0" fmla="*/ 1 w 185"/>
                  <a:gd name="T1" fmla="*/ 1 h 132"/>
                  <a:gd name="T2" fmla="*/ 1 w 185"/>
                  <a:gd name="T3" fmla="*/ 1 h 132"/>
                  <a:gd name="T4" fmla="*/ 1 w 185"/>
                  <a:gd name="T5" fmla="*/ 1 h 132"/>
                  <a:gd name="T6" fmla="*/ 1 w 185"/>
                  <a:gd name="T7" fmla="*/ 1 h 132"/>
                  <a:gd name="T8" fmla="*/ 1 w 185"/>
                  <a:gd name="T9" fmla="*/ 1 h 132"/>
                  <a:gd name="T10" fmla="*/ 1 w 185"/>
                  <a:gd name="T11" fmla="*/ 1 h 132"/>
                  <a:gd name="T12" fmla="*/ 0 w 185"/>
                  <a:gd name="T13" fmla="*/ 1 h 132"/>
                  <a:gd name="T14" fmla="*/ 1 w 185"/>
                  <a:gd name="T15" fmla="*/ 1 h 132"/>
                  <a:gd name="T16" fmla="*/ 1 w 185"/>
                  <a:gd name="T17" fmla="*/ 0 h 132"/>
                  <a:gd name="T18" fmla="*/ 1 w 185"/>
                  <a:gd name="T19" fmla="*/ 1 h 132"/>
                  <a:gd name="T20" fmla="*/ 1 w 185"/>
                  <a:gd name="T21" fmla="*/ 1 h 1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5"/>
                  <a:gd name="T34" fmla="*/ 0 h 132"/>
                  <a:gd name="T35" fmla="*/ 185 w 185"/>
                  <a:gd name="T36" fmla="*/ 132 h 1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5" h="132">
                    <a:moveTo>
                      <a:pt x="185" y="50"/>
                    </a:moveTo>
                    <a:lnTo>
                      <a:pt x="185" y="91"/>
                    </a:lnTo>
                    <a:lnTo>
                      <a:pt x="148" y="132"/>
                    </a:lnTo>
                    <a:lnTo>
                      <a:pt x="120" y="125"/>
                    </a:lnTo>
                    <a:lnTo>
                      <a:pt x="111" y="100"/>
                    </a:lnTo>
                    <a:lnTo>
                      <a:pt x="76" y="50"/>
                    </a:lnTo>
                    <a:lnTo>
                      <a:pt x="0" y="20"/>
                    </a:lnTo>
                    <a:lnTo>
                      <a:pt x="58" y="2"/>
                    </a:lnTo>
                    <a:lnTo>
                      <a:pt x="80" y="0"/>
                    </a:lnTo>
                    <a:lnTo>
                      <a:pt x="104" y="4"/>
                    </a:lnTo>
                    <a:lnTo>
                      <a:pt x="185" y="5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VE">
                  <a:solidFill>
                    <a:prstClr val="black"/>
                  </a:solidFill>
                  <a:latin typeface="Arial" pitchFamily="34" charset="0"/>
                  <a:ea typeface="ヒラギノ角ゴ Pro W3"/>
                </a:endParaRPr>
              </a:p>
            </p:txBody>
          </p:sp>
        </p:grpSp>
        <p:sp>
          <p:nvSpPr>
            <p:cNvPr id="20" name="Freeform 41"/>
            <p:cNvSpPr>
              <a:spLocks/>
            </p:cNvSpPr>
            <p:nvPr/>
          </p:nvSpPr>
          <p:spPr bwMode="auto">
            <a:xfrm>
              <a:off x="2374900" y="1773238"/>
              <a:ext cx="1452563" cy="823912"/>
            </a:xfrm>
            <a:custGeom>
              <a:avLst/>
              <a:gdLst>
                <a:gd name="T0" fmla="*/ 2147483647 w 2020"/>
                <a:gd name="T1" fmla="*/ 2147483647 h 1264"/>
                <a:gd name="T2" fmla="*/ 2147483647 w 2020"/>
                <a:gd name="T3" fmla="*/ 2147483647 h 1264"/>
                <a:gd name="T4" fmla="*/ 2147483647 w 2020"/>
                <a:gd name="T5" fmla="*/ 2147483647 h 1264"/>
                <a:gd name="T6" fmla="*/ 2147483647 w 2020"/>
                <a:gd name="T7" fmla="*/ 2147483647 h 1264"/>
                <a:gd name="T8" fmla="*/ 2147483647 w 2020"/>
                <a:gd name="T9" fmla="*/ 2147483647 h 1264"/>
                <a:gd name="T10" fmla="*/ 2147483647 w 2020"/>
                <a:gd name="T11" fmla="*/ 2147483647 h 1264"/>
                <a:gd name="T12" fmla="*/ 2147483647 w 2020"/>
                <a:gd name="T13" fmla="*/ 2147483647 h 1264"/>
                <a:gd name="T14" fmla="*/ 2147483647 w 2020"/>
                <a:gd name="T15" fmla="*/ 2147483647 h 1264"/>
                <a:gd name="T16" fmla="*/ 2147483647 w 2020"/>
                <a:gd name="T17" fmla="*/ 2147483647 h 1264"/>
                <a:gd name="T18" fmla="*/ 2147483647 w 2020"/>
                <a:gd name="T19" fmla="*/ 2147483647 h 1264"/>
                <a:gd name="T20" fmla="*/ 2147483647 w 2020"/>
                <a:gd name="T21" fmla="*/ 2147483647 h 1264"/>
                <a:gd name="T22" fmla="*/ 2147483647 w 2020"/>
                <a:gd name="T23" fmla="*/ 2147483647 h 1264"/>
                <a:gd name="T24" fmla="*/ 2147483647 w 2020"/>
                <a:gd name="T25" fmla="*/ 2147483647 h 1264"/>
                <a:gd name="T26" fmla="*/ 2147483647 w 2020"/>
                <a:gd name="T27" fmla="*/ 2147483647 h 1264"/>
                <a:gd name="T28" fmla="*/ 2147483647 w 2020"/>
                <a:gd name="T29" fmla="*/ 2147483647 h 1264"/>
                <a:gd name="T30" fmla="*/ 2147483647 w 2020"/>
                <a:gd name="T31" fmla="*/ 2147483647 h 1264"/>
                <a:gd name="T32" fmla="*/ 2147483647 w 2020"/>
                <a:gd name="T33" fmla="*/ 2147483647 h 1264"/>
                <a:gd name="T34" fmla="*/ 2147483647 w 2020"/>
                <a:gd name="T35" fmla="*/ 2147483647 h 1264"/>
                <a:gd name="T36" fmla="*/ 2147483647 w 2020"/>
                <a:gd name="T37" fmla="*/ 2147483647 h 1264"/>
                <a:gd name="T38" fmla="*/ 2147483647 w 2020"/>
                <a:gd name="T39" fmla="*/ 2147483647 h 1264"/>
                <a:gd name="T40" fmla="*/ 2147483647 w 2020"/>
                <a:gd name="T41" fmla="*/ 2147483647 h 1264"/>
                <a:gd name="T42" fmla="*/ 2147483647 w 2020"/>
                <a:gd name="T43" fmla="*/ 2147483647 h 1264"/>
                <a:gd name="T44" fmla="*/ 2147483647 w 2020"/>
                <a:gd name="T45" fmla="*/ 2147483647 h 1264"/>
                <a:gd name="T46" fmla="*/ 2147483647 w 2020"/>
                <a:gd name="T47" fmla="*/ 2147483647 h 1264"/>
                <a:gd name="T48" fmla="*/ 2147483647 w 2020"/>
                <a:gd name="T49" fmla="*/ 2147483647 h 1264"/>
                <a:gd name="T50" fmla="*/ 2147483647 w 2020"/>
                <a:gd name="T51" fmla="*/ 2147483647 h 1264"/>
                <a:gd name="T52" fmla="*/ 2147483647 w 2020"/>
                <a:gd name="T53" fmla="*/ 2147483647 h 1264"/>
                <a:gd name="T54" fmla="*/ 2147483647 w 2020"/>
                <a:gd name="T55" fmla="*/ 2147483647 h 1264"/>
                <a:gd name="T56" fmla="*/ 2147483647 w 2020"/>
                <a:gd name="T57" fmla="*/ 2147483647 h 1264"/>
                <a:gd name="T58" fmla="*/ 2147483647 w 2020"/>
                <a:gd name="T59" fmla="*/ 2147483647 h 1264"/>
                <a:gd name="T60" fmla="*/ 2147483647 w 2020"/>
                <a:gd name="T61" fmla="*/ 2147483647 h 1264"/>
                <a:gd name="T62" fmla="*/ 2147483647 w 2020"/>
                <a:gd name="T63" fmla="*/ 2147483647 h 1264"/>
                <a:gd name="T64" fmla="*/ 2147483647 w 2020"/>
                <a:gd name="T65" fmla="*/ 2147483647 h 1264"/>
                <a:gd name="T66" fmla="*/ 2147483647 w 2020"/>
                <a:gd name="T67" fmla="*/ 2147483647 h 1264"/>
                <a:gd name="T68" fmla="*/ 2147483647 w 2020"/>
                <a:gd name="T69" fmla="*/ 2147483647 h 1264"/>
                <a:gd name="T70" fmla="*/ 2147483647 w 2020"/>
                <a:gd name="T71" fmla="*/ 2147483647 h 1264"/>
                <a:gd name="T72" fmla="*/ 2147483647 w 2020"/>
                <a:gd name="T73" fmla="*/ 2147483647 h 1264"/>
                <a:gd name="T74" fmla="*/ 2147483647 w 2020"/>
                <a:gd name="T75" fmla="*/ 2147483647 h 1264"/>
                <a:gd name="T76" fmla="*/ 2147483647 w 2020"/>
                <a:gd name="T77" fmla="*/ 2147483647 h 1264"/>
                <a:gd name="T78" fmla="*/ 2147483647 w 2020"/>
                <a:gd name="T79" fmla="*/ 2147483647 h 1264"/>
                <a:gd name="T80" fmla="*/ 2147483647 w 2020"/>
                <a:gd name="T81" fmla="*/ 2147483647 h 1264"/>
                <a:gd name="T82" fmla="*/ 2147483647 w 2020"/>
                <a:gd name="T83" fmla="*/ 2147483647 h 1264"/>
                <a:gd name="T84" fmla="*/ 2147483647 w 2020"/>
                <a:gd name="T85" fmla="*/ 2147483647 h 1264"/>
                <a:gd name="T86" fmla="*/ 2147483647 w 2020"/>
                <a:gd name="T87" fmla="*/ 2147483647 h 1264"/>
                <a:gd name="T88" fmla="*/ 2147483647 w 2020"/>
                <a:gd name="T89" fmla="*/ 2147483647 h 1264"/>
                <a:gd name="T90" fmla="*/ 2147483647 w 2020"/>
                <a:gd name="T91" fmla="*/ 2147483647 h 1264"/>
                <a:gd name="T92" fmla="*/ 0 w 2020"/>
                <a:gd name="T93" fmla="*/ 0 h 1264"/>
                <a:gd name="T94" fmla="*/ 2147483647 w 2020"/>
                <a:gd name="T95" fmla="*/ 2147483647 h 12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020"/>
                <a:gd name="T145" fmla="*/ 0 h 1264"/>
                <a:gd name="T146" fmla="*/ 2020 w 2020"/>
                <a:gd name="T147" fmla="*/ 1264 h 12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020" h="1264">
                  <a:moveTo>
                    <a:pt x="155" y="11"/>
                  </a:moveTo>
                  <a:lnTo>
                    <a:pt x="207" y="34"/>
                  </a:lnTo>
                  <a:lnTo>
                    <a:pt x="268" y="60"/>
                  </a:lnTo>
                  <a:lnTo>
                    <a:pt x="336" y="97"/>
                  </a:lnTo>
                  <a:lnTo>
                    <a:pt x="414" y="116"/>
                  </a:lnTo>
                  <a:lnTo>
                    <a:pt x="497" y="123"/>
                  </a:lnTo>
                  <a:lnTo>
                    <a:pt x="536" y="123"/>
                  </a:lnTo>
                  <a:lnTo>
                    <a:pt x="574" y="119"/>
                  </a:lnTo>
                  <a:lnTo>
                    <a:pt x="574" y="101"/>
                  </a:lnTo>
                  <a:lnTo>
                    <a:pt x="711" y="101"/>
                  </a:lnTo>
                  <a:lnTo>
                    <a:pt x="763" y="168"/>
                  </a:lnTo>
                  <a:lnTo>
                    <a:pt x="807" y="238"/>
                  </a:lnTo>
                  <a:lnTo>
                    <a:pt x="848" y="291"/>
                  </a:lnTo>
                  <a:lnTo>
                    <a:pt x="899" y="272"/>
                  </a:lnTo>
                  <a:lnTo>
                    <a:pt x="962" y="244"/>
                  </a:lnTo>
                  <a:lnTo>
                    <a:pt x="995" y="246"/>
                  </a:lnTo>
                  <a:lnTo>
                    <a:pt x="1030" y="270"/>
                  </a:lnTo>
                  <a:lnTo>
                    <a:pt x="1077" y="333"/>
                  </a:lnTo>
                  <a:lnTo>
                    <a:pt x="1110" y="414"/>
                  </a:lnTo>
                  <a:lnTo>
                    <a:pt x="1156" y="481"/>
                  </a:lnTo>
                  <a:lnTo>
                    <a:pt x="1250" y="512"/>
                  </a:lnTo>
                  <a:lnTo>
                    <a:pt x="1263" y="542"/>
                  </a:lnTo>
                  <a:lnTo>
                    <a:pt x="1250" y="568"/>
                  </a:lnTo>
                  <a:lnTo>
                    <a:pt x="1213" y="622"/>
                  </a:lnTo>
                  <a:lnTo>
                    <a:pt x="1213" y="711"/>
                  </a:lnTo>
                  <a:lnTo>
                    <a:pt x="1189" y="723"/>
                  </a:lnTo>
                  <a:lnTo>
                    <a:pt x="1184" y="751"/>
                  </a:lnTo>
                  <a:lnTo>
                    <a:pt x="1198" y="771"/>
                  </a:lnTo>
                  <a:lnTo>
                    <a:pt x="1213" y="827"/>
                  </a:lnTo>
                  <a:lnTo>
                    <a:pt x="1246" y="879"/>
                  </a:lnTo>
                  <a:lnTo>
                    <a:pt x="1320" y="983"/>
                  </a:lnTo>
                  <a:lnTo>
                    <a:pt x="1354" y="983"/>
                  </a:lnTo>
                  <a:lnTo>
                    <a:pt x="1379" y="993"/>
                  </a:lnTo>
                  <a:lnTo>
                    <a:pt x="1422" y="1022"/>
                  </a:lnTo>
                  <a:lnTo>
                    <a:pt x="1448" y="1022"/>
                  </a:lnTo>
                  <a:lnTo>
                    <a:pt x="1477" y="1019"/>
                  </a:lnTo>
                  <a:lnTo>
                    <a:pt x="1533" y="1002"/>
                  </a:lnTo>
                  <a:lnTo>
                    <a:pt x="1586" y="993"/>
                  </a:lnTo>
                  <a:lnTo>
                    <a:pt x="1642" y="1013"/>
                  </a:lnTo>
                  <a:lnTo>
                    <a:pt x="1706" y="937"/>
                  </a:lnTo>
                  <a:lnTo>
                    <a:pt x="1730" y="894"/>
                  </a:lnTo>
                  <a:lnTo>
                    <a:pt x="1738" y="868"/>
                  </a:lnTo>
                  <a:lnTo>
                    <a:pt x="1739" y="840"/>
                  </a:lnTo>
                  <a:lnTo>
                    <a:pt x="1832" y="816"/>
                  </a:lnTo>
                  <a:lnTo>
                    <a:pt x="1935" y="803"/>
                  </a:lnTo>
                  <a:lnTo>
                    <a:pt x="1974" y="812"/>
                  </a:lnTo>
                  <a:lnTo>
                    <a:pt x="2020" y="812"/>
                  </a:lnTo>
                  <a:lnTo>
                    <a:pt x="2002" y="866"/>
                  </a:lnTo>
                  <a:lnTo>
                    <a:pt x="1963" y="912"/>
                  </a:lnTo>
                  <a:lnTo>
                    <a:pt x="1928" y="963"/>
                  </a:lnTo>
                  <a:lnTo>
                    <a:pt x="1911" y="1022"/>
                  </a:lnTo>
                  <a:lnTo>
                    <a:pt x="1911" y="1009"/>
                  </a:lnTo>
                  <a:lnTo>
                    <a:pt x="1911" y="1022"/>
                  </a:lnTo>
                  <a:lnTo>
                    <a:pt x="1865" y="1019"/>
                  </a:lnTo>
                  <a:lnTo>
                    <a:pt x="1815" y="1041"/>
                  </a:lnTo>
                  <a:lnTo>
                    <a:pt x="1771" y="1050"/>
                  </a:lnTo>
                  <a:lnTo>
                    <a:pt x="1739" y="1054"/>
                  </a:lnTo>
                  <a:lnTo>
                    <a:pt x="1703" y="1041"/>
                  </a:lnTo>
                  <a:lnTo>
                    <a:pt x="1642" y="1084"/>
                  </a:lnTo>
                  <a:lnTo>
                    <a:pt x="1691" y="1114"/>
                  </a:lnTo>
                  <a:lnTo>
                    <a:pt x="1714" y="1136"/>
                  </a:lnTo>
                  <a:lnTo>
                    <a:pt x="1714" y="1164"/>
                  </a:lnTo>
                  <a:lnTo>
                    <a:pt x="1656" y="1162"/>
                  </a:lnTo>
                  <a:lnTo>
                    <a:pt x="1605" y="1175"/>
                  </a:lnTo>
                  <a:lnTo>
                    <a:pt x="1605" y="1195"/>
                  </a:lnTo>
                  <a:lnTo>
                    <a:pt x="1588" y="1218"/>
                  </a:lnTo>
                  <a:lnTo>
                    <a:pt x="1575" y="1236"/>
                  </a:lnTo>
                  <a:lnTo>
                    <a:pt x="1579" y="1264"/>
                  </a:lnTo>
                  <a:lnTo>
                    <a:pt x="1499" y="1209"/>
                  </a:lnTo>
                  <a:lnTo>
                    <a:pt x="1459" y="1179"/>
                  </a:lnTo>
                  <a:lnTo>
                    <a:pt x="1409" y="1164"/>
                  </a:lnTo>
                  <a:lnTo>
                    <a:pt x="1381" y="1151"/>
                  </a:lnTo>
                  <a:lnTo>
                    <a:pt x="1354" y="1158"/>
                  </a:lnTo>
                  <a:lnTo>
                    <a:pt x="1283" y="1192"/>
                  </a:lnTo>
                  <a:lnTo>
                    <a:pt x="1053" y="1121"/>
                  </a:lnTo>
                  <a:lnTo>
                    <a:pt x="1016" y="1127"/>
                  </a:lnTo>
                  <a:lnTo>
                    <a:pt x="979" y="1114"/>
                  </a:lnTo>
                  <a:lnTo>
                    <a:pt x="905" y="1084"/>
                  </a:lnTo>
                  <a:lnTo>
                    <a:pt x="866" y="1043"/>
                  </a:lnTo>
                  <a:lnTo>
                    <a:pt x="809" y="1030"/>
                  </a:lnTo>
                  <a:lnTo>
                    <a:pt x="753" y="1020"/>
                  </a:lnTo>
                  <a:lnTo>
                    <a:pt x="711" y="983"/>
                  </a:lnTo>
                  <a:lnTo>
                    <a:pt x="644" y="942"/>
                  </a:lnTo>
                  <a:lnTo>
                    <a:pt x="613" y="926"/>
                  </a:lnTo>
                  <a:lnTo>
                    <a:pt x="598" y="894"/>
                  </a:lnTo>
                  <a:lnTo>
                    <a:pt x="622" y="808"/>
                  </a:lnTo>
                  <a:lnTo>
                    <a:pt x="620" y="767"/>
                  </a:lnTo>
                  <a:lnTo>
                    <a:pt x="598" y="723"/>
                  </a:lnTo>
                  <a:lnTo>
                    <a:pt x="513" y="609"/>
                  </a:lnTo>
                  <a:lnTo>
                    <a:pt x="404" y="512"/>
                  </a:lnTo>
                  <a:lnTo>
                    <a:pt x="399" y="488"/>
                  </a:lnTo>
                  <a:lnTo>
                    <a:pt x="410" y="464"/>
                  </a:lnTo>
                  <a:lnTo>
                    <a:pt x="412" y="445"/>
                  </a:lnTo>
                  <a:lnTo>
                    <a:pt x="379" y="440"/>
                  </a:lnTo>
                  <a:lnTo>
                    <a:pt x="338" y="378"/>
                  </a:lnTo>
                  <a:lnTo>
                    <a:pt x="281" y="322"/>
                  </a:lnTo>
                  <a:lnTo>
                    <a:pt x="248" y="298"/>
                  </a:lnTo>
                  <a:lnTo>
                    <a:pt x="233" y="266"/>
                  </a:lnTo>
                  <a:lnTo>
                    <a:pt x="231" y="229"/>
                  </a:lnTo>
                  <a:lnTo>
                    <a:pt x="233" y="190"/>
                  </a:lnTo>
                  <a:lnTo>
                    <a:pt x="233" y="155"/>
                  </a:lnTo>
                  <a:lnTo>
                    <a:pt x="223" y="125"/>
                  </a:lnTo>
                  <a:lnTo>
                    <a:pt x="198" y="103"/>
                  </a:lnTo>
                  <a:lnTo>
                    <a:pt x="146" y="90"/>
                  </a:lnTo>
                  <a:lnTo>
                    <a:pt x="139" y="129"/>
                  </a:lnTo>
                  <a:lnTo>
                    <a:pt x="124" y="168"/>
                  </a:lnTo>
                  <a:lnTo>
                    <a:pt x="122" y="201"/>
                  </a:lnTo>
                  <a:lnTo>
                    <a:pt x="155" y="231"/>
                  </a:lnTo>
                  <a:lnTo>
                    <a:pt x="183" y="304"/>
                  </a:lnTo>
                  <a:lnTo>
                    <a:pt x="222" y="371"/>
                  </a:lnTo>
                  <a:lnTo>
                    <a:pt x="251" y="404"/>
                  </a:lnTo>
                  <a:lnTo>
                    <a:pt x="264" y="453"/>
                  </a:lnTo>
                  <a:lnTo>
                    <a:pt x="294" y="542"/>
                  </a:lnTo>
                  <a:lnTo>
                    <a:pt x="294" y="564"/>
                  </a:lnTo>
                  <a:lnTo>
                    <a:pt x="281" y="581"/>
                  </a:lnTo>
                  <a:lnTo>
                    <a:pt x="327" y="607"/>
                  </a:lnTo>
                  <a:lnTo>
                    <a:pt x="349" y="616"/>
                  </a:lnTo>
                  <a:lnTo>
                    <a:pt x="355" y="641"/>
                  </a:lnTo>
                  <a:lnTo>
                    <a:pt x="351" y="683"/>
                  </a:lnTo>
                  <a:lnTo>
                    <a:pt x="336" y="697"/>
                  </a:lnTo>
                  <a:lnTo>
                    <a:pt x="305" y="693"/>
                  </a:lnTo>
                  <a:lnTo>
                    <a:pt x="275" y="639"/>
                  </a:lnTo>
                  <a:lnTo>
                    <a:pt x="222" y="592"/>
                  </a:lnTo>
                  <a:lnTo>
                    <a:pt x="185" y="544"/>
                  </a:lnTo>
                  <a:lnTo>
                    <a:pt x="183" y="516"/>
                  </a:lnTo>
                  <a:lnTo>
                    <a:pt x="196" y="481"/>
                  </a:lnTo>
                  <a:lnTo>
                    <a:pt x="159" y="441"/>
                  </a:lnTo>
                  <a:lnTo>
                    <a:pt x="111" y="412"/>
                  </a:lnTo>
                  <a:lnTo>
                    <a:pt x="65" y="382"/>
                  </a:lnTo>
                  <a:lnTo>
                    <a:pt x="35" y="341"/>
                  </a:lnTo>
                  <a:lnTo>
                    <a:pt x="76" y="341"/>
                  </a:lnTo>
                  <a:lnTo>
                    <a:pt x="109" y="322"/>
                  </a:lnTo>
                  <a:lnTo>
                    <a:pt x="107" y="294"/>
                  </a:lnTo>
                  <a:lnTo>
                    <a:pt x="98" y="268"/>
                  </a:lnTo>
                  <a:lnTo>
                    <a:pt x="61" y="224"/>
                  </a:lnTo>
                  <a:lnTo>
                    <a:pt x="28" y="177"/>
                  </a:lnTo>
                  <a:lnTo>
                    <a:pt x="20" y="153"/>
                  </a:lnTo>
                  <a:lnTo>
                    <a:pt x="22" y="119"/>
                  </a:lnTo>
                  <a:lnTo>
                    <a:pt x="22" y="91"/>
                  </a:lnTo>
                  <a:lnTo>
                    <a:pt x="17" y="6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76" y="6"/>
                  </a:lnTo>
                  <a:lnTo>
                    <a:pt x="113" y="11"/>
                  </a:lnTo>
                  <a:lnTo>
                    <a:pt x="155" y="1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s-VE">
                <a:solidFill>
                  <a:prstClr val="black"/>
                </a:solidFill>
                <a:latin typeface="Arial" pitchFamily="34" charset="0"/>
                <a:ea typeface="ヒラギノ角ゴ Pro W3"/>
              </a:endParaRPr>
            </a:p>
          </p:txBody>
        </p:sp>
        <p:grpSp>
          <p:nvGrpSpPr>
            <p:cNvPr id="18" name="Group 46"/>
            <p:cNvGrpSpPr>
              <a:grpSpLocks/>
            </p:cNvGrpSpPr>
            <p:nvPr/>
          </p:nvGrpSpPr>
          <p:grpSpPr bwMode="auto">
            <a:xfrm>
              <a:off x="4014763" y="3218780"/>
              <a:ext cx="307975" cy="290513"/>
              <a:chOff x="3844" y="2038"/>
              <a:chExt cx="216" cy="224"/>
            </a:xfrm>
            <a:gradFill flip="none" rotWithShape="1">
              <a:gsLst>
                <a:gs pos="0">
                  <a:srgbClr val="339933">
                    <a:shade val="30000"/>
                    <a:satMod val="115000"/>
                  </a:srgbClr>
                </a:gs>
                <a:gs pos="50000">
                  <a:srgbClr val="339933">
                    <a:shade val="67500"/>
                    <a:satMod val="115000"/>
                  </a:srgbClr>
                </a:gs>
                <a:gs pos="100000">
                  <a:srgbClr val="339933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grpSpPr>
          <p:sp>
            <p:nvSpPr>
              <p:cNvPr id="54" name="Freeform 47"/>
              <p:cNvSpPr>
                <a:spLocks/>
              </p:cNvSpPr>
              <p:nvPr/>
            </p:nvSpPr>
            <p:spPr bwMode="auto">
              <a:xfrm>
                <a:off x="3859" y="2052"/>
                <a:ext cx="201" cy="210"/>
              </a:xfrm>
              <a:custGeom>
                <a:avLst/>
                <a:gdLst>
                  <a:gd name="T0" fmla="*/ 120 w 403"/>
                  <a:gd name="T1" fmla="*/ 5 h 419"/>
                  <a:gd name="T2" fmla="*/ 50 w 403"/>
                  <a:gd name="T3" fmla="*/ 15 h 419"/>
                  <a:gd name="T4" fmla="*/ 52 w 403"/>
                  <a:gd name="T5" fmla="*/ 84 h 419"/>
                  <a:gd name="T6" fmla="*/ 0 w 403"/>
                  <a:gd name="T7" fmla="*/ 180 h 419"/>
                  <a:gd name="T8" fmla="*/ 17 w 403"/>
                  <a:gd name="T9" fmla="*/ 255 h 419"/>
                  <a:gd name="T10" fmla="*/ 70 w 403"/>
                  <a:gd name="T11" fmla="*/ 255 h 419"/>
                  <a:gd name="T12" fmla="*/ 76 w 403"/>
                  <a:gd name="T13" fmla="*/ 335 h 419"/>
                  <a:gd name="T14" fmla="*/ 82 w 403"/>
                  <a:gd name="T15" fmla="*/ 359 h 419"/>
                  <a:gd name="T16" fmla="*/ 109 w 403"/>
                  <a:gd name="T17" fmla="*/ 419 h 419"/>
                  <a:gd name="T18" fmla="*/ 152 w 403"/>
                  <a:gd name="T19" fmla="*/ 398 h 419"/>
                  <a:gd name="T20" fmla="*/ 207 w 403"/>
                  <a:gd name="T21" fmla="*/ 348 h 419"/>
                  <a:gd name="T22" fmla="*/ 237 w 403"/>
                  <a:gd name="T23" fmla="*/ 264 h 419"/>
                  <a:gd name="T24" fmla="*/ 311 w 403"/>
                  <a:gd name="T25" fmla="*/ 244 h 419"/>
                  <a:gd name="T26" fmla="*/ 331 w 403"/>
                  <a:gd name="T27" fmla="*/ 173 h 419"/>
                  <a:gd name="T28" fmla="*/ 403 w 403"/>
                  <a:gd name="T29" fmla="*/ 112 h 419"/>
                  <a:gd name="T30" fmla="*/ 401 w 403"/>
                  <a:gd name="T31" fmla="*/ 65 h 419"/>
                  <a:gd name="T32" fmla="*/ 248 w 403"/>
                  <a:gd name="T33" fmla="*/ 0 h 419"/>
                  <a:gd name="T34" fmla="*/ 120 w 403"/>
                  <a:gd name="T35" fmla="*/ 5 h 41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03"/>
                  <a:gd name="T55" fmla="*/ 0 h 419"/>
                  <a:gd name="T56" fmla="*/ 403 w 403"/>
                  <a:gd name="T57" fmla="*/ 419 h 41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03" h="419">
                    <a:moveTo>
                      <a:pt x="120" y="5"/>
                    </a:moveTo>
                    <a:lnTo>
                      <a:pt x="50" y="15"/>
                    </a:lnTo>
                    <a:lnTo>
                      <a:pt x="52" y="84"/>
                    </a:lnTo>
                    <a:lnTo>
                      <a:pt x="0" y="180"/>
                    </a:lnTo>
                    <a:lnTo>
                      <a:pt x="17" y="255"/>
                    </a:lnTo>
                    <a:lnTo>
                      <a:pt x="70" y="255"/>
                    </a:lnTo>
                    <a:lnTo>
                      <a:pt x="76" y="335"/>
                    </a:lnTo>
                    <a:lnTo>
                      <a:pt x="82" y="359"/>
                    </a:lnTo>
                    <a:lnTo>
                      <a:pt x="109" y="419"/>
                    </a:lnTo>
                    <a:lnTo>
                      <a:pt x="152" y="398"/>
                    </a:lnTo>
                    <a:lnTo>
                      <a:pt x="207" y="348"/>
                    </a:lnTo>
                    <a:lnTo>
                      <a:pt x="237" y="264"/>
                    </a:lnTo>
                    <a:lnTo>
                      <a:pt x="311" y="244"/>
                    </a:lnTo>
                    <a:lnTo>
                      <a:pt x="331" y="173"/>
                    </a:lnTo>
                    <a:lnTo>
                      <a:pt x="403" y="112"/>
                    </a:lnTo>
                    <a:lnTo>
                      <a:pt x="401" y="65"/>
                    </a:lnTo>
                    <a:lnTo>
                      <a:pt x="248" y="0"/>
                    </a:lnTo>
                    <a:lnTo>
                      <a:pt x="12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ea typeface="ヒラギノ角ゴ Pro W3" charset="0"/>
                  <a:cs typeface="ヒラギノ角ゴ Pro W3" charset="0"/>
                </a:endParaRPr>
              </a:p>
            </p:txBody>
          </p:sp>
          <p:sp>
            <p:nvSpPr>
              <p:cNvPr id="55" name="Freeform 48"/>
              <p:cNvSpPr>
                <a:spLocks/>
              </p:cNvSpPr>
              <p:nvPr/>
            </p:nvSpPr>
            <p:spPr bwMode="auto">
              <a:xfrm>
                <a:off x="3844" y="2038"/>
                <a:ext cx="201" cy="209"/>
              </a:xfrm>
              <a:custGeom>
                <a:avLst/>
                <a:gdLst>
                  <a:gd name="T0" fmla="*/ 120 w 402"/>
                  <a:gd name="T1" fmla="*/ 6 h 419"/>
                  <a:gd name="T2" fmla="*/ 50 w 402"/>
                  <a:gd name="T3" fmla="*/ 15 h 419"/>
                  <a:gd name="T4" fmla="*/ 51 w 402"/>
                  <a:gd name="T5" fmla="*/ 84 h 419"/>
                  <a:gd name="T6" fmla="*/ 0 w 402"/>
                  <a:gd name="T7" fmla="*/ 181 h 419"/>
                  <a:gd name="T8" fmla="*/ 16 w 402"/>
                  <a:gd name="T9" fmla="*/ 255 h 419"/>
                  <a:gd name="T10" fmla="*/ 70 w 402"/>
                  <a:gd name="T11" fmla="*/ 255 h 419"/>
                  <a:gd name="T12" fmla="*/ 75 w 402"/>
                  <a:gd name="T13" fmla="*/ 335 h 419"/>
                  <a:gd name="T14" fmla="*/ 81 w 402"/>
                  <a:gd name="T15" fmla="*/ 359 h 419"/>
                  <a:gd name="T16" fmla="*/ 109 w 402"/>
                  <a:gd name="T17" fmla="*/ 419 h 419"/>
                  <a:gd name="T18" fmla="*/ 151 w 402"/>
                  <a:gd name="T19" fmla="*/ 398 h 419"/>
                  <a:gd name="T20" fmla="*/ 207 w 402"/>
                  <a:gd name="T21" fmla="*/ 348 h 419"/>
                  <a:gd name="T22" fmla="*/ 236 w 402"/>
                  <a:gd name="T23" fmla="*/ 264 h 419"/>
                  <a:gd name="T24" fmla="*/ 310 w 402"/>
                  <a:gd name="T25" fmla="*/ 244 h 419"/>
                  <a:gd name="T26" fmla="*/ 330 w 402"/>
                  <a:gd name="T27" fmla="*/ 173 h 419"/>
                  <a:gd name="T28" fmla="*/ 402 w 402"/>
                  <a:gd name="T29" fmla="*/ 112 h 419"/>
                  <a:gd name="T30" fmla="*/ 400 w 402"/>
                  <a:gd name="T31" fmla="*/ 65 h 419"/>
                  <a:gd name="T32" fmla="*/ 247 w 402"/>
                  <a:gd name="T33" fmla="*/ 0 h 419"/>
                  <a:gd name="T34" fmla="*/ 120 w 402"/>
                  <a:gd name="T35" fmla="*/ 6 h 41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02"/>
                  <a:gd name="T55" fmla="*/ 0 h 419"/>
                  <a:gd name="T56" fmla="*/ 402 w 402"/>
                  <a:gd name="T57" fmla="*/ 419 h 41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02" h="419">
                    <a:moveTo>
                      <a:pt x="120" y="6"/>
                    </a:moveTo>
                    <a:lnTo>
                      <a:pt x="50" y="15"/>
                    </a:lnTo>
                    <a:lnTo>
                      <a:pt x="51" y="84"/>
                    </a:lnTo>
                    <a:lnTo>
                      <a:pt x="0" y="181"/>
                    </a:lnTo>
                    <a:lnTo>
                      <a:pt x="16" y="255"/>
                    </a:lnTo>
                    <a:lnTo>
                      <a:pt x="70" y="255"/>
                    </a:lnTo>
                    <a:lnTo>
                      <a:pt x="75" y="335"/>
                    </a:lnTo>
                    <a:lnTo>
                      <a:pt x="81" y="359"/>
                    </a:lnTo>
                    <a:lnTo>
                      <a:pt x="109" y="419"/>
                    </a:lnTo>
                    <a:lnTo>
                      <a:pt x="151" y="398"/>
                    </a:lnTo>
                    <a:lnTo>
                      <a:pt x="207" y="348"/>
                    </a:lnTo>
                    <a:lnTo>
                      <a:pt x="236" y="264"/>
                    </a:lnTo>
                    <a:lnTo>
                      <a:pt x="310" y="244"/>
                    </a:lnTo>
                    <a:lnTo>
                      <a:pt x="330" y="173"/>
                    </a:lnTo>
                    <a:lnTo>
                      <a:pt x="402" y="112"/>
                    </a:lnTo>
                    <a:lnTo>
                      <a:pt x="400" y="65"/>
                    </a:lnTo>
                    <a:lnTo>
                      <a:pt x="247" y="0"/>
                    </a:lnTo>
                    <a:lnTo>
                      <a:pt x="12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ea typeface="ヒラギノ角ゴ Pro W3" charset="0"/>
                  <a:cs typeface="ヒラギノ角ゴ Pro W3" charset="0"/>
                </a:endParaRPr>
              </a:p>
            </p:txBody>
          </p:sp>
          <p:sp>
            <p:nvSpPr>
              <p:cNvPr id="56" name="Freeform 49"/>
              <p:cNvSpPr>
                <a:spLocks/>
              </p:cNvSpPr>
              <p:nvPr/>
            </p:nvSpPr>
            <p:spPr bwMode="auto">
              <a:xfrm>
                <a:off x="3844" y="2038"/>
                <a:ext cx="201" cy="209"/>
              </a:xfrm>
              <a:custGeom>
                <a:avLst/>
                <a:gdLst>
                  <a:gd name="T0" fmla="*/ 120 w 402"/>
                  <a:gd name="T1" fmla="*/ 6 h 419"/>
                  <a:gd name="T2" fmla="*/ 50 w 402"/>
                  <a:gd name="T3" fmla="*/ 15 h 419"/>
                  <a:gd name="T4" fmla="*/ 51 w 402"/>
                  <a:gd name="T5" fmla="*/ 84 h 419"/>
                  <a:gd name="T6" fmla="*/ 0 w 402"/>
                  <a:gd name="T7" fmla="*/ 181 h 419"/>
                  <a:gd name="T8" fmla="*/ 16 w 402"/>
                  <a:gd name="T9" fmla="*/ 255 h 419"/>
                  <a:gd name="T10" fmla="*/ 70 w 402"/>
                  <a:gd name="T11" fmla="*/ 255 h 419"/>
                  <a:gd name="T12" fmla="*/ 75 w 402"/>
                  <a:gd name="T13" fmla="*/ 335 h 419"/>
                  <a:gd name="T14" fmla="*/ 81 w 402"/>
                  <a:gd name="T15" fmla="*/ 359 h 419"/>
                  <a:gd name="T16" fmla="*/ 109 w 402"/>
                  <a:gd name="T17" fmla="*/ 419 h 419"/>
                  <a:gd name="T18" fmla="*/ 151 w 402"/>
                  <a:gd name="T19" fmla="*/ 398 h 419"/>
                  <a:gd name="T20" fmla="*/ 207 w 402"/>
                  <a:gd name="T21" fmla="*/ 348 h 419"/>
                  <a:gd name="T22" fmla="*/ 236 w 402"/>
                  <a:gd name="T23" fmla="*/ 264 h 419"/>
                  <a:gd name="T24" fmla="*/ 310 w 402"/>
                  <a:gd name="T25" fmla="*/ 244 h 419"/>
                  <a:gd name="T26" fmla="*/ 330 w 402"/>
                  <a:gd name="T27" fmla="*/ 173 h 419"/>
                  <a:gd name="T28" fmla="*/ 402 w 402"/>
                  <a:gd name="T29" fmla="*/ 112 h 419"/>
                  <a:gd name="T30" fmla="*/ 400 w 402"/>
                  <a:gd name="T31" fmla="*/ 65 h 419"/>
                  <a:gd name="T32" fmla="*/ 247 w 402"/>
                  <a:gd name="T33" fmla="*/ 0 h 419"/>
                  <a:gd name="T34" fmla="*/ 120 w 402"/>
                  <a:gd name="T35" fmla="*/ 6 h 41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02"/>
                  <a:gd name="T55" fmla="*/ 0 h 419"/>
                  <a:gd name="T56" fmla="*/ 402 w 402"/>
                  <a:gd name="T57" fmla="*/ 419 h 41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02" h="419">
                    <a:moveTo>
                      <a:pt x="120" y="6"/>
                    </a:moveTo>
                    <a:lnTo>
                      <a:pt x="50" y="15"/>
                    </a:lnTo>
                    <a:lnTo>
                      <a:pt x="51" y="84"/>
                    </a:lnTo>
                    <a:lnTo>
                      <a:pt x="0" y="181"/>
                    </a:lnTo>
                    <a:lnTo>
                      <a:pt x="16" y="255"/>
                    </a:lnTo>
                    <a:lnTo>
                      <a:pt x="70" y="255"/>
                    </a:lnTo>
                    <a:lnTo>
                      <a:pt x="75" y="335"/>
                    </a:lnTo>
                    <a:lnTo>
                      <a:pt x="81" y="359"/>
                    </a:lnTo>
                    <a:lnTo>
                      <a:pt x="109" y="419"/>
                    </a:lnTo>
                    <a:lnTo>
                      <a:pt x="151" y="398"/>
                    </a:lnTo>
                    <a:lnTo>
                      <a:pt x="207" y="348"/>
                    </a:lnTo>
                    <a:lnTo>
                      <a:pt x="236" y="264"/>
                    </a:lnTo>
                    <a:lnTo>
                      <a:pt x="310" y="244"/>
                    </a:lnTo>
                    <a:lnTo>
                      <a:pt x="330" y="173"/>
                    </a:lnTo>
                    <a:lnTo>
                      <a:pt x="402" y="112"/>
                    </a:lnTo>
                    <a:lnTo>
                      <a:pt x="400" y="65"/>
                    </a:lnTo>
                    <a:lnTo>
                      <a:pt x="247" y="0"/>
                    </a:lnTo>
                    <a:lnTo>
                      <a:pt x="120" y="6"/>
                    </a:lnTo>
                  </a:path>
                </a:pathLst>
              </a:custGeom>
              <a:gradFill flip="none" rotWithShape="1">
                <a:gsLst>
                  <a:gs pos="50000">
                    <a:srgbClr val="339933">
                      <a:shade val="67500"/>
                      <a:satMod val="115000"/>
                    </a:srgbClr>
                  </a:gs>
                  <a:gs pos="100000">
                    <a:srgbClr val="339933">
                      <a:shade val="100000"/>
                      <a:satMod val="115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  <a:ea typeface="ヒラギノ角ゴ Pro W3" charset="0"/>
                  <a:cs typeface="ヒラギノ角ゴ Pro W3" charset="0"/>
                </a:endParaRPr>
              </a:p>
            </p:txBody>
          </p:sp>
        </p:grpSp>
        <p:grpSp>
          <p:nvGrpSpPr>
            <p:cNvPr id="19" name="Group 50"/>
            <p:cNvGrpSpPr>
              <a:grpSpLocks/>
            </p:cNvGrpSpPr>
            <p:nvPr/>
          </p:nvGrpSpPr>
          <p:grpSpPr bwMode="auto">
            <a:xfrm>
              <a:off x="4022700" y="3239418"/>
              <a:ext cx="684213" cy="808037"/>
              <a:chOff x="3852" y="2070"/>
              <a:chExt cx="476" cy="619"/>
            </a:xfrm>
            <a:gradFill flip="none" rotWithShape="1">
              <a:gsLst>
                <a:gs pos="0">
                  <a:srgbClr val="339933">
                    <a:shade val="30000"/>
                    <a:satMod val="115000"/>
                  </a:srgbClr>
                </a:gs>
                <a:gs pos="50000">
                  <a:srgbClr val="339933">
                    <a:shade val="67500"/>
                    <a:satMod val="115000"/>
                  </a:srgbClr>
                </a:gs>
                <a:gs pos="100000">
                  <a:srgbClr val="339933">
                    <a:shade val="100000"/>
                    <a:satMod val="11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</p:grpSpPr>
          <p:sp>
            <p:nvSpPr>
              <p:cNvPr id="51" name="Freeform 51"/>
              <p:cNvSpPr>
                <a:spLocks/>
              </p:cNvSpPr>
              <p:nvPr/>
            </p:nvSpPr>
            <p:spPr bwMode="auto">
              <a:xfrm>
                <a:off x="3867" y="2085"/>
                <a:ext cx="461" cy="604"/>
              </a:xfrm>
              <a:custGeom>
                <a:avLst/>
                <a:gdLst>
                  <a:gd name="T0" fmla="*/ 220 w 921"/>
                  <a:gd name="T1" fmla="*/ 201 h 1208"/>
                  <a:gd name="T2" fmla="*/ 131 w 921"/>
                  <a:gd name="T3" fmla="*/ 339 h 1208"/>
                  <a:gd name="T4" fmla="*/ 65 w 921"/>
                  <a:gd name="T5" fmla="*/ 296 h 1208"/>
                  <a:gd name="T6" fmla="*/ 31 w 921"/>
                  <a:gd name="T7" fmla="*/ 259 h 1208"/>
                  <a:gd name="T8" fmla="*/ 0 w 921"/>
                  <a:gd name="T9" fmla="*/ 417 h 1208"/>
                  <a:gd name="T10" fmla="*/ 52 w 921"/>
                  <a:gd name="T11" fmla="*/ 469 h 1208"/>
                  <a:gd name="T12" fmla="*/ 186 w 921"/>
                  <a:gd name="T13" fmla="*/ 624 h 1208"/>
                  <a:gd name="T14" fmla="*/ 290 w 921"/>
                  <a:gd name="T15" fmla="*/ 771 h 1208"/>
                  <a:gd name="T16" fmla="*/ 336 w 921"/>
                  <a:gd name="T17" fmla="*/ 828 h 1208"/>
                  <a:gd name="T18" fmla="*/ 402 w 921"/>
                  <a:gd name="T19" fmla="*/ 970 h 1208"/>
                  <a:gd name="T20" fmla="*/ 583 w 921"/>
                  <a:gd name="T21" fmla="*/ 1084 h 1208"/>
                  <a:gd name="T22" fmla="*/ 803 w 921"/>
                  <a:gd name="T23" fmla="*/ 1208 h 1208"/>
                  <a:gd name="T24" fmla="*/ 877 w 921"/>
                  <a:gd name="T25" fmla="*/ 1154 h 1208"/>
                  <a:gd name="T26" fmla="*/ 921 w 921"/>
                  <a:gd name="T27" fmla="*/ 1085 h 1208"/>
                  <a:gd name="T28" fmla="*/ 897 w 921"/>
                  <a:gd name="T29" fmla="*/ 1037 h 1208"/>
                  <a:gd name="T30" fmla="*/ 910 w 921"/>
                  <a:gd name="T31" fmla="*/ 951 h 1208"/>
                  <a:gd name="T32" fmla="*/ 897 w 921"/>
                  <a:gd name="T33" fmla="*/ 817 h 1208"/>
                  <a:gd name="T34" fmla="*/ 825 w 921"/>
                  <a:gd name="T35" fmla="*/ 732 h 1208"/>
                  <a:gd name="T36" fmla="*/ 739 w 921"/>
                  <a:gd name="T37" fmla="*/ 603 h 1208"/>
                  <a:gd name="T38" fmla="*/ 646 w 921"/>
                  <a:gd name="T39" fmla="*/ 639 h 1208"/>
                  <a:gd name="T40" fmla="*/ 567 w 921"/>
                  <a:gd name="T41" fmla="*/ 622 h 1208"/>
                  <a:gd name="T42" fmla="*/ 554 w 921"/>
                  <a:gd name="T43" fmla="*/ 545 h 1208"/>
                  <a:gd name="T44" fmla="*/ 519 w 921"/>
                  <a:gd name="T45" fmla="*/ 465 h 1208"/>
                  <a:gd name="T46" fmla="*/ 550 w 921"/>
                  <a:gd name="T47" fmla="*/ 384 h 1208"/>
                  <a:gd name="T48" fmla="*/ 587 w 921"/>
                  <a:gd name="T49" fmla="*/ 324 h 1208"/>
                  <a:gd name="T50" fmla="*/ 753 w 921"/>
                  <a:gd name="T51" fmla="*/ 255 h 1208"/>
                  <a:gd name="T52" fmla="*/ 716 w 921"/>
                  <a:gd name="T53" fmla="*/ 141 h 1208"/>
                  <a:gd name="T54" fmla="*/ 724 w 921"/>
                  <a:gd name="T55" fmla="*/ 110 h 1208"/>
                  <a:gd name="T56" fmla="*/ 611 w 921"/>
                  <a:gd name="T57" fmla="*/ 99 h 1208"/>
                  <a:gd name="T58" fmla="*/ 545 w 921"/>
                  <a:gd name="T59" fmla="*/ 87 h 1208"/>
                  <a:gd name="T60" fmla="*/ 436 w 921"/>
                  <a:gd name="T61" fmla="*/ 47 h 1208"/>
                  <a:gd name="T62" fmla="*/ 384 w 921"/>
                  <a:gd name="T63" fmla="*/ 0 h 1208"/>
                  <a:gd name="T64" fmla="*/ 312 w 921"/>
                  <a:gd name="T65" fmla="*/ 115 h 12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21"/>
                  <a:gd name="T100" fmla="*/ 0 h 1208"/>
                  <a:gd name="T101" fmla="*/ 921 w 921"/>
                  <a:gd name="T102" fmla="*/ 1208 h 12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21" h="1208">
                    <a:moveTo>
                      <a:pt x="299" y="177"/>
                    </a:moveTo>
                    <a:lnTo>
                      <a:pt x="220" y="201"/>
                    </a:lnTo>
                    <a:lnTo>
                      <a:pt x="190" y="283"/>
                    </a:lnTo>
                    <a:lnTo>
                      <a:pt x="131" y="339"/>
                    </a:lnTo>
                    <a:lnTo>
                      <a:pt x="92" y="346"/>
                    </a:lnTo>
                    <a:lnTo>
                      <a:pt x="65" y="296"/>
                    </a:lnTo>
                    <a:lnTo>
                      <a:pt x="59" y="270"/>
                    </a:lnTo>
                    <a:lnTo>
                      <a:pt x="31" y="259"/>
                    </a:lnTo>
                    <a:lnTo>
                      <a:pt x="0" y="307"/>
                    </a:lnTo>
                    <a:lnTo>
                      <a:pt x="0" y="417"/>
                    </a:lnTo>
                    <a:lnTo>
                      <a:pt x="17" y="451"/>
                    </a:lnTo>
                    <a:lnTo>
                      <a:pt x="52" y="469"/>
                    </a:lnTo>
                    <a:lnTo>
                      <a:pt x="172" y="603"/>
                    </a:lnTo>
                    <a:lnTo>
                      <a:pt x="186" y="624"/>
                    </a:lnTo>
                    <a:lnTo>
                      <a:pt x="233" y="722"/>
                    </a:lnTo>
                    <a:lnTo>
                      <a:pt x="290" y="771"/>
                    </a:lnTo>
                    <a:lnTo>
                      <a:pt x="325" y="817"/>
                    </a:lnTo>
                    <a:lnTo>
                      <a:pt x="336" y="828"/>
                    </a:lnTo>
                    <a:lnTo>
                      <a:pt x="354" y="899"/>
                    </a:lnTo>
                    <a:lnTo>
                      <a:pt x="402" y="970"/>
                    </a:lnTo>
                    <a:lnTo>
                      <a:pt x="473" y="1011"/>
                    </a:lnTo>
                    <a:lnTo>
                      <a:pt x="583" y="1084"/>
                    </a:lnTo>
                    <a:lnTo>
                      <a:pt x="720" y="1143"/>
                    </a:lnTo>
                    <a:lnTo>
                      <a:pt x="803" y="1208"/>
                    </a:lnTo>
                    <a:lnTo>
                      <a:pt x="864" y="1130"/>
                    </a:lnTo>
                    <a:lnTo>
                      <a:pt x="877" y="1154"/>
                    </a:lnTo>
                    <a:lnTo>
                      <a:pt x="892" y="1151"/>
                    </a:lnTo>
                    <a:lnTo>
                      <a:pt x="921" y="1085"/>
                    </a:lnTo>
                    <a:lnTo>
                      <a:pt x="914" y="1054"/>
                    </a:lnTo>
                    <a:lnTo>
                      <a:pt x="897" y="1037"/>
                    </a:lnTo>
                    <a:lnTo>
                      <a:pt x="897" y="1000"/>
                    </a:lnTo>
                    <a:lnTo>
                      <a:pt x="910" y="951"/>
                    </a:lnTo>
                    <a:lnTo>
                      <a:pt x="910" y="864"/>
                    </a:lnTo>
                    <a:lnTo>
                      <a:pt x="897" y="817"/>
                    </a:lnTo>
                    <a:lnTo>
                      <a:pt x="892" y="773"/>
                    </a:lnTo>
                    <a:lnTo>
                      <a:pt x="825" y="732"/>
                    </a:lnTo>
                    <a:lnTo>
                      <a:pt x="766" y="722"/>
                    </a:lnTo>
                    <a:lnTo>
                      <a:pt x="739" y="603"/>
                    </a:lnTo>
                    <a:lnTo>
                      <a:pt x="692" y="639"/>
                    </a:lnTo>
                    <a:lnTo>
                      <a:pt x="646" y="639"/>
                    </a:lnTo>
                    <a:lnTo>
                      <a:pt x="617" y="603"/>
                    </a:lnTo>
                    <a:lnTo>
                      <a:pt x="567" y="622"/>
                    </a:lnTo>
                    <a:lnTo>
                      <a:pt x="567" y="583"/>
                    </a:lnTo>
                    <a:lnTo>
                      <a:pt x="554" y="545"/>
                    </a:lnTo>
                    <a:lnTo>
                      <a:pt x="519" y="514"/>
                    </a:lnTo>
                    <a:lnTo>
                      <a:pt x="519" y="465"/>
                    </a:lnTo>
                    <a:lnTo>
                      <a:pt x="556" y="419"/>
                    </a:lnTo>
                    <a:lnTo>
                      <a:pt x="550" y="384"/>
                    </a:lnTo>
                    <a:lnTo>
                      <a:pt x="574" y="344"/>
                    </a:lnTo>
                    <a:lnTo>
                      <a:pt x="587" y="324"/>
                    </a:lnTo>
                    <a:lnTo>
                      <a:pt x="646" y="287"/>
                    </a:lnTo>
                    <a:lnTo>
                      <a:pt x="753" y="255"/>
                    </a:lnTo>
                    <a:lnTo>
                      <a:pt x="716" y="240"/>
                    </a:lnTo>
                    <a:lnTo>
                      <a:pt x="716" y="141"/>
                    </a:lnTo>
                    <a:lnTo>
                      <a:pt x="727" y="132"/>
                    </a:lnTo>
                    <a:lnTo>
                      <a:pt x="724" y="110"/>
                    </a:lnTo>
                    <a:lnTo>
                      <a:pt x="696" y="99"/>
                    </a:lnTo>
                    <a:lnTo>
                      <a:pt x="611" y="99"/>
                    </a:lnTo>
                    <a:lnTo>
                      <a:pt x="580" y="115"/>
                    </a:lnTo>
                    <a:lnTo>
                      <a:pt x="545" y="87"/>
                    </a:lnTo>
                    <a:lnTo>
                      <a:pt x="493" y="69"/>
                    </a:lnTo>
                    <a:lnTo>
                      <a:pt x="436" y="47"/>
                    </a:lnTo>
                    <a:lnTo>
                      <a:pt x="436" y="0"/>
                    </a:lnTo>
                    <a:lnTo>
                      <a:pt x="384" y="0"/>
                    </a:lnTo>
                    <a:lnTo>
                      <a:pt x="390" y="47"/>
                    </a:lnTo>
                    <a:lnTo>
                      <a:pt x="312" y="115"/>
                    </a:lnTo>
                    <a:lnTo>
                      <a:pt x="299" y="17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ea typeface="ヒラギノ角ゴ Pro W3" charset="0"/>
                  <a:cs typeface="ヒラギノ角ゴ Pro W3" charset="0"/>
                </a:endParaRPr>
              </a:p>
            </p:txBody>
          </p:sp>
          <p:sp>
            <p:nvSpPr>
              <p:cNvPr id="52" name="Freeform 52"/>
              <p:cNvSpPr>
                <a:spLocks/>
              </p:cNvSpPr>
              <p:nvPr/>
            </p:nvSpPr>
            <p:spPr bwMode="auto">
              <a:xfrm>
                <a:off x="3852" y="2070"/>
                <a:ext cx="461" cy="604"/>
              </a:xfrm>
              <a:custGeom>
                <a:avLst/>
                <a:gdLst>
                  <a:gd name="T0" fmla="*/ 220 w 922"/>
                  <a:gd name="T1" fmla="*/ 201 h 1209"/>
                  <a:gd name="T2" fmla="*/ 131 w 922"/>
                  <a:gd name="T3" fmla="*/ 339 h 1209"/>
                  <a:gd name="T4" fmla="*/ 65 w 922"/>
                  <a:gd name="T5" fmla="*/ 296 h 1209"/>
                  <a:gd name="T6" fmla="*/ 32 w 922"/>
                  <a:gd name="T7" fmla="*/ 259 h 1209"/>
                  <a:gd name="T8" fmla="*/ 0 w 922"/>
                  <a:gd name="T9" fmla="*/ 417 h 1209"/>
                  <a:gd name="T10" fmla="*/ 52 w 922"/>
                  <a:gd name="T11" fmla="*/ 469 h 1209"/>
                  <a:gd name="T12" fmla="*/ 187 w 922"/>
                  <a:gd name="T13" fmla="*/ 624 h 1209"/>
                  <a:gd name="T14" fmla="*/ 290 w 922"/>
                  <a:gd name="T15" fmla="*/ 771 h 1209"/>
                  <a:gd name="T16" fmla="*/ 336 w 922"/>
                  <a:gd name="T17" fmla="*/ 829 h 1209"/>
                  <a:gd name="T18" fmla="*/ 403 w 922"/>
                  <a:gd name="T19" fmla="*/ 970 h 1209"/>
                  <a:gd name="T20" fmla="*/ 584 w 922"/>
                  <a:gd name="T21" fmla="*/ 1084 h 1209"/>
                  <a:gd name="T22" fmla="*/ 804 w 922"/>
                  <a:gd name="T23" fmla="*/ 1209 h 1209"/>
                  <a:gd name="T24" fmla="*/ 877 w 922"/>
                  <a:gd name="T25" fmla="*/ 1155 h 1209"/>
                  <a:gd name="T26" fmla="*/ 922 w 922"/>
                  <a:gd name="T27" fmla="*/ 1086 h 1209"/>
                  <a:gd name="T28" fmla="*/ 898 w 922"/>
                  <a:gd name="T29" fmla="*/ 1037 h 1209"/>
                  <a:gd name="T30" fmla="*/ 911 w 922"/>
                  <a:gd name="T31" fmla="*/ 952 h 1209"/>
                  <a:gd name="T32" fmla="*/ 898 w 922"/>
                  <a:gd name="T33" fmla="*/ 818 h 1209"/>
                  <a:gd name="T34" fmla="*/ 826 w 922"/>
                  <a:gd name="T35" fmla="*/ 732 h 1209"/>
                  <a:gd name="T36" fmla="*/ 739 w 922"/>
                  <a:gd name="T37" fmla="*/ 603 h 1209"/>
                  <a:gd name="T38" fmla="*/ 647 w 922"/>
                  <a:gd name="T39" fmla="*/ 639 h 1209"/>
                  <a:gd name="T40" fmla="*/ 567 w 922"/>
                  <a:gd name="T41" fmla="*/ 622 h 1209"/>
                  <a:gd name="T42" fmla="*/ 554 w 922"/>
                  <a:gd name="T43" fmla="*/ 546 h 1209"/>
                  <a:gd name="T44" fmla="*/ 519 w 922"/>
                  <a:gd name="T45" fmla="*/ 466 h 1209"/>
                  <a:gd name="T46" fmla="*/ 551 w 922"/>
                  <a:gd name="T47" fmla="*/ 384 h 1209"/>
                  <a:gd name="T48" fmla="*/ 588 w 922"/>
                  <a:gd name="T49" fmla="*/ 324 h 1209"/>
                  <a:gd name="T50" fmla="*/ 754 w 922"/>
                  <a:gd name="T51" fmla="*/ 255 h 1209"/>
                  <a:gd name="T52" fmla="*/ 717 w 922"/>
                  <a:gd name="T53" fmla="*/ 142 h 1209"/>
                  <a:gd name="T54" fmla="*/ 724 w 922"/>
                  <a:gd name="T55" fmla="*/ 110 h 1209"/>
                  <a:gd name="T56" fmla="*/ 612 w 922"/>
                  <a:gd name="T57" fmla="*/ 99 h 1209"/>
                  <a:gd name="T58" fmla="*/ 545 w 922"/>
                  <a:gd name="T59" fmla="*/ 88 h 1209"/>
                  <a:gd name="T60" fmla="*/ 436 w 922"/>
                  <a:gd name="T61" fmla="*/ 47 h 1209"/>
                  <a:gd name="T62" fmla="*/ 384 w 922"/>
                  <a:gd name="T63" fmla="*/ 0 h 1209"/>
                  <a:gd name="T64" fmla="*/ 312 w 922"/>
                  <a:gd name="T65" fmla="*/ 116 h 12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22"/>
                  <a:gd name="T100" fmla="*/ 0 h 1209"/>
                  <a:gd name="T101" fmla="*/ 922 w 922"/>
                  <a:gd name="T102" fmla="*/ 1209 h 120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22" h="1209">
                    <a:moveTo>
                      <a:pt x="300" y="177"/>
                    </a:moveTo>
                    <a:lnTo>
                      <a:pt x="220" y="201"/>
                    </a:lnTo>
                    <a:lnTo>
                      <a:pt x="191" y="283"/>
                    </a:lnTo>
                    <a:lnTo>
                      <a:pt x="131" y="339"/>
                    </a:lnTo>
                    <a:lnTo>
                      <a:pt x="93" y="346"/>
                    </a:lnTo>
                    <a:lnTo>
                      <a:pt x="65" y="296"/>
                    </a:lnTo>
                    <a:lnTo>
                      <a:pt x="59" y="270"/>
                    </a:lnTo>
                    <a:lnTo>
                      <a:pt x="32" y="259"/>
                    </a:lnTo>
                    <a:lnTo>
                      <a:pt x="0" y="307"/>
                    </a:lnTo>
                    <a:lnTo>
                      <a:pt x="0" y="417"/>
                    </a:lnTo>
                    <a:lnTo>
                      <a:pt x="17" y="451"/>
                    </a:lnTo>
                    <a:lnTo>
                      <a:pt x="52" y="469"/>
                    </a:lnTo>
                    <a:lnTo>
                      <a:pt x="172" y="603"/>
                    </a:lnTo>
                    <a:lnTo>
                      <a:pt x="187" y="624"/>
                    </a:lnTo>
                    <a:lnTo>
                      <a:pt x="233" y="723"/>
                    </a:lnTo>
                    <a:lnTo>
                      <a:pt x="290" y="771"/>
                    </a:lnTo>
                    <a:lnTo>
                      <a:pt x="325" y="818"/>
                    </a:lnTo>
                    <a:lnTo>
                      <a:pt x="336" y="829"/>
                    </a:lnTo>
                    <a:lnTo>
                      <a:pt x="355" y="899"/>
                    </a:lnTo>
                    <a:lnTo>
                      <a:pt x="403" y="970"/>
                    </a:lnTo>
                    <a:lnTo>
                      <a:pt x="473" y="1011"/>
                    </a:lnTo>
                    <a:lnTo>
                      <a:pt x="584" y="1084"/>
                    </a:lnTo>
                    <a:lnTo>
                      <a:pt x="721" y="1143"/>
                    </a:lnTo>
                    <a:lnTo>
                      <a:pt x="804" y="1209"/>
                    </a:lnTo>
                    <a:lnTo>
                      <a:pt x="865" y="1130"/>
                    </a:lnTo>
                    <a:lnTo>
                      <a:pt x="877" y="1155"/>
                    </a:lnTo>
                    <a:lnTo>
                      <a:pt x="892" y="1151"/>
                    </a:lnTo>
                    <a:lnTo>
                      <a:pt x="922" y="1086"/>
                    </a:lnTo>
                    <a:lnTo>
                      <a:pt x="914" y="1054"/>
                    </a:lnTo>
                    <a:lnTo>
                      <a:pt x="898" y="1037"/>
                    </a:lnTo>
                    <a:lnTo>
                      <a:pt x="898" y="1000"/>
                    </a:lnTo>
                    <a:lnTo>
                      <a:pt x="911" y="952"/>
                    </a:lnTo>
                    <a:lnTo>
                      <a:pt x="911" y="864"/>
                    </a:lnTo>
                    <a:lnTo>
                      <a:pt x="898" y="818"/>
                    </a:lnTo>
                    <a:lnTo>
                      <a:pt x="892" y="773"/>
                    </a:lnTo>
                    <a:lnTo>
                      <a:pt x="826" y="732"/>
                    </a:lnTo>
                    <a:lnTo>
                      <a:pt x="767" y="723"/>
                    </a:lnTo>
                    <a:lnTo>
                      <a:pt x="739" y="603"/>
                    </a:lnTo>
                    <a:lnTo>
                      <a:pt x="693" y="639"/>
                    </a:lnTo>
                    <a:lnTo>
                      <a:pt x="647" y="639"/>
                    </a:lnTo>
                    <a:lnTo>
                      <a:pt x="617" y="603"/>
                    </a:lnTo>
                    <a:lnTo>
                      <a:pt x="567" y="622"/>
                    </a:lnTo>
                    <a:lnTo>
                      <a:pt x="567" y="583"/>
                    </a:lnTo>
                    <a:lnTo>
                      <a:pt x="554" y="546"/>
                    </a:lnTo>
                    <a:lnTo>
                      <a:pt x="519" y="514"/>
                    </a:lnTo>
                    <a:lnTo>
                      <a:pt x="519" y="466"/>
                    </a:lnTo>
                    <a:lnTo>
                      <a:pt x="556" y="419"/>
                    </a:lnTo>
                    <a:lnTo>
                      <a:pt x="551" y="384"/>
                    </a:lnTo>
                    <a:lnTo>
                      <a:pt x="575" y="345"/>
                    </a:lnTo>
                    <a:lnTo>
                      <a:pt x="588" y="324"/>
                    </a:lnTo>
                    <a:lnTo>
                      <a:pt x="647" y="287"/>
                    </a:lnTo>
                    <a:lnTo>
                      <a:pt x="754" y="255"/>
                    </a:lnTo>
                    <a:lnTo>
                      <a:pt x="717" y="240"/>
                    </a:lnTo>
                    <a:lnTo>
                      <a:pt x="717" y="142"/>
                    </a:lnTo>
                    <a:lnTo>
                      <a:pt x="728" y="132"/>
                    </a:lnTo>
                    <a:lnTo>
                      <a:pt x="724" y="110"/>
                    </a:lnTo>
                    <a:lnTo>
                      <a:pt x="696" y="99"/>
                    </a:lnTo>
                    <a:lnTo>
                      <a:pt x="612" y="99"/>
                    </a:lnTo>
                    <a:lnTo>
                      <a:pt x="580" y="116"/>
                    </a:lnTo>
                    <a:lnTo>
                      <a:pt x="545" y="88"/>
                    </a:lnTo>
                    <a:lnTo>
                      <a:pt x="493" y="69"/>
                    </a:lnTo>
                    <a:lnTo>
                      <a:pt x="436" y="47"/>
                    </a:lnTo>
                    <a:lnTo>
                      <a:pt x="436" y="0"/>
                    </a:lnTo>
                    <a:lnTo>
                      <a:pt x="384" y="0"/>
                    </a:lnTo>
                    <a:lnTo>
                      <a:pt x="390" y="47"/>
                    </a:lnTo>
                    <a:lnTo>
                      <a:pt x="312" y="116"/>
                    </a:lnTo>
                    <a:lnTo>
                      <a:pt x="300" y="17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ea typeface="ヒラギノ角ゴ Pro W3" charset="0"/>
                  <a:cs typeface="ヒラギノ角ゴ Pro W3" charset="0"/>
                </a:endParaRPr>
              </a:p>
            </p:txBody>
          </p:sp>
          <p:sp>
            <p:nvSpPr>
              <p:cNvPr id="53" name="Freeform 53"/>
              <p:cNvSpPr>
                <a:spLocks/>
              </p:cNvSpPr>
              <p:nvPr/>
            </p:nvSpPr>
            <p:spPr bwMode="auto">
              <a:xfrm>
                <a:off x="3852" y="2070"/>
                <a:ext cx="461" cy="604"/>
              </a:xfrm>
              <a:custGeom>
                <a:avLst/>
                <a:gdLst>
                  <a:gd name="T0" fmla="*/ 220 w 922"/>
                  <a:gd name="T1" fmla="*/ 201 h 1209"/>
                  <a:gd name="T2" fmla="*/ 131 w 922"/>
                  <a:gd name="T3" fmla="*/ 339 h 1209"/>
                  <a:gd name="T4" fmla="*/ 65 w 922"/>
                  <a:gd name="T5" fmla="*/ 296 h 1209"/>
                  <a:gd name="T6" fmla="*/ 32 w 922"/>
                  <a:gd name="T7" fmla="*/ 259 h 1209"/>
                  <a:gd name="T8" fmla="*/ 0 w 922"/>
                  <a:gd name="T9" fmla="*/ 417 h 1209"/>
                  <a:gd name="T10" fmla="*/ 52 w 922"/>
                  <a:gd name="T11" fmla="*/ 469 h 1209"/>
                  <a:gd name="T12" fmla="*/ 187 w 922"/>
                  <a:gd name="T13" fmla="*/ 624 h 1209"/>
                  <a:gd name="T14" fmla="*/ 290 w 922"/>
                  <a:gd name="T15" fmla="*/ 771 h 1209"/>
                  <a:gd name="T16" fmla="*/ 336 w 922"/>
                  <a:gd name="T17" fmla="*/ 829 h 1209"/>
                  <a:gd name="T18" fmla="*/ 403 w 922"/>
                  <a:gd name="T19" fmla="*/ 970 h 1209"/>
                  <a:gd name="T20" fmla="*/ 584 w 922"/>
                  <a:gd name="T21" fmla="*/ 1084 h 1209"/>
                  <a:gd name="T22" fmla="*/ 804 w 922"/>
                  <a:gd name="T23" fmla="*/ 1209 h 1209"/>
                  <a:gd name="T24" fmla="*/ 877 w 922"/>
                  <a:gd name="T25" fmla="*/ 1155 h 1209"/>
                  <a:gd name="T26" fmla="*/ 922 w 922"/>
                  <a:gd name="T27" fmla="*/ 1086 h 1209"/>
                  <a:gd name="T28" fmla="*/ 898 w 922"/>
                  <a:gd name="T29" fmla="*/ 1037 h 1209"/>
                  <a:gd name="T30" fmla="*/ 911 w 922"/>
                  <a:gd name="T31" fmla="*/ 952 h 1209"/>
                  <a:gd name="T32" fmla="*/ 898 w 922"/>
                  <a:gd name="T33" fmla="*/ 818 h 1209"/>
                  <a:gd name="T34" fmla="*/ 826 w 922"/>
                  <a:gd name="T35" fmla="*/ 732 h 1209"/>
                  <a:gd name="T36" fmla="*/ 739 w 922"/>
                  <a:gd name="T37" fmla="*/ 603 h 1209"/>
                  <a:gd name="T38" fmla="*/ 647 w 922"/>
                  <a:gd name="T39" fmla="*/ 639 h 1209"/>
                  <a:gd name="T40" fmla="*/ 567 w 922"/>
                  <a:gd name="T41" fmla="*/ 622 h 1209"/>
                  <a:gd name="T42" fmla="*/ 554 w 922"/>
                  <a:gd name="T43" fmla="*/ 546 h 1209"/>
                  <a:gd name="T44" fmla="*/ 519 w 922"/>
                  <a:gd name="T45" fmla="*/ 466 h 1209"/>
                  <a:gd name="T46" fmla="*/ 551 w 922"/>
                  <a:gd name="T47" fmla="*/ 384 h 1209"/>
                  <a:gd name="T48" fmla="*/ 588 w 922"/>
                  <a:gd name="T49" fmla="*/ 324 h 1209"/>
                  <a:gd name="T50" fmla="*/ 754 w 922"/>
                  <a:gd name="T51" fmla="*/ 255 h 1209"/>
                  <a:gd name="T52" fmla="*/ 717 w 922"/>
                  <a:gd name="T53" fmla="*/ 142 h 1209"/>
                  <a:gd name="T54" fmla="*/ 724 w 922"/>
                  <a:gd name="T55" fmla="*/ 110 h 1209"/>
                  <a:gd name="T56" fmla="*/ 612 w 922"/>
                  <a:gd name="T57" fmla="*/ 99 h 1209"/>
                  <a:gd name="T58" fmla="*/ 545 w 922"/>
                  <a:gd name="T59" fmla="*/ 88 h 1209"/>
                  <a:gd name="T60" fmla="*/ 436 w 922"/>
                  <a:gd name="T61" fmla="*/ 47 h 1209"/>
                  <a:gd name="T62" fmla="*/ 384 w 922"/>
                  <a:gd name="T63" fmla="*/ 0 h 1209"/>
                  <a:gd name="T64" fmla="*/ 312 w 922"/>
                  <a:gd name="T65" fmla="*/ 116 h 12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22"/>
                  <a:gd name="T100" fmla="*/ 0 h 1209"/>
                  <a:gd name="T101" fmla="*/ 922 w 922"/>
                  <a:gd name="T102" fmla="*/ 1209 h 120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22" h="1209">
                    <a:moveTo>
                      <a:pt x="300" y="177"/>
                    </a:moveTo>
                    <a:lnTo>
                      <a:pt x="220" y="201"/>
                    </a:lnTo>
                    <a:lnTo>
                      <a:pt x="191" y="283"/>
                    </a:lnTo>
                    <a:lnTo>
                      <a:pt x="131" y="339"/>
                    </a:lnTo>
                    <a:lnTo>
                      <a:pt x="93" y="346"/>
                    </a:lnTo>
                    <a:lnTo>
                      <a:pt x="65" y="296"/>
                    </a:lnTo>
                    <a:lnTo>
                      <a:pt x="59" y="270"/>
                    </a:lnTo>
                    <a:lnTo>
                      <a:pt x="32" y="259"/>
                    </a:lnTo>
                    <a:lnTo>
                      <a:pt x="0" y="307"/>
                    </a:lnTo>
                    <a:lnTo>
                      <a:pt x="0" y="417"/>
                    </a:lnTo>
                    <a:lnTo>
                      <a:pt x="17" y="451"/>
                    </a:lnTo>
                    <a:lnTo>
                      <a:pt x="52" y="469"/>
                    </a:lnTo>
                    <a:lnTo>
                      <a:pt x="172" y="603"/>
                    </a:lnTo>
                    <a:lnTo>
                      <a:pt x="187" y="624"/>
                    </a:lnTo>
                    <a:lnTo>
                      <a:pt x="233" y="723"/>
                    </a:lnTo>
                    <a:lnTo>
                      <a:pt x="290" y="771"/>
                    </a:lnTo>
                    <a:lnTo>
                      <a:pt x="325" y="818"/>
                    </a:lnTo>
                    <a:lnTo>
                      <a:pt x="336" y="829"/>
                    </a:lnTo>
                    <a:lnTo>
                      <a:pt x="355" y="899"/>
                    </a:lnTo>
                    <a:lnTo>
                      <a:pt x="403" y="970"/>
                    </a:lnTo>
                    <a:lnTo>
                      <a:pt x="473" y="1011"/>
                    </a:lnTo>
                    <a:lnTo>
                      <a:pt x="584" y="1084"/>
                    </a:lnTo>
                    <a:lnTo>
                      <a:pt x="721" y="1143"/>
                    </a:lnTo>
                    <a:lnTo>
                      <a:pt x="804" y="1209"/>
                    </a:lnTo>
                    <a:lnTo>
                      <a:pt x="865" y="1130"/>
                    </a:lnTo>
                    <a:lnTo>
                      <a:pt x="877" y="1155"/>
                    </a:lnTo>
                    <a:lnTo>
                      <a:pt x="892" y="1151"/>
                    </a:lnTo>
                    <a:lnTo>
                      <a:pt x="922" y="1086"/>
                    </a:lnTo>
                    <a:lnTo>
                      <a:pt x="914" y="1054"/>
                    </a:lnTo>
                    <a:lnTo>
                      <a:pt x="898" y="1037"/>
                    </a:lnTo>
                    <a:lnTo>
                      <a:pt x="898" y="1000"/>
                    </a:lnTo>
                    <a:lnTo>
                      <a:pt x="911" y="952"/>
                    </a:lnTo>
                    <a:lnTo>
                      <a:pt x="911" y="864"/>
                    </a:lnTo>
                    <a:lnTo>
                      <a:pt x="898" y="818"/>
                    </a:lnTo>
                    <a:lnTo>
                      <a:pt x="892" y="773"/>
                    </a:lnTo>
                    <a:lnTo>
                      <a:pt x="826" y="732"/>
                    </a:lnTo>
                    <a:lnTo>
                      <a:pt x="767" y="723"/>
                    </a:lnTo>
                    <a:lnTo>
                      <a:pt x="739" y="603"/>
                    </a:lnTo>
                    <a:lnTo>
                      <a:pt x="693" y="639"/>
                    </a:lnTo>
                    <a:lnTo>
                      <a:pt x="647" y="639"/>
                    </a:lnTo>
                    <a:lnTo>
                      <a:pt x="617" y="603"/>
                    </a:lnTo>
                    <a:lnTo>
                      <a:pt x="567" y="622"/>
                    </a:lnTo>
                    <a:lnTo>
                      <a:pt x="567" y="583"/>
                    </a:lnTo>
                    <a:lnTo>
                      <a:pt x="554" y="546"/>
                    </a:lnTo>
                    <a:lnTo>
                      <a:pt x="519" y="514"/>
                    </a:lnTo>
                    <a:lnTo>
                      <a:pt x="519" y="466"/>
                    </a:lnTo>
                    <a:lnTo>
                      <a:pt x="556" y="419"/>
                    </a:lnTo>
                    <a:lnTo>
                      <a:pt x="551" y="384"/>
                    </a:lnTo>
                    <a:lnTo>
                      <a:pt x="575" y="345"/>
                    </a:lnTo>
                    <a:lnTo>
                      <a:pt x="588" y="324"/>
                    </a:lnTo>
                    <a:lnTo>
                      <a:pt x="647" y="287"/>
                    </a:lnTo>
                    <a:lnTo>
                      <a:pt x="754" y="255"/>
                    </a:lnTo>
                    <a:lnTo>
                      <a:pt x="717" y="240"/>
                    </a:lnTo>
                    <a:lnTo>
                      <a:pt x="717" y="142"/>
                    </a:lnTo>
                    <a:lnTo>
                      <a:pt x="728" y="132"/>
                    </a:lnTo>
                    <a:lnTo>
                      <a:pt x="724" y="110"/>
                    </a:lnTo>
                    <a:lnTo>
                      <a:pt x="696" y="99"/>
                    </a:lnTo>
                    <a:lnTo>
                      <a:pt x="612" y="99"/>
                    </a:lnTo>
                    <a:lnTo>
                      <a:pt x="580" y="116"/>
                    </a:lnTo>
                    <a:lnTo>
                      <a:pt x="545" y="88"/>
                    </a:lnTo>
                    <a:lnTo>
                      <a:pt x="493" y="69"/>
                    </a:lnTo>
                    <a:lnTo>
                      <a:pt x="436" y="47"/>
                    </a:lnTo>
                    <a:lnTo>
                      <a:pt x="436" y="0"/>
                    </a:lnTo>
                    <a:lnTo>
                      <a:pt x="384" y="0"/>
                    </a:lnTo>
                    <a:lnTo>
                      <a:pt x="390" y="47"/>
                    </a:lnTo>
                    <a:lnTo>
                      <a:pt x="312" y="116"/>
                    </a:lnTo>
                    <a:lnTo>
                      <a:pt x="300" y="177"/>
                    </a:lnTo>
                  </a:path>
                </a:pathLst>
              </a:custGeom>
              <a:gradFill flip="none" rotWithShape="1">
                <a:gsLst>
                  <a:gs pos="50000">
                    <a:srgbClr val="339933">
                      <a:shade val="67500"/>
                      <a:satMod val="115000"/>
                    </a:srgbClr>
                  </a:gs>
                  <a:gs pos="100000">
                    <a:srgbClr val="339933">
                      <a:shade val="100000"/>
                      <a:satMod val="115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  <a:ea typeface="ヒラギノ角ゴ Pro W3" charset="0"/>
                  <a:cs typeface="ヒラギノ角ゴ Pro W3" charset="0"/>
                </a:endParaRPr>
              </a:p>
            </p:txBody>
          </p:sp>
        </p:grpSp>
        <p:sp>
          <p:nvSpPr>
            <p:cNvPr id="23" name="Freeform 60"/>
            <p:cNvSpPr>
              <a:spLocks/>
            </p:cNvSpPr>
            <p:nvPr/>
          </p:nvSpPr>
          <p:spPr bwMode="auto">
            <a:xfrm>
              <a:off x="4564063" y="3971925"/>
              <a:ext cx="358775" cy="1978025"/>
            </a:xfrm>
            <a:custGeom>
              <a:avLst/>
              <a:gdLst>
                <a:gd name="T0" fmla="*/ 2147483647 w 500"/>
                <a:gd name="T1" fmla="*/ 0 h 3037"/>
                <a:gd name="T2" fmla="*/ 2147483647 w 500"/>
                <a:gd name="T3" fmla="*/ 2147483647 h 3037"/>
                <a:gd name="T4" fmla="*/ 2147483647 w 500"/>
                <a:gd name="T5" fmla="*/ 2147483647 h 3037"/>
                <a:gd name="T6" fmla="*/ 2147483647 w 500"/>
                <a:gd name="T7" fmla="*/ 2147483647 h 3037"/>
                <a:gd name="T8" fmla="*/ 2147483647 w 500"/>
                <a:gd name="T9" fmla="*/ 2147483647 h 3037"/>
                <a:gd name="T10" fmla="*/ 2147483647 w 500"/>
                <a:gd name="T11" fmla="*/ 2147483647 h 3037"/>
                <a:gd name="T12" fmla="*/ 2147483647 w 500"/>
                <a:gd name="T13" fmla="*/ 2147483647 h 3037"/>
                <a:gd name="T14" fmla="*/ 2147483647 w 500"/>
                <a:gd name="T15" fmla="*/ 2147483647 h 3037"/>
                <a:gd name="T16" fmla="*/ 2147483647 w 500"/>
                <a:gd name="T17" fmla="*/ 2147483647 h 3037"/>
                <a:gd name="T18" fmla="*/ 2147483647 w 500"/>
                <a:gd name="T19" fmla="*/ 2147483647 h 3037"/>
                <a:gd name="T20" fmla="*/ 2147483647 w 500"/>
                <a:gd name="T21" fmla="*/ 2147483647 h 3037"/>
                <a:gd name="T22" fmla="*/ 2147483647 w 500"/>
                <a:gd name="T23" fmla="*/ 2147483647 h 3037"/>
                <a:gd name="T24" fmla="*/ 2147483647 w 500"/>
                <a:gd name="T25" fmla="*/ 2147483647 h 3037"/>
                <a:gd name="T26" fmla="*/ 2147483647 w 500"/>
                <a:gd name="T27" fmla="*/ 2147483647 h 3037"/>
                <a:gd name="T28" fmla="*/ 2147483647 w 500"/>
                <a:gd name="T29" fmla="*/ 2147483647 h 3037"/>
                <a:gd name="T30" fmla="*/ 2147483647 w 500"/>
                <a:gd name="T31" fmla="*/ 2147483647 h 3037"/>
                <a:gd name="T32" fmla="*/ 2147483647 w 500"/>
                <a:gd name="T33" fmla="*/ 2147483647 h 3037"/>
                <a:gd name="T34" fmla="*/ 2147483647 w 500"/>
                <a:gd name="T35" fmla="*/ 2147483647 h 3037"/>
                <a:gd name="T36" fmla="*/ 2147483647 w 500"/>
                <a:gd name="T37" fmla="*/ 2147483647 h 3037"/>
                <a:gd name="T38" fmla="*/ 2147483647 w 500"/>
                <a:gd name="T39" fmla="*/ 2147483647 h 3037"/>
                <a:gd name="T40" fmla="*/ 2147483647 w 500"/>
                <a:gd name="T41" fmla="*/ 2147483647 h 3037"/>
                <a:gd name="T42" fmla="*/ 2147483647 w 500"/>
                <a:gd name="T43" fmla="*/ 2147483647 h 3037"/>
                <a:gd name="T44" fmla="*/ 2147483647 w 500"/>
                <a:gd name="T45" fmla="*/ 2147483647 h 3037"/>
                <a:gd name="T46" fmla="*/ 2147483647 w 500"/>
                <a:gd name="T47" fmla="*/ 2147483647 h 3037"/>
                <a:gd name="T48" fmla="*/ 2147483647 w 500"/>
                <a:gd name="T49" fmla="*/ 2147483647 h 3037"/>
                <a:gd name="T50" fmla="*/ 2147483647 w 500"/>
                <a:gd name="T51" fmla="*/ 2147483647 h 3037"/>
                <a:gd name="T52" fmla="*/ 2147483647 w 500"/>
                <a:gd name="T53" fmla="*/ 2147483647 h 3037"/>
                <a:gd name="T54" fmla="*/ 2147483647 w 500"/>
                <a:gd name="T55" fmla="*/ 2147483647 h 3037"/>
                <a:gd name="T56" fmla="*/ 2147483647 w 500"/>
                <a:gd name="T57" fmla="*/ 2147483647 h 3037"/>
                <a:gd name="T58" fmla="*/ 2147483647 w 500"/>
                <a:gd name="T59" fmla="*/ 2147483647 h 3037"/>
                <a:gd name="T60" fmla="*/ 2147483647 w 500"/>
                <a:gd name="T61" fmla="*/ 2147483647 h 3037"/>
                <a:gd name="T62" fmla="*/ 2147483647 w 500"/>
                <a:gd name="T63" fmla="*/ 2147483647 h 3037"/>
                <a:gd name="T64" fmla="*/ 0 w 500"/>
                <a:gd name="T65" fmla="*/ 2147483647 h 3037"/>
                <a:gd name="T66" fmla="*/ 2147483647 w 500"/>
                <a:gd name="T67" fmla="*/ 2147483647 h 3037"/>
                <a:gd name="T68" fmla="*/ 2147483647 w 500"/>
                <a:gd name="T69" fmla="*/ 2147483647 h 3037"/>
                <a:gd name="T70" fmla="*/ 2147483647 w 500"/>
                <a:gd name="T71" fmla="*/ 2147483647 h 3037"/>
                <a:gd name="T72" fmla="*/ 2147483647 w 500"/>
                <a:gd name="T73" fmla="*/ 2147483647 h 3037"/>
                <a:gd name="T74" fmla="*/ 2147483647 w 500"/>
                <a:gd name="T75" fmla="*/ 2147483647 h 3037"/>
                <a:gd name="T76" fmla="*/ 2147483647 w 500"/>
                <a:gd name="T77" fmla="*/ 2147483647 h 3037"/>
                <a:gd name="T78" fmla="*/ 2147483647 w 500"/>
                <a:gd name="T79" fmla="*/ 2147483647 h 3037"/>
                <a:gd name="T80" fmla="*/ 2147483647 w 500"/>
                <a:gd name="T81" fmla="*/ 2147483647 h 3037"/>
                <a:gd name="T82" fmla="*/ 2147483647 w 500"/>
                <a:gd name="T83" fmla="*/ 2147483647 h 3037"/>
                <a:gd name="T84" fmla="*/ 2147483647 w 500"/>
                <a:gd name="T85" fmla="*/ 2147483647 h 3037"/>
                <a:gd name="T86" fmla="*/ 2147483647 w 500"/>
                <a:gd name="T87" fmla="*/ 2147483647 h 3037"/>
                <a:gd name="T88" fmla="*/ 2147483647 w 500"/>
                <a:gd name="T89" fmla="*/ 2147483647 h 3037"/>
                <a:gd name="T90" fmla="*/ 2147483647 w 500"/>
                <a:gd name="T91" fmla="*/ 2147483647 h 3037"/>
                <a:gd name="T92" fmla="*/ 2147483647 w 500"/>
                <a:gd name="T93" fmla="*/ 2147483647 h 3037"/>
                <a:gd name="T94" fmla="*/ 2147483647 w 500"/>
                <a:gd name="T95" fmla="*/ 2147483647 h 3037"/>
                <a:gd name="T96" fmla="*/ 2147483647 w 500"/>
                <a:gd name="T97" fmla="*/ 2147483647 h 3037"/>
                <a:gd name="T98" fmla="*/ 2147483647 w 500"/>
                <a:gd name="T99" fmla="*/ 2147483647 h 3037"/>
                <a:gd name="T100" fmla="*/ 2147483647 w 500"/>
                <a:gd name="T101" fmla="*/ 2147483647 h 3037"/>
                <a:gd name="T102" fmla="*/ 2147483647 w 500"/>
                <a:gd name="T103" fmla="*/ 2147483647 h 303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00"/>
                <a:gd name="T157" fmla="*/ 0 h 3037"/>
                <a:gd name="T158" fmla="*/ 500 w 500"/>
                <a:gd name="T159" fmla="*/ 3037 h 303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00" h="3037">
                  <a:moveTo>
                    <a:pt x="57" y="91"/>
                  </a:moveTo>
                  <a:lnTo>
                    <a:pt x="112" y="0"/>
                  </a:lnTo>
                  <a:lnTo>
                    <a:pt x="160" y="73"/>
                  </a:lnTo>
                  <a:lnTo>
                    <a:pt x="199" y="181"/>
                  </a:lnTo>
                  <a:lnTo>
                    <a:pt x="170" y="291"/>
                  </a:lnTo>
                  <a:lnTo>
                    <a:pt x="314" y="380"/>
                  </a:lnTo>
                  <a:lnTo>
                    <a:pt x="334" y="464"/>
                  </a:lnTo>
                  <a:lnTo>
                    <a:pt x="314" y="516"/>
                  </a:lnTo>
                  <a:lnTo>
                    <a:pt x="258" y="553"/>
                  </a:lnTo>
                  <a:lnTo>
                    <a:pt x="229" y="635"/>
                  </a:lnTo>
                  <a:lnTo>
                    <a:pt x="243" y="665"/>
                  </a:lnTo>
                  <a:lnTo>
                    <a:pt x="229" y="786"/>
                  </a:lnTo>
                  <a:lnTo>
                    <a:pt x="210" y="846"/>
                  </a:lnTo>
                  <a:lnTo>
                    <a:pt x="144" y="939"/>
                  </a:lnTo>
                  <a:lnTo>
                    <a:pt x="168" y="1045"/>
                  </a:lnTo>
                  <a:lnTo>
                    <a:pt x="173" y="1168"/>
                  </a:lnTo>
                  <a:lnTo>
                    <a:pt x="186" y="1404"/>
                  </a:lnTo>
                  <a:lnTo>
                    <a:pt x="199" y="1466"/>
                  </a:lnTo>
                  <a:lnTo>
                    <a:pt x="175" y="1533"/>
                  </a:lnTo>
                  <a:lnTo>
                    <a:pt x="175" y="1903"/>
                  </a:lnTo>
                  <a:lnTo>
                    <a:pt x="175" y="2052"/>
                  </a:lnTo>
                  <a:lnTo>
                    <a:pt x="232" y="2128"/>
                  </a:lnTo>
                  <a:lnTo>
                    <a:pt x="229" y="2173"/>
                  </a:lnTo>
                  <a:lnTo>
                    <a:pt x="243" y="2194"/>
                  </a:lnTo>
                  <a:lnTo>
                    <a:pt x="229" y="2253"/>
                  </a:lnTo>
                  <a:lnTo>
                    <a:pt x="262" y="2285"/>
                  </a:lnTo>
                  <a:lnTo>
                    <a:pt x="262" y="2365"/>
                  </a:lnTo>
                  <a:lnTo>
                    <a:pt x="243" y="2350"/>
                  </a:lnTo>
                  <a:lnTo>
                    <a:pt x="243" y="2372"/>
                  </a:lnTo>
                  <a:lnTo>
                    <a:pt x="258" y="2436"/>
                  </a:lnTo>
                  <a:lnTo>
                    <a:pt x="258" y="2517"/>
                  </a:lnTo>
                  <a:lnTo>
                    <a:pt x="243" y="2573"/>
                  </a:lnTo>
                  <a:lnTo>
                    <a:pt x="243" y="2625"/>
                  </a:lnTo>
                  <a:lnTo>
                    <a:pt x="231" y="2655"/>
                  </a:lnTo>
                  <a:lnTo>
                    <a:pt x="231" y="2733"/>
                  </a:lnTo>
                  <a:lnTo>
                    <a:pt x="258" y="2765"/>
                  </a:lnTo>
                  <a:lnTo>
                    <a:pt x="277" y="2765"/>
                  </a:lnTo>
                  <a:lnTo>
                    <a:pt x="291" y="2877"/>
                  </a:lnTo>
                  <a:lnTo>
                    <a:pt x="341" y="2910"/>
                  </a:lnTo>
                  <a:lnTo>
                    <a:pt x="378" y="2914"/>
                  </a:lnTo>
                  <a:lnTo>
                    <a:pt x="412" y="2929"/>
                  </a:lnTo>
                  <a:lnTo>
                    <a:pt x="450" y="2918"/>
                  </a:lnTo>
                  <a:lnTo>
                    <a:pt x="500" y="2912"/>
                  </a:lnTo>
                  <a:lnTo>
                    <a:pt x="432" y="2959"/>
                  </a:lnTo>
                  <a:lnTo>
                    <a:pt x="400" y="2962"/>
                  </a:lnTo>
                  <a:lnTo>
                    <a:pt x="378" y="2996"/>
                  </a:lnTo>
                  <a:lnTo>
                    <a:pt x="375" y="3037"/>
                  </a:lnTo>
                  <a:lnTo>
                    <a:pt x="299" y="2964"/>
                  </a:lnTo>
                  <a:lnTo>
                    <a:pt x="317" y="2948"/>
                  </a:lnTo>
                  <a:lnTo>
                    <a:pt x="310" y="2925"/>
                  </a:lnTo>
                  <a:lnTo>
                    <a:pt x="291" y="2929"/>
                  </a:lnTo>
                  <a:lnTo>
                    <a:pt x="279" y="2890"/>
                  </a:lnTo>
                  <a:lnTo>
                    <a:pt x="232" y="2890"/>
                  </a:lnTo>
                  <a:lnTo>
                    <a:pt x="205" y="2875"/>
                  </a:lnTo>
                  <a:lnTo>
                    <a:pt x="205" y="2836"/>
                  </a:lnTo>
                  <a:lnTo>
                    <a:pt x="170" y="2776"/>
                  </a:lnTo>
                  <a:lnTo>
                    <a:pt x="147" y="2661"/>
                  </a:lnTo>
                  <a:lnTo>
                    <a:pt x="144" y="2612"/>
                  </a:lnTo>
                  <a:lnTo>
                    <a:pt x="111" y="2540"/>
                  </a:lnTo>
                  <a:lnTo>
                    <a:pt x="131" y="2529"/>
                  </a:lnTo>
                  <a:lnTo>
                    <a:pt x="159" y="2517"/>
                  </a:lnTo>
                  <a:lnTo>
                    <a:pt x="101" y="2458"/>
                  </a:lnTo>
                  <a:lnTo>
                    <a:pt x="98" y="2428"/>
                  </a:lnTo>
                  <a:lnTo>
                    <a:pt x="77" y="2439"/>
                  </a:lnTo>
                  <a:lnTo>
                    <a:pt x="46" y="2419"/>
                  </a:lnTo>
                  <a:lnTo>
                    <a:pt x="0" y="2382"/>
                  </a:lnTo>
                  <a:lnTo>
                    <a:pt x="29" y="2352"/>
                  </a:lnTo>
                  <a:lnTo>
                    <a:pt x="63" y="2313"/>
                  </a:lnTo>
                  <a:lnTo>
                    <a:pt x="70" y="2337"/>
                  </a:lnTo>
                  <a:lnTo>
                    <a:pt x="112" y="2382"/>
                  </a:lnTo>
                  <a:lnTo>
                    <a:pt x="149" y="2372"/>
                  </a:lnTo>
                  <a:lnTo>
                    <a:pt x="127" y="2342"/>
                  </a:lnTo>
                  <a:lnTo>
                    <a:pt x="144" y="2298"/>
                  </a:lnTo>
                  <a:lnTo>
                    <a:pt x="149" y="2249"/>
                  </a:lnTo>
                  <a:lnTo>
                    <a:pt x="131" y="2231"/>
                  </a:lnTo>
                  <a:lnTo>
                    <a:pt x="162" y="2216"/>
                  </a:lnTo>
                  <a:lnTo>
                    <a:pt x="109" y="2136"/>
                  </a:lnTo>
                  <a:lnTo>
                    <a:pt x="111" y="1911"/>
                  </a:lnTo>
                  <a:lnTo>
                    <a:pt x="63" y="1912"/>
                  </a:lnTo>
                  <a:lnTo>
                    <a:pt x="24" y="1871"/>
                  </a:lnTo>
                  <a:lnTo>
                    <a:pt x="20" y="1778"/>
                  </a:lnTo>
                  <a:lnTo>
                    <a:pt x="40" y="1734"/>
                  </a:lnTo>
                  <a:lnTo>
                    <a:pt x="40" y="1674"/>
                  </a:lnTo>
                  <a:lnTo>
                    <a:pt x="27" y="1657"/>
                  </a:lnTo>
                  <a:lnTo>
                    <a:pt x="39" y="1574"/>
                  </a:lnTo>
                  <a:lnTo>
                    <a:pt x="63" y="1479"/>
                  </a:lnTo>
                  <a:lnTo>
                    <a:pt x="63" y="1402"/>
                  </a:lnTo>
                  <a:lnTo>
                    <a:pt x="94" y="1365"/>
                  </a:lnTo>
                  <a:lnTo>
                    <a:pt x="94" y="1263"/>
                  </a:lnTo>
                  <a:lnTo>
                    <a:pt x="94" y="1067"/>
                  </a:lnTo>
                  <a:lnTo>
                    <a:pt x="127" y="1017"/>
                  </a:lnTo>
                  <a:lnTo>
                    <a:pt x="122" y="993"/>
                  </a:lnTo>
                  <a:lnTo>
                    <a:pt x="98" y="954"/>
                  </a:lnTo>
                  <a:lnTo>
                    <a:pt x="94" y="853"/>
                  </a:lnTo>
                  <a:lnTo>
                    <a:pt x="105" y="834"/>
                  </a:lnTo>
                  <a:lnTo>
                    <a:pt x="112" y="769"/>
                  </a:lnTo>
                  <a:lnTo>
                    <a:pt x="118" y="533"/>
                  </a:lnTo>
                  <a:lnTo>
                    <a:pt x="81" y="510"/>
                  </a:lnTo>
                  <a:lnTo>
                    <a:pt x="111" y="462"/>
                  </a:lnTo>
                  <a:lnTo>
                    <a:pt x="111" y="391"/>
                  </a:lnTo>
                  <a:lnTo>
                    <a:pt x="111" y="291"/>
                  </a:lnTo>
                  <a:lnTo>
                    <a:pt x="111" y="201"/>
                  </a:lnTo>
                  <a:lnTo>
                    <a:pt x="90" y="121"/>
                  </a:lnTo>
                  <a:lnTo>
                    <a:pt x="57" y="91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s-VE">
                <a:solidFill>
                  <a:prstClr val="black"/>
                </a:solidFill>
                <a:latin typeface="Arial" pitchFamily="34" charset="0"/>
                <a:ea typeface="ヒラギノ角ゴ Pro W3"/>
              </a:endParaRPr>
            </a:p>
          </p:txBody>
        </p:sp>
        <p:sp>
          <p:nvSpPr>
            <p:cNvPr id="24" name="Freeform 61"/>
            <p:cNvSpPr>
              <a:spLocks/>
            </p:cNvSpPr>
            <p:nvPr/>
          </p:nvSpPr>
          <p:spPr bwMode="auto">
            <a:xfrm>
              <a:off x="4564923" y="3971289"/>
              <a:ext cx="358423" cy="1978661"/>
            </a:xfrm>
            <a:custGeom>
              <a:avLst/>
              <a:gdLst>
                <a:gd name="T0" fmla="*/ 2147483647 w 500"/>
                <a:gd name="T1" fmla="*/ 0 h 3037"/>
                <a:gd name="T2" fmla="*/ 2147483647 w 500"/>
                <a:gd name="T3" fmla="*/ 2147483647 h 3037"/>
                <a:gd name="T4" fmla="*/ 2147483647 w 500"/>
                <a:gd name="T5" fmla="*/ 2147483647 h 3037"/>
                <a:gd name="T6" fmla="*/ 2147483647 w 500"/>
                <a:gd name="T7" fmla="*/ 2147483647 h 3037"/>
                <a:gd name="T8" fmla="*/ 2147483647 w 500"/>
                <a:gd name="T9" fmla="*/ 2147483647 h 3037"/>
                <a:gd name="T10" fmla="*/ 2147483647 w 500"/>
                <a:gd name="T11" fmla="*/ 2147483647 h 3037"/>
                <a:gd name="T12" fmla="*/ 2147483647 w 500"/>
                <a:gd name="T13" fmla="*/ 2147483647 h 3037"/>
                <a:gd name="T14" fmla="*/ 2147483647 w 500"/>
                <a:gd name="T15" fmla="*/ 2147483647 h 3037"/>
                <a:gd name="T16" fmla="*/ 2147483647 w 500"/>
                <a:gd name="T17" fmla="*/ 2147483647 h 3037"/>
                <a:gd name="T18" fmla="*/ 2147483647 w 500"/>
                <a:gd name="T19" fmla="*/ 2147483647 h 3037"/>
                <a:gd name="T20" fmla="*/ 2147483647 w 500"/>
                <a:gd name="T21" fmla="*/ 2147483647 h 3037"/>
                <a:gd name="T22" fmla="*/ 2147483647 w 500"/>
                <a:gd name="T23" fmla="*/ 2147483647 h 3037"/>
                <a:gd name="T24" fmla="*/ 2147483647 w 500"/>
                <a:gd name="T25" fmla="*/ 2147483647 h 3037"/>
                <a:gd name="T26" fmla="*/ 2147483647 w 500"/>
                <a:gd name="T27" fmla="*/ 2147483647 h 3037"/>
                <a:gd name="T28" fmla="*/ 2147483647 w 500"/>
                <a:gd name="T29" fmla="*/ 2147483647 h 3037"/>
                <a:gd name="T30" fmla="*/ 2147483647 w 500"/>
                <a:gd name="T31" fmla="*/ 2147483647 h 3037"/>
                <a:gd name="T32" fmla="*/ 2147483647 w 500"/>
                <a:gd name="T33" fmla="*/ 2147483647 h 3037"/>
                <a:gd name="T34" fmla="*/ 2147483647 w 500"/>
                <a:gd name="T35" fmla="*/ 2147483647 h 3037"/>
                <a:gd name="T36" fmla="*/ 2147483647 w 500"/>
                <a:gd name="T37" fmla="*/ 2147483647 h 3037"/>
                <a:gd name="T38" fmla="*/ 2147483647 w 500"/>
                <a:gd name="T39" fmla="*/ 2147483647 h 3037"/>
                <a:gd name="T40" fmla="*/ 2147483647 w 500"/>
                <a:gd name="T41" fmla="*/ 2147483647 h 3037"/>
                <a:gd name="T42" fmla="*/ 2147483647 w 500"/>
                <a:gd name="T43" fmla="*/ 2147483647 h 3037"/>
                <a:gd name="T44" fmla="*/ 2147483647 w 500"/>
                <a:gd name="T45" fmla="*/ 2147483647 h 3037"/>
                <a:gd name="T46" fmla="*/ 2147483647 w 500"/>
                <a:gd name="T47" fmla="*/ 2147483647 h 3037"/>
                <a:gd name="T48" fmla="*/ 2147483647 w 500"/>
                <a:gd name="T49" fmla="*/ 2147483647 h 3037"/>
                <a:gd name="T50" fmla="*/ 2147483647 w 500"/>
                <a:gd name="T51" fmla="*/ 2147483647 h 3037"/>
                <a:gd name="T52" fmla="*/ 2147483647 w 500"/>
                <a:gd name="T53" fmla="*/ 2147483647 h 3037"/>
                <a:gd name="T54" fmla="*/ 2147483647 w 500"/>
                <a:gd name="T55" fmla="*/ 2147483647 h 3037"/>
                <a:gd name="T56" fmla="*/ 2147483647 w 500"/>
                <a:gd name="T57" fmla="*/ 2147483647 h 3037"/>
                <a:gd name="T58" fmla="*/ 2147483647 w 500"/>
                <a:gd name="T59" fmla="*/ 2147483647 h 3037"/>
                <a:gd name="T60" fmla="*/ 2147483647 w 500"/>
                <a:gd name="T61" fmla="*/ 2147483647 h 3037"/>
                <a:gd name="T62" fmla="*/ 2147483647 w 500"/>
                <a:gd name="T63" fmla="*/ 2147483647 h 3037"/>
                <a:gd name="T64" fmla="*/ 0 w 500"/>
                <a:gd name="T65" fmla="*/ 2147483647 h 3037"/>
                <a:gd name="T66" fmla="*/ 2147483647 w 500"/>
                <a:gd name="T67" fmla="*/ 2147483647 h 3037"/>
                <a:gd name="T68" fmla="*/ 2147483647 w 500"/>
                <a:gd name="T69" fmla="*/ 2147483647 h 3037"/>
                <a:gd name="T70" fmla="*/ 2147483647 w 500"/>
                <a:gd name="T71" fmla="*/ 2147483647 h 3037"/>
                <a:gd name="T72" fmla="*/ 2147483647 w 500"/>
                <a:gd name="T73" fmla="*/ 2147483647 h 3037"/>
                <a:gd name="T74" fmla="*/ 2147483647 w 500"/>
                <a:gd name="T75" fmla="*/ 2147483647 h 3037"/>
                <a:gd name="T76" fmla="*/ 2147483647 w 500"/>
                <a:gd name="T77" fmla="*/ 2147483647 h 3037"/>
                <a:gd name="T78" fmla="*/ 2147483647 w 500"/>
                <a:gd name="T79" fmla="*/ 2147483647 h 3037"/>
                <a:gd name="T80" fmla="*/ 2147483647 w 500"/>
                <a:gd name="T81" fmla="*/ 2147483647 h 3037"/>
                <a:gd name="T82" fmla="*/ 2147483647 w 500"/>
                <a:gd name="T83" fmla="*/ 2147483647 h 3037"/>
                <a:gd name="T84" fmla="*/ 2147483647 w 500"/>
                <a:gd name="T85" fmla="*/ 2147483647 h 3037"/>
                <a:gd name="T86" fmla="*/ 2147483647 w 500"/>
                <a:gd name="T87" fmla="*/ 2147483647 h 3037"/>
                <a:gd name="T88" fmla="*/ 2147483647 w 500"/>
                <a:gd name="T89" fmla="*/ 2147483647 h 3037"/>
                <a:gd name="T90" fmla="*/ 2147483647 w 500"/>
                <a:gd name="T91" fmla="*/ 2147483647 h 3037"/>
                <a:gd name="T92" fmla="*/ 2147483647 w 500"/>
                <a:gd name="T93" fmla="*/ 2147483647 h 3037"/>
                <a:gd name="T94" fmla="*/ 2147483647 w 500"/>
                <a:gd name="T95" fmla="*/ 2147483647 h 3037"/>
                <a:gd name="T96" fmla="*/ 2147483647 w 500"/>
                <a:gd name="T97" fmla="*/ 2147483647 h 3037"/>
                <a:gd name="T98" fmla="*/ 2147483647 w 500"/>
                <a:gd name="T99" fmla="*/ 2147483647 h 3037"/>
                <a:gd name="T100" fmla="*/ 2147483647 w 500"/>
                <a:gd name="T101" fmla="*/ 2147483647 h 3037"/>
                <a:gd name="T102" fmla="*/ 2147483647 w 500"/>
                <a:gd name="T103" fmla="*/ 2147483647 h 303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00"/>
                <a:gd name="T157" fmla="*/ 0 h 3037"/>
                <a:gd name="T158" fmla="*/ 500 w 500"/>
                <a:gd name="T159" fmla="*/ 3037 h 303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00" h="3037">
                  <a:moveTo>
                    <a:pt x="57" y="91"/>
                  </a:moveTo>
                  <a:lnTo>
                    <a:pt x="112" y="0"/>
                  </a:lnTo>
                  <a:lnTo>
                    <a:pt x="160" y="73"/>
                  </a:lnTo>
                  <a:lnTo>
                    <a:pt x="199" y="181"/>
                  </a:lnTo>
                  <a:lnTo>
                    <a:pt x="170" y="291"/>
                  </a:lnTo>
                  <a:lnTo>
                    <a:pt x="314" y="380"/>
                  </a:lnTo>
                  <a:lnTo>
                    <a:pt x="334" y="464"/>
                  </a:lnTo>
                  <a:lnTo>
                    <a:pt x="314" y="516"/>
                  </a:lnTo>
                  <a:lnTo>
                    <a:pt x="258" y="553"/>
                  </a:lnTo>
                  <a:lnTo>
                    <a:pt x="229" y="635"/>
                  </a:lnTo>
                  <a:lnTo>
                    <a:pt x="243" y="665"/>
                  </a:lnTo>
                  <a:lnTo>
                    <a:pt x="229" y="786"/>
                  </a:lnTo>
                  <a:lnTo>
                    <a:pt x="210" y="846"/>
                  </a:lnTo>
                  <a:lnTo>
                    <a:pt x="144" y="939"/>
                  </a:lnTo>
                  <a:lnTo>
                    <a:pt x="168" y="1045"/>
                  </a:lnTo>
                  <a:lnTo>
                    <a:pt x="173" y="1168"/>
                  </a:lnTo>
                  <a:lnTo>
                    <a:pt x="186" y="1404"/>
                  </a:lnTo>
                  <a:lnTo>
                    <a:pt x="199" y="1466"/>
                  </a:lnTo>
                  <a:lnTo>
                    <a:pt x="175" y="1533"/>
                  </a:lnTo>
                  <a:lnTo>
                    <a:pt x="175" y="1903"/>
                  </a:lnTo>
                  <a:lnTo>
                    <a:pt x="175" y="2052"/>
                  </a:lnTo>
                  <a:lnTo>
                    <a:pt x="232" y="2128"/>
                  </a:lnTo>
                  <a:lnTo>
                    <a:pt x="229" y="2173"/>
                  </a:lnTo>
                  <a:lnTo>
                    <a:pt x="243" y="2194"/>
                  </a:lnTo>
                  <a:lnTo>
                    <a:pt x="229" y="2253"/>
                  </a:lnTo>
                  <a:lnTo>
                    <a:pt x="262" y="2285"/>
                  </a:lnTo>
                  <a:lnTo>
                    <a:pt x="262" y="2365"/>
                  </a:lnTo>
                  <a:lnTo>
                    <a:pt x="243" y="2350"/>
                  </a:lnTo>
                  <a:lnTo>
                    <a:pt x="243" y="2372"/>
                  </a:lnTo>
                  <a:lnTo>
                    <a:pt x="258" y="2436"/>
                  </a:lnTo>
                  <a:lnTo>
                    <a:pt x="258" y="2517"/>
                  </a:lnTo>
                  <a:lnTo>
                    <a:pt x="243" y="2573"/>
                  </a:lnTo>
                  <a:lnTo>
                    <a:pt x="243" y="2625"/>
                  </a:lnTo>
                  <a:lnTo>
                    <a:pt x="231" y="2655"/>
                  </a:lnTo>
                  <a:lnTo>
                    <a:pt x="231" y="2733"/>
                  </a:lnTo>
                  <a:lnTo>
                    <a:pt x="258" y="2765"/>
                  </a:lnTo>
                  <a:lnTo>
                    <a:pt x="277" y="2765"/>
                  </a:lnTo>
                  <a:lnTo>
                    <a:pt x="291" y="2877"/>
                  </a:lnTo>
                  <a:lnTo>
                    <a:pt x="341" y="2910"/>
                  </a:lnTo>
                  <a:lnTo>
                    <a:pt x="378" y="2914"/>
                  </a:lnTo>
                  <a:lnTo>
                    <a:pt x="412" y="2929"/>
                  </a:lnTo>
                  <a:lnTo>
                    <a:pt x="450" y="2918"/>
                  </a:lnTo>
                  <a:lnTo>
                    <a:pt x="500" y="2912"/>
                  </a:lnTo>
                  <a:lnTo>
                    <a:pt x="432" y="2959"/>
                  </a:lnTo>
                  <a:lnTo>
                    <a:pt x="400" y="2962"/>
                  </a:lnTo>
                  <a:lnTo>
                    <a:pt x="378" y="2996"/>
                  </a:lnTo>
                  <a:lnTo>
                    <a:pt x="375" y="3037"/>
                  </a:lnTo>
                  <a:lnTo>
                    <a:pt x="299" y="2964"/>
                  </a:lnTo>
                  <a:lnTo>
                    <a:pt x="317" y="2948"/>
                  </a:lnTo>
                  <a:lnTo>
                    <a:pt x="310" y="2925"/>
                  </a:lnTo>
                  <a:lnTo>
                    <a:pt x="291" y="2929"/>
                  </a:lnTo>
                  <a:lnTo>
                    <a:pt x="279" y="2890"/>
                  </a:lnTo>
                  <a:lnTo>
                    <a:pt x="232" y="2890"/>
                  </a:lnTo>
                  <a:lnTo>
                    <a:pt x="205" y="2875"/>
                  </a:lnTo>
                  <a:lnTo>
                    <a:pt x="205" y="2836"/>
                  </a:lnTo>
                  <a:lnTo>
                    <a:pt x="170" y="2776"/>
                  </a:lnTo>
                  <a:lnTo>
                    <a:pt x="147" y="2661"/>
                  </a:lnTo>
                  <a:lnTo>
                    <a:pt x="144" y="2612"/>
                  </a:lnTo>
                  <a:lnTo>
                    <a:pt x="111" y="2540"/>
                  </a:lnTo>
                  <a:lnTo>
                    <a:pt x="131" y="2529"/>
                  </a:lnTo>
                  <a:lnTo>
                    <a:pt x="159" y="2517"/>
                  </a:lnTo>
                  <a:lnTo>
                    <a:pt x="101" y="2458"/>
                  </a:lnTo>
                  <a:lnTo>
                    <a:pt x="98" y="2428"/>
                  </a:lnTo>
                  <a:lnTo>
                    <a:pt x="77" y="2439"/>
                  </a:lnTo>
                  <a:lnTo>
                    <a:pt x="46" y="2419"/>
                  </a:lnTo>
                  <a:lnTo>
                    <a:pt x="0" y="2382"/>
                  </a:lnTo>
                  <a:lnTo>
                    <a:pt x="29" y="2352"/>
                  </a:lnTo>
                  <a:lnTo>
                    <a:pt x="63" y="2313"/>
                  </a:lnTo>
                  <a:lnTo>
                    <a:pt x="70" y="2337"/>
                  </a:lnTo>
                  <a:lnTo>
                    <a:pt x="112" y="2382"/>
                  </a:lnTo>
                  <a:lnTo>
                    <a:pt x="149" y="2372"/>
                  </a:lnTo>
                  <a:lnTo>
                    <a:pt x="127" y="2342"/>
                  </a:lnTo>
                  <a:lnTo>
                    <a:pt x="144" y="2298"/>
                  </a:lnTo>
                  <a:lnTo>
                    <a:pt x="149" y="2249"/>
                  </a:lnTo>
                  <a:lnTo>
                    <a:pt x="131" y="2231"/>
                  </a:lnTo>
                  <a:lnTo>
                    <a:pt x="162" y="2216"/>
                  </a:lnTo>
                  <a:lnTo>
                    <a:pt x="109" y="2136"/>
                  </a:lnTo>
                  <a:lnTo>
                    <a:pt x="111" y="1911"/>
                  </a:lnTo>
                  <a:lnTo>
                    <a:pt x="63" y="1912"/>
                  </a:lnTo>
                  <a:lnTo>
                    <a:pt x="24" y="1871"/>
                  </a:lnTo>
                  <a:lnTo>
                    <a:pt x="20" y="1778"/>
                  </a:lnTo>
                  <a:lnTo>
                    <a:pt x="40" y="1734"/>
                  </a:lnTo>
                  <a:lnTo>
                    <a:pt x="40" y="1674"/>
                  </a:lnTo>
                  <a:lnTo>
                    <a:pt x="27" y="1657"/>
                  </a:lnTo>
                  <a:lnTo>
                    <a:pt x="39" y="1574"/>
                  </a:lnTo>
                  <a:lnTo>
                    <a:pt x="63" y="1479"/>
                  </a:lnTo>
                  <a:lnTo>
                    <a:pt x="63" y="1402"/>
                  </a:lnTo>
                  <a:lnTo>
                    <a:pt x="94" y="1365"/>
                  </a:lnTo>
                  <a:lnTo>
                    <a:pt x="94" y="1263"/>
                  </a:lnTo>
                  <a:lnTo>
                    <a:pt x="94" y="1067"/>
                  </a:lnTo>
                  <a:lnTo>
                    <a:pt x="127" y="1017"/>
                  </a:lnTo>
                  <a:lnTo>
                    <a:pt x="122" y="993"/>
                  </a:lnTo>
                  <a:lnTo>
                    <a:pt x="98" y="954"/>
                  </a:lnTo>
                  <a:lnTo>
                    <a:pt x="94" y="853"/>
                  </a:lnTo>
                  <a:lnTo>
                    <a:pt x="105" y="834"/>
                  </a:lnTo>
                  <a:lnTo>
                    <a:pt x="112" y="769"/>
                  </a:lnTo>
                  <a:lnTo>
                    <a:pt x="118" y="533"/>
                  </a:lnTo>
                  <a:lnTo>
                    <a:pt x="81" y="510"/>
                  </a:lnTo>
                  <a:lnTo>
                    <a:pt x="111" y="462"/>
                  </a:lnTo>
                  <a:lnTo>
                    <a:pt x="111" y="391"/>
                  </a:lnTo>
                  <a:lnTo>
                    <a:pt x="111" y="291"/>
                  </a:lnTo>
                  <a:lnTo>
                    <a:pt x="111" y="201"/>
                  </a:lnTo>
                  <a:lnTo>
                    <a:pt x="90" y="121"/>
                  </a:lnTo>
                  <a:lnTo>
                    <a:pt x="57" y="9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black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grpSp>
          <p:nvGrpSpPr>
            <p:cNvPr id="21" name="Group 62"/>
            <p:cNvGrpSpPr>
              <a:grpSpLocks/>
            </p:cNvGrpSpPr>
            <p:nvPr/>
          </p:nvGrpSpPr>
          <p:grpSpPr bwMode="auto">
            <a:xfrm>
              <a:off x="3923928" y="2780928"/>
              <a:ext cx="182858" cy="103632"/>
              <a:chOff x="3797" y="1709"/>
              <a:chExt cx="127" cy="80"/>
            </a:xfrm>
            <a:gradFill flip="none" rotWithShape="1">
              <a:gsLst>
                <a:gs pos="0">
                  <a:srgbClr val="339933">
                    <a:shade val="30000"/>
                    <a:satMod val="115000"/>
                  </a:srgbClr>
                </a:gs>
                <a:gs pos="50000">
                  <a:srgbClr val="339933">
                    <a:shade val="67500"/>
                    <a:satMod val="115000"/>
                  </a:srgbClr>
                </a:gs>
                <a:gs pos="100000">
                  <a:srgbClr val="339933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effectLst/>
          </p:grpSpPr>
          <p:sp>
            <p:nvSpPr>
              <p:cNvPr id="49" name="Freeform 64"/>
              <p:cNvSpPr>
                <a:spLocks/>
              </p:cNvSpPr>
              <p:nvPr/>
            </p:nvSpPr>
            <p:spPr bwMode="auto">
              <a:xfrm>
                <a:off x="3797" y="1709"/>
                <a:ext cx="127" cy="80"/>
              </a:xfrm>
              <a:custGeom>
                <a:avLst/>
                <a:gdLst>
                  <a:gd name="T0" fmla="*/ 96 w 254"/>
                  <a:gd name="T1" fmla="*/ 33 h 160"/>
                  <a:gd name="T2" fmla="*/ 109 w 254"/>
                  <a:gd name="T3" fmla="*/ 56 h 160"/>
                  <a:gd name="T4" fmla="*/ 149 w 254"/>
                  <a:gd name="T5" fmla="*/ 56 h 160"/>
                  <a:gd name="T6" fmla="*/ 182 w 254"/>
                  <a:gd name="T7" fmla="*/ 44 h 160"/>
                  <a:gd name="T8" fmla="*/ 216 w 254"/>
                  <a:gd name="T9" fmla="*/ 33 h 160"/>
                  <a:gd name="T10" fmla="*/ 254 w 254"/>
                  <a:gd name="T11" fmla="*/ 33 h 160"/>
                  <a:gd name="T12" fmla="*/ 234 w 254"/>
                  <a:gd name="T13" fmla="*/ 80 h 160"/>
                  <a:gd name="T14" fmla="*/ 212 w 254"/>
                  <a:gd name="T15" fmla="*/ 104 h 160"/>
                  <a:gd name="T16" fmla="*/ 210 w 254"/>
                  <a:gd name="T17" fmla="*/ 134 h 160"/>
                  <a:gd name="T18" fmla="*/ 205 w 254"/>
                  <a:gd name="T19" fmla="*/ 158 h 160"/>
                  <a:gd name="T20" fmla="*/ 188 w 254"/>
                  <a:gd name="T21" fmla="*/ 160 h 160"/>
                  <a:gd name="T22" fmla="*/ 158 w 254"/>
                  <a:gd name="T23" fmla="*/ 152 h 160"/>
                  <a:gd name="T24" fmla="*/ 145 w 254"/>
                  <a:gd name="T25" fmla="*/ 123 h 160"/>
                  <a:gd name="T26" fmla="*/ 109 w 254"/>
                  <a:gd name="T27" fmla="*/ 132 h 160"/>
                  <a:gd name="T28" fmla="*/ 99 w 254"/>
                  <a:gd name="T29" fmla="*/ 115 h 160"/>
                  <a:gd name="T30" fmla="*/ 75 w 254"/>
                  <a:gd name="T31" fmla="*/ 104 h 160"/>
                  <a:gd name="T32" fmla="*/ 0 w 254"/>
                  <a:gd name="T33" fmla="*/ 71 h 160"/>
                  <a:gd name="T34" fmla="*/ 0 w 254"/>
                  <a:gd name="T35" fmla="*/ 2 h 160"/>
                  <a:gd name="T36" fmla="*/ 29 w 254"/>
                  <a:gd name="T37" fmla="*/ 0 h 160"/>
                  <a:gd name="T38" fmla="*/ 48 w 254"/>
                  <a:gd name="T39" fmla="*/ 18 h 160"/>
                  <a:gd name="T40" fmla="*/ 62 w 254"/>
                  <a:gd name="T41" fmla="*/ 35 h 160"/>
                  <a:gd name="T42" fmla="*/ 75 w 254"/>
                  <a:gd name="T43" fmla="*/ 39 h 160"/>
                  <a:gd name="T44" fmla="*/ 96 w 254"/>
                  <a:gd name="T45" fmla="*/ 33 h 16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54"/>
                  <a:gd name="T70" fmla="*/ 0 h 160"/>
                  <a:gd name="T71" fmla="*/ 254 w 254"/>
                  <a:gd name="T72" fmla="*/ 160 h 16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54" h="160">
                    <a:moveTo>
                      <a:pt x="96" y="33"/>
                    </a:moveTo>
                    <a:lnTo>
                      <a:pt x="109" y="56"/>
                    </a:lnTo>
                    <a:lnTo>
                      <a:pt x="149" y="56"/>
                    </a:lnTo>
                    <a:lnTo>
                      <a:pt x="182" y="44"/>
                    </a:lnTo>
                    <a:lnTo>
                      <a:pt x="216" y="33"/>
                    </a:lnTo>
                    <a:lnTo>
                      <a:pt x="254" y="33"/>
                    </a:lnTo>
                    <a:lnTo>
                      <a:pt x="234" y="80"/>
                    </a:lnTo>
                    <a:lnTo>
                      <a:pt x="212" y="104"/>
                    </a:lnTo>
                    <a:lnTo>
                      <a:pt x="210" y="134"/>
                    </a:lnTo>
                    <a:lnTo>
                      <a:pt x="205" y="158"/>
                    </a:lnTo>
                    <a:lnTo>
                      <a:pt x="188" y="160"/>
                    </a:lnTo>
                    <a:lnTo>
                      <a:pt x="158" y="152"/>
                    </a:lnTo>
                    <a:lnTo>
                      <a:pt x="145" y="123"/>
                    </a:lnTo>
                    <a:lnTo>
                      <a:pt x="109" y="132"/>
                    </a:lnTo>
                    <a:lnTo>
                      <a:pt x="99" y="115"/>
                    </a:lnTo>
                    <a:lnTo>
                      <a:pt x="75" y="104"/>
                    </a:lnTo>
                    <a:lnTo>
                      <a:pt x="0" y="71"/>
                    </a:lnTo>
                    <a:lnTo>
                      <a:pt x="0" y="2"/>
                    </a:lnTo>
                    <a:lnTo>
                      <a:pt x="29" y="0"/>
                    </a:lnTo>
                    <a:lnTo>
                      <a:pt x="48" y="18"/>
                    </a:lnTo>
                    <a:lnTo>
                      <a:pt x="62" y="35"/>
                    </a:lnTo>
                    <a:lnTo>
                      <a:pt x="75" y="39"/>
                    </a:lnTo>
                    <a:lnTo>
                      <a:pt x="96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ea typeface="ヒラギノ角ゴ Pro W3" charset="0"/>
                  <a:cs typeface="ヒラギノ角ゴ Pro W3" charset="0"/>
                </a:endParaRPr>
              </a:p>
            </p:txBody>
          </p:sp>
          <p:sp>
            <p:nvSpPr>
              <p:cNvPr id="50" name="Freeform 65"/>
              <p:cNvSpPr>
                <a:spLocks/>
              </p:cNvSpPr>
              <p:nvPr/>
            </p:nvSpPr>
            <p:spPr bwMode="auto">
              <a:xfrm>
                <a:off x="3797" y="1709"/>
                <a:ext cx="127" cy="80"/>
              </a:xfrm>
              <a:custGeom>
                <a:avLst/>
                <a:gdLst>
                  <a:gd name="T0" fmla="*/ 96 w 254"/>
                  <a:gd name="T1" fmla="*/ 33 h 160"/>
                  <a:gd name="T2" fmla="*/ 109 w 254"/>
                  <a:gd name="T3" fmla="*/ 56 h 160"/>
                  <a:gd name="T4" fmla="*/ 149 w 254"/>
                  <a:gd name="T5" fmla="*/ 56 h 160"/>
                  <a:gd name="T6" fmla="*/ 182 w 254"/>
                  <a:gd name="T7" fmla="*/ 44 h 160"/>
                  <a:gd name="T8" fmla="*/ 216 w 254"/>
                  <a:gd name="T9" fmla="*/ 33 h 160"/>
                  <a:gd name="T10" fmla="*/ 254 w 254"/>
                  <a:gd name="T11" fmla="*/ 33 h 160"/>
                  <a:gd name="T12" fmla="*/ 234 w 254"/>
                  <a:gd name="T13" fmla="*/ 80 h 160"/>
                  <a:gd name="T14" fmla="*/ 212 w 254"/>
                  <a:gd name="T15" fmla="*/ 104 h 160"/>
                  <a:gd name="T16" fmla="*/ 210 w 254"/>
                  <a:gd name="T17" fmla="*/ 134 h 160"/>
                  <a:gd name="T18" fmla="*/ 205 w 254"/>
                  <a:gd name="T19" fmla="*/ 158 h 160"/>
                  <a:gd name="T20" fmla="*/ 188 w 254"/>
                  <a:gd name="T21" fmla="*/ 160 h 160"/>
                  <a:gd name="T22" fmla="*/ 158 w 254"/>
                  <a:gd name="T23" fmla="*/ 152 h 160"/>
                  <a:gd name="T24" fmla="*/ 145 w 254"/>
                  <a:gd name="T25" fmla="*/ 123 h 160"/>
                  <a:gd name="T26" fmla="*/ 109 w 254"/>
                  <a:gd name="T27" fmla="*/ 132 h 160"/>
                  <a:gd name="T28" fmla="*/ 99 w 254"/>
                  <a:gd name="T29" fmla="*/ 115 h 160"/>
                  <a:gd name="T30" fmla="*/ 75 w 254"/>
                  <a:gd name="T31" fmla="*/ 104 h 160"/>
                  <a:gd name="T32" fmla="*/ 0 w 254"/>
                  <a:gd name="T33" fmla="*/ 71 h 160"/>
                  <a:gd name="T34" fmla="*/ 0 w 254"/>
                  <a:gd name="T35" fmla="*/ 2 h 160"/>
                  <a:gd name="T36" fmla="*/ 29 w 254"/>
                  <a:gd name="T37" fmla="*/ 0 h 160"/>
                  <a:gd name="T38" fmla="*/ 48 w 254"/>
                  <a:gd name="T39" fmla="*/ 18 h 160"/>
                  <a:gd name="T40" fmla="*/ 62 w 254"/>
                  <a:gd name="T41" fmla="*/ 35 h 160"/>
                  <a:gd name="T42" fmla="*/ 75 w 254"/>
                  <a:gd name="T43" fmla="*/ 39 h 160"/>
                  <a:gd name="T44" fmla="*/ 96 w 254"/>
                  <a:gd name="T45" fmla="*/ 33 h 16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54"/>
                  <a:gd name="T70" fmla="*/ 0 h 160"/>
                  <a:gd name="T71" fmla="*/ 254 w 254"/>
                  <a:gd name="T72" fmla="*/ 160 h 16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54" h="160">
                    <a:moveTo>
                      <a:pt x="96" y="33"/>
                    </a:moveTo>
                    <a:lnTo>
                      <a:pt x="109" y="56"/>
                    </a:lnTo>
                    <a:lnTo>
                      <a:pt x="149" y="56"/>
                    </a:lnTo>
                    <a:lnTo>
                      <a:pt x="182" y="44"/>
                    </a:lnTo>
                    <a:lnTo>
                      <a:pt x="216" y="33"/>
                    </a:lnTo>
                    <a:lnTo>
                      <a:pt x="254" y="33"/>
                    </a:lnTo>
                    <a:lnTo>
                      <a:pt x="234" y="80"/>
                    </a:lnTo>
                    <a:lnTo>
                      <a:pt x="212" y="104"/>
                    </a:lnTo>
                    <a:lnTo>
                      <a:pt x="210" y="134"/>
                    </a:lnTo>
                    <a:lnTo>
                      <a:pt x="205" y="158"/>
                    </a:lnTo>
                    <a:lnTo>
                      <a:pt x="188" y="160"/>
                    </a:lnTo>
                    <a:lnTo>
                      <a:pt x="158" y="152"/>
                    </a:lnTo>
                    <a:lnTo>
                      <a:pt x="145" y="123"/>
                    </a:lnTo>
                    <a:lnTo>
                      <a:pt x="109" y="132"/>
                    </a:lnTo>
                    <a:lnTo>
                      <a:pt x="99" y="115"/>
                    </a:lnTo>
                    <a:lnTo>
                      <a:pt x="75" y="104"/>
                    </a:lnTo>
                    <a:lnTo>
                      <a:pt x="0" y="71"/>
                    </a:lnTo>
                    <a:lnTo>
                      <a:pt x="0" y="2"/>
                    </a:lnTo>
                    <a:lnTo>
                      <a:pt x="29" y="0"/>
                    </a:lnTo>
                    <a:lnTo>
                      <a:pt x="48" y="18"/>
                    </a:lnTo>
                    <a:lnTo>
                      <a:pt x="62" y="35"/>
                    </a:lnTo>
                    <a:lnTo>
                      <a:pt x="75" y="39"/>
                    </a:lnTo>
                    <a:lnTo>
                      <a:pt x="96" y="33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ea typeface="ヒラギノ角ゴ Pro W3" charset="0"/>
                  <a:cs typeface="ヒラギノ角ゴ Pro W3" charset="0"/>
                </a:endParaRPr>
              </a:p>
            </p:txBody>
          </p:sp>
        </p:grpSp>
        <p:grpSp>
          <p:nvGrpSpPr>
            <p:cNvPr id="22" name="Group 66"/>
            <p:cNvGrpSpPr>
              <a:grpSpLocks/>
            </p:cNvGrpSpPr>
            <p:nvPr/>
          </p:nvGrpSpPr>
          <p:grpSpPr bwMode="auto">
            <a:xfrm>
              <a:off x="4110013" y="2796505"/>
              <a:ext cx="196850" cy="144463"/>
              <a:chOff x="3924" y="1715"/>
              <a:chExt cx="137" cy="111"/>
            </a:xfrm>
            <a:gradFill flip="none" rotWithShape="1">
              <a:gsLst>
                <a:gs pos="0">
                  <a:srgbClr val="339933">
                    <a:shade val="30000"/>
                    <a:satMod val="115000"/>
                  </a:srgbClr>
                </a:gs>
                <a:gs pos="50000">
                  <a:srgbClr val="339933">
                    <a:shade val="67500"/>
                    <a:satMod val="115000"/>
                  </a:srgbClr>
                </a:gs>
                <a:gs pos="100000">
                  <a:srgbClr val="339933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grpSpPr>
          <p:sp>
            <p:nvSpPr>
              <p:cNvPr id="46" name="Freeform 67"/>
              <p:cNvSpPr>
                <a:spLocks/>
              </p:cNvSpPr>
              <p:nvPr/>
            </p:nvSpPr>
            <p:spPr bwMode="auto">
              <a:xfrm>
                <a:off x="3969" y="1760"/>
                <a:ext cx="92" cy="66"/>
              </a:xfrm>
              <a:custGeom>
                <a:avLst/>
                <a:gdLst>
                  <a:gd name="T0" fmla="*/ 185 w 185"/>
                  <a:gd name="T1" fmla="*/ 50 h 132"/>
                  <a:gd name="T2" fmla="*/ 185 w 185"/>
                  <a:gd name="T3" fmla="*/ 91 h 132"/>
                  <a:gd name="T4" fmla="*/ 148 w 185"/>
                  <a:gd name="T5" fmla="*/ 132 h 132"/>
                  <a:gd name="T6" fmla="*/ 120 w 185"/>
                  <a:gd name="T7" fmla="*/ 125 h 132"/>
                  <a:gd name="T8" fmla="*/ 111 w 185"/>
                  <a:gd name="T9" fmla="*/ 101 h 132"/>
                  <a:gd name="T10" fmla="*/ 76 w 185"/>
                  <a:gd name="T11" fmla="*/ 50 h 132"/>
                  <a:gd name="T12" fmla="*/ 0 w 185"/>
                  <a:gd name="T13" fmla="*/ 21 h 132"/>
                  <a:gd name="T14" fmla="*/ 57 w 185"/>
                  <a:gd name="T15" fmla="*/ 2 h 132"/>
                  <a:gd name="T16" fmla="*/ 79 w 185"/>
                  <a:gd name="T17" fmla="*/ 0 h 132"/>
                  <a:gd name="T18" fmla="*/ 103 w 185"/>
                  <a:gd name="T19" fmla="*/ 4 h 132"/>
                  <a:gd name="T20" fmla="*/ 185 w 185"/>
                  <a:gd name="T21" fmla="*/ 50 h 1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5"/>
                  <a:gd name="T34" fmla="*/ 0 h 132"/>
                  <a:gd name="T35" fmla="*/ 185 w 185"/>
                  <a:gd name="T36" fmla="*/ 132 h 1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5" h="132">
                    <a:moveTo>
                      <a:pt x="185" y="50"/>
                    </a:moveTo>
                    <a:lnTo>
                      <a:pt x="185" y="91"/>
                    </a:lnTo>
                    <a:lnTo>
                      <a:pt x="148" y="132"/>
                    </a:lnTo>
                    <a:lnTo>
                      <a:pt x="120" y="125"/>
                    </a:lnTo>
                    <a:lnTo>
                      <a:pt x="111" y="101"/>
                    </a:lnTo>
                    <a:lnTo>
                      <a:pt x="76" y="50"/>
                    </a:lnTo>
                    <a:lnTo>
                      <a:pt x="0" y="21"/>
                    </a:lnTo>
                    <a:lnTo>
                      <a:pt x="57" y="2"/>
                    </a:lnTo>
                    <a:lnTo>
                      <a:pt x="79" y="0"/>
                    </a:lnTo>
                    <a:lnTo>
                      <a:pt x="103" y="4"/>
                    </a:lnTo>
                    <a:lnTo>
                      <a:pt x="185" y="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ea typeface="ヒラギノ角ゴ Pro W3" charset="0"/>
                  <a:cs typeface="ヒラギノ角ゴ Pro W3" charset="0"/>
                </a:endParaRPr>
              </a:p>
            </p:txBody>
          </p:sp>
          <p:sp>
            <p:nvSpPr>
              <p:cNvPr id="47" name="Freeform 68"/>
              <p:cNvSpPr>
                <a:spLocks/>
              </p:cNvSpPr>
              <p:nvPr/>
            </p:nvSpPr>
            <p:spPr bwMode="auto">
              <a:xfrm>
                <a:off x="3924" y="1715"/>
                <a:ext cx="93" cy="66"/>
              </a:xfrm>
              <a:custGeom>
                <a:avLst/>
                <a:gdLst>
                  <a:gd name="T0" fmla="*/ 185 w 185"/>
                  <a:gd name="T1" fmla="*/ 50 h 132"/>
                  <a:gd name="T2" fmla="*/ 185 w 185"/>
                  <a:gd name="T3" fmla="*/ 91 h 132"/>
                  <a:gd name="T4" fmla="*/ 148 w 185"/>
                  <a:gd name="T5" fmla="*/ 132 h 132"/>
                  <a:gd name="T6" fmla="*/ 120 w 185"/>
                  <a:gd name="T7" fmla="*/ 125 h 132"/>
                  <a:gd name="T8" fmla="*/ 111 w 185"/>
                  <a:gd name="T9" fmla="*/ 100 h 132"/>
                  <a:gd name="T10" fmla="*/ 76 w 185"/>
                  <a:gd name="T11" fmla="*/ 50 h 132"/>
                  <a:gd name="T12" fmla="*/ 0 w 185"/>
                  <a:gd name="T13" fmla="*/ 20 h 132"/>
                  <a:gd name="T14" fmla="*/ 58 w 185"/>
                  <a:gd name="T15" fmla="*/ 2 h 132"/>
                  <a:gd name="T16" fmla="*/ 80 w 185"/>
                  <a:gd name="T17" fmla="*/ 0 h 132"/>
                  <a:gd name="T18" fmla="*/ 104 w 185"/>
                  <a:gd name="T19" fmla="*/ 4 h 132"/>
                  <a:gd name="T20" fmla="*/ 185 w 185"/>
                  <a:gd name="T21" fmla="*/ 50 h 1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5"/>
                  <a:gd name="T34" fmla="*/ 0 h 132"/>
                  <a:gd name="T35" fmla="*/ 185 w 185"/>
                  <a:gd name="T36" fmla="*/ 132 h 1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5" h="132">
                    <a:moveTo>
                      <a:pt x="185" y="50"/>
                    </a:moveTo>
                    <a:lnTo>
                      <a:pt x="185" y="91"/>
                    </a:lnTo>
                    <a:lnTo>
                      <a:pt x="148" y="132"/>
                    </a:lnTo>
                    <a:lnTo>
                      <a:pt x="120" y="125"/>
                    </a:lnTo>
                    <a:lnTo>
                      <a:pt x="111" y="100"/>
                    </a:lnTo>
                    <a:lnTo>
                      <a:pt x="76" y="50"/>
                    </a:lnTo>
                    <a:lnTo>
                      <a:pt x="0" y="20"/>
                    </a:lnTo>
                    <a:lnTo>
                      <a:pt x="58" y="2"/>
                    </a:lnTo>
                    <a:lnTo>
                      <a:pt x="80" y="0"/>
                    </a:lnTo>
                    <a:lnTo>
                      <a:pt x="104" y="4"/>
                    </a:lnTo>
                    <a:lnTo>
                      <a:pt x="185" y="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ea typeface="ヒラギノ角ゴ Pro W3" charset="0"/>
                  <a:cs typeface="ヒラギノ角ゴ Pro W3" charset="0"/>
                </a:endParaRPr>
              </a:p>
            </p:txBody>
          </p:sp>
          <p:sp>
            <p:nvSpPr>
              <p:cNvPr id="48" name="Freeform 69"/>
              <p:cNvSpPr>
                <a:spLocks/>
              </p:cNvSpPr>
              <p:nvPr/>
            </p:nvSpPr>
            <p:spPr bwMode="auto">
              <a:xfrm>
                <a:off x="3924" y="1715"/>
                <a:ext cx="93" cy="66"/>
              </a:xfrm>
              <a:custGeom>
                <a:avLst/>
                <a:gdLst>
                  <a:gd name="T0" fmla="*/ 185 w 185"/>
                  <a:gd name="T1" fmla="*/ 50 h 132"/>
                  <a:gd name="T2" fmla="*/ 185 w 185"/>
                  <a:gd name="T3" fmla="*/ 91 h 132"/>
                  <a:gd name="T4" fmla="*/ 148 w 185"/>
                  <a:gd name="T5" fmla="*/ 132 h 132"/>
                  <a:gd name="T6" fmla="*/ 120 w 185"/>
                  <a:gd name="T7" fmla="*/ 125 h 132"/>
                  <a:gd name="T8" fmla="*/ 111 w 185"/>
                  <a:gd name="T9" fmla="*/ 100 h 132"/>
                  <a:gd name="T10" fmla="*/ 76 w 185"/>
                  <a:gd name="T11" fmla="*/ 50 h 132"/>
                  <a:gd name="T12" fmla="*/ 0 w 185"/>
                  <a:gd name="T13" fmla="*/ 20 h 132"/>
                  <a:gd name="T14" fmla="*/ 58 w 185"/>
                  <a:gd name="T15" fmla="*/ 2 h 132"/>
                  <a:gd name="T16" fmla="*/ 80 w 185"/>
                  <a:gd name="T17" fmla="*/ 0 h 132"/>
                  <a:gd name="T18" fmla="*/ 104 w 185"/>
                  <a:gd name="T19" fmla="*/ 4 h 132"/>
                  <a:gd name="T20" fmla="*/ 185 w 185"/>
                  <a:gd name="T21" fmla="*/ 50 h 1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5"/>
                  <a:gd name="T34" fmla="*/ 0 h 132"/>
                  <a:gd name="T35" fmla="*/ 185 w 185"/>
                  <a:gd name="T36" fmla="*/ 132 h 1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5" h="132">
                    <a:moveTo>
                      <a:pt x="185" y="50"/>
                    </a:moveTo>
                    <a:lnTo>
                      <a:pt x="185" y="91"/>
                    </a:lnTo>
                    <a:lnTo>
                      <a:pt x="148" y="132"/>
                    </a:lnTo>
                    <a:lnTo>
                      <a:pt x="120" y="125"/>
                    </a:lnTo>
                    <a:lnTo>
                      <a:pt x="111" y="100"/>
                    </a:lnTo>
                    <a:lnTo>
                      <a:pt x="76" y="50"/>
                    </a:lnTo>
                    <a:lnTo>
                      <a:pt x="0" y="20"/>
                    </a:lnTo>
                    <a:lnTo>
                      <a:pt x="58" y="2"/>
                    </a:lnTo>
                    <a:lnTo>
                      <a:pt x="80" y="0"/>
                    </a:lnTo>
                    <a:lnTo>
                      <a:pt x="104" y="4"/>
                    </a:lnTo>
                    <a:lnTo>
                      <a:pt x="185" y="5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ea typeface="ヒラギノ角ゴ Pro W3" charset="0"/>
                  <a:cs typeface="ヒラギノ角ゴ Pro W3" charset="0"/>
                </a:endParaRPr>
              </a:p>
            </p:txBody>
          </p:sp>
        </p:grpSp>
        <p:grpSp>
          <p:nvGrpSpPr>
            <p:cNvPr id="25" name="Group 70"/>
            <p:cNvGrpSpPr>
              <a:grpSpLocks/>
            </p:cNvGrpSpPr>
            <p:nvPr/>
          </p:nvGrpSpPr>
          <p:grpSpPr bwMode="auto">
            <a:xfrm>
              <a:off x="5120064" y="2686955"/>
              <a:ext cx="102912" cy="121678"/>
              <a:chOff x="4594" y="1631"/>
              <a:chExt cx="71" cy="93"/>
            </a:xfrm>
            <a:solidFill>
              <a:srgbClr val="FF9900"/>
            </a:solidFill>
          </p:grpSpPr>
          <p:sp>
            <p:nvSpPr>
              <p:cNvPr id="43" name="Freeform 71"/>
              <p:cNvSpPr>
                <a:spLocks/>
              </p:cNvSpPr>
              <p:nvPr/>
            </p:nvSpPr>
            <p:spPr bwMode="auto">
              <a:xfrm>
                <a:off x="4609" y="1646"/>
                <a:ext cx="54" cy="76"/>
              </a:xfrm>
              <a:custGeom>
                <a:avLst/>
                <a:gdLst>
                  <a:gd name="T0" fmla="*/ 102 w 108"/>
                  <a:gd name="T1" fmla="*/ 110 h 153"/>
                  <a:gd name="T2" fmla="*/ 100 w 108"/>
                  <a:gd name="T3" fmla="*/ 121 h 153"/>
                  <a:gd name="T4" fmla="*/ 89 w 108"/>
                  <a:gd name="T5" fmla="*/ 125 h 153"/>
                  <a:gd name="T6" fmla="*/ 76 w 108"/>
                  <a:gd name="T7" fmla="*/ 127 h 153"/>
                  <a:gd name="T8" fmla="*/ 65 w 108"/>
                  <a:gd name="T9" fmla="*/ 132 h 153"/>
                  <a:gd name="T10" fmla="*/ 54 w 108"/>
                  <a:gd name="T11" fmla="*/ 138 h 153"/>
                  <a:gd name="T12" fmla="*/ 45 w 108"/>
                  <a:gd name="T13" fmla="*/ 149 h 153"/>
                  <a:gd name="T14" fmla="*/ 34 w 108"/>
                  <a:gd name="T15" fmla="*/ 151 h 153"/>
                  <a:gd name="T16" fmla="*/ 21 w 108"/>
                  <a:gd name="T17" fmla="*/ 153 h 153"/>
                  <a:gd name="T18" fmla="*/ 23 w 108"/>
                  <a:gd name="T19" fmla="*/ 145 h 153"/>
                  <a:gd name="T20" fmla="*/ 10 w 108"/>
                  <a:gd name="T21" fmla="*/ 149 h 153"/>
                  <a:gd name="T22" fmla="*/ 21 w 108"/>
                  <a:gd name="T23" fmla="*/ 140 h 153"/>
                  <a:gd name="T24" fmla="*/ 12 w 108"/>
                  <a:gd name="T25" fmla="*/ 140 h 153"/>
                  <a:gd name="T26" fmla="*/ 12 w 108"/>
                  <a:gd name="T27" fmla="*/ 130 h 153"/>
                  <a:gd name="T28" fmla="*/ 10 w 108"/>
                  <a:gd name="T29" fmla="*/ 127 h 153"/>
                  <a:gd name="T30" fmla="*/ 4 w 108"/>
                  <a:gd name="T31" fmla="*/ 125 h 153"/>
                  <a:gd name="T32" fmla="*/ 17 w 108"/>
                  <a:gd name="T33" fmla="*/ 123 h 153"/>
                  <a:gd name="T34" fmla="*/ 23 w 108"/>
                  <a:gd name="T35" fmla="*/ 114 h 153"/>
                  <a:gd name="T36" fmla="*/ 36 w 108"/>
                  <a:gd name="T37" fmla="*/ 108 h 153"/>
                  <a:gd name="T38" fmla="*/ 37 w 108"/>
                  <a:gd name="T39" fmla="*/ 103 h 153"/>
                  <a:gd name="T40" fmla="*/ 26 w 108"/>
                  <a:gd name="T41" fmla="*/ 108 h 153"/>
                  <a:gd name="T42" fmla="*/ 17 w 108"/>
                  <a:gd name="T43" fmla="*/ 110 h 153"/>
                  <a:gd name="T44" fmla="*/ 32 w 108"/>
                  <a:gd name="T45" fmla="*/ 97 h 153"/>
                  <a:gd name="T46" fmla="*/ 32 w 108"/>
                  <a:gd name="T47" fmla="*/ 90 h 153"/>
                  <a:gd name="T48" fmla="*/ 37 w 108"/>
                  <a:gd name="T49" fmla="*/ 82 h 153"/>
                  <a:gd name="T50" fmla="*/ 34 w 108"/>
                  <a:gd name="T51" fmla="*/ 69 h 153"/>
                  <a:gd name="T52" fmla="*/ 36 w 108"/>
                  <a:gd name="T53" fmla="*/ 80 h 153"/>
                  <a:gd name="T54" fmla="*/ 24 w 108"/>
                  <a:gd name="T55" fmla="*/ 82 h 153"/>
                  <a:gd name="T56" fmla="*/ 17 w 108"/>
                  <a:gd name="T57" fmla="*/ 76 h 153"/>
                  <a:gd name="T58" fmla="*/ 13 w 108"/>
                  <a:gd name="T59" fmla="*/ 71 h 153"/>
                  <a:gd name="T60" fmla="*/ 21 w 108"/>
                  <a:gd name="T61" fmla="*/ 62 h 153"/>
                  <a:gd name="T62" fmla="*/ 17 w 108"/>
                  <a:gd name="T63" fmla="*/ 60 h 153"/>
                  <a:gd name="T64" fmla="*/ 21 w 108"/>
                  <a:gd name="T65" fmla="*/ 56 h 153"/>
                  <a:gd name="T66" fmla="*/ 13 w 108"/>
                  <a:gd name="T67" fmla="*/ 50 h 153"/>
                  <a:gd name="T68" fmla="*/ 23 w 108"/>
                  <a:gd name="T69" fmla="*/ 41 h 153"/>
                  <a:gd name="T70" fmla="*/ 36 w 108"/>
                  <a:gd name="T71" fmla="*/ 47 h 153"/>
                  <a:gd name="T72" fmla="*/ 48 w 108"/>
                  <a:gd name="T73" fmla="*/ 45 h 153"/>
                  <a:gd name="T74" fmla="*/ 52 w 108"/>
                  <a:gd name="T75" fmla="*/ 37 h 153"/>
                  <a:gd name="T76" fmla="*/ 47 w 108"/>
                  <a:gd name="T77" fmla="*/ 28 h 153"/>
                  <a:gd name="T78" fmla="*/ 50 w 108"/>
                  <a:gd name="T79" fmla="*/ 22 h 153"/>
                  <a:gd name="T80" fmla="*/ 54 w 108"/>
                  <a:gd name="T81" fmla="*/ 11 h 153"/>
                  <a:gd name="T82" fmla="*/ 71 w 108"/>
                  <a:gd name="T83" fmla="*/ 9 h 153"/>
                  <a:gd name="T84" fmla="*/ 71 w 108"/>
                  <a:gd name="T85" fmla="*/ 6 h 153"/>
                  <a:gd name="T86" fmla="*/ 78 w 108"/>
                  <a:gd name="T87" fmla="*/ 2 h 153"/>
                  <a:gd name="T88" fmla="*/ 76 w 108"/>
                  <a:gd name="T89" fmla="*/ 11 h 153"/>
                  <a:gd name="T90" fmla="*/ 69 w 108"/>
                  <a:gd name="T91" fmla="*/ 26 h 153"/>
                  <a:gd name="T92" fmla="*/ 63 w 108"/>
                  <a:gd name="T93" fmla="*/ 32 h 153"/>
                  <a:gd name="T94" fmla="*/ 63 w 108"/>
                  <a:gd name="T95" fmla="*/ 43 h 153"/>
                  <a:gd name="T96" fmla="*/ 74 w 108"/>
                  <a:gd name="T97" fmla="*/ 50 h 153"/>
                  <a:gd name="T98" fmla="*/ 82 w 108"/>
                  <a:gd name="T99" fmla="*/ 41 h 153"/>
                  <a:gd name="T100" fmla="*/ 89 w 108"/>
                  <a:gd name="T101" fmla="*/ 47 h 153"/>
                  <a:gd name="T102" fmla="*/ 102 w 108"/>
                  <a:gd name="T103" fmla="*/ 54 h 153"/>
                  <a:gd name="T104" fmla="*/ 100 w 108"/>
                  <a:gd name="T105" fmla="*/ 62 h 153"/>
                  <a:gd name="T106" fmla="*/ 106 w 108"/>
                  <a:gd name="T107" fmla="*/ 76 h 153"/>
                  <a:gd name="T108" fmla="*/ 108 w 108"/>
                  <a:gd name="T109" fmla="*/ 88 h 15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8"/>
                  <a:gd name="T166" fmla="*/ 0 h 153"/>
                  <a:gd name="T167" fmla="*/ 108 w 108"/>
                  <a:gd name="T168" fmla="*/ 153 h 15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8" h="153">
                    <a:moveTo>
                      <a:pt x="108" y="93"/>
                    </a:moveTo>
                    <a:lnTo>
                      <a:pt x="108" y="95"/>
                    </a:lnTo>
                    <a:lnTo>
                      <a:pt x="106" y="99"/>
                    </a:lnTo>
                    <a:lnTo>
                      <a:pt x="106" y="101"/>
                    </a:lnTo>
                    <a:lnTo>
                      <a:pt x="102" y="103"/>
                    </a:lnTo>
                    <a:lnTo>
                      <a:pt x="102" y="104"/>
                    </a:lnTo>
                    <a:lnTo>
                      <a:pt x="102" y="110"/>
                    </a:lnTo>
                    <a:lnTo>
                      <a:pt x="100" y="112"/>
                    </a:lnTo>
                    <a:lnTo>
                      <a:pt x="100" y="114"/>
                    </a:lnTo>
                    <a:lnTo>
                      <a:pt x="98" y="116"/>
                    </a:lnTo>
                    <a:lnTo>
                      <a:pt x="98" y="117"/>
                    </a:lnTo>
                    <a:lnTo>
                      <a:pt x="96" y="121"/>
                    </a:lnTo>
                    <a:lnTo>
                      <a:pt x="98" y="121"/>
                    </a:lnTo>
                    <a:lnTo>
                      <a:pt x="100" y="121"/>
                    </a:lnTo>
                    <a:lnTo>
                      <a:pt x="100" y="123"/>
                    </a:lnTo>
                    <a:lnTo>
                      <a:pt x="98" y="125"/>
                    </a:lnTo>
                    <a:lnTo>
                      <a:pt x="96" y="125"/>
                    </a:lnTo>
                    <a:lnTo>
                      <a:pt x="95" y="125"/>
                    </a:lnTo>
                    <a:lnTo>
                      <a:pt x="93" y="125"/>
                    </a:lnTo>
                    <a:lnTo>
                      <a:pt x="93" y="123"/>
                    </a:lnTo>
                    <a:lnTo>
                      <a:pt x="89" y="125"/>
                    </a:lnTo>
                    <a:lnTo>
                      <a:pt x="87" y="125"/>
                    </a:lnTo>
                    <a:lnTo>
                      <a:pt x="85" y="125"/>
                    </a:lnTo>
                    <a:lnTo>
                      <a:pt x="85" y="123"/>
                    </a:lnTo>
                    <a:lnTo>
                      <a:pt x="85" y="125"/>
                    </a:lnTo>
                    <a:lnTo>
                      <a:pt x="84" y="127"/>
                    </a:lnTo>
                    <a:lnTo>
                      <a:pt x="78" y="127"/>
                    </a:lnTo>
                    <a:lnTo>
                      <a:pt x="76" y="127"/>
                    </a:lnTo>
                    <a:lnTo>
                      <a:pt x="72" y="129"/>
                    </a:lnTo>
                    <a:lnTo>
                      <a:pt x="71" y="129"/>
                    </a:lnTo>
                    <a:lnTo>
                      <a:pt x="72" y="129"/>
                    </a:lnTo>
                    <a:lnTo>
                      <a:pt x="72" y="130"/>
                    </a:lnTo>
                    <a:lnTo>
                      <a:pt x="71" y="130"/>
                    </a:lnTo>
                    <a:lnTo>
                      <a:pt x="69" y="132"/>
                    </a:lnTo>
                    <a:lnTo>
                      <a:pt x="65" y="132"/>
                    </a:lnTo>
                    <a:lnTo>
                      <a:pt x="63" y="132"/>
                    </a:lnTo>
                    <a:lnTo>
                      <a:pt x="63" y="136"/>
                    </a:lnTo>
                    <a:lnTo>
                      <a:pt x="61" y="138"/>
                    </a:lnTo>
                    <a:lnTo>
                      <a:pt x="60" y="140"/>
                    </a:lnTo>
                    <a:lnTo>
                      <a:pt x="58" y="140"/>
                    </a:lnTo>
                    <a:lnTo>
                      <a:pt x="54" y="140"/>
                    </a:lnTo>
                    <a:lnTo>
                      <a:pt x="54" y="138"/>
                    </a:lnTo>
                    <a:lnTo>
                      <a:pt x="54" y="140"/>
                    </a:lnTo>
                    <a:lnTo>
                      <a:pt x="54" y="142"/>
                    </a:lnTo>
                    <a:lnTo>
                      <a:pt x="52" y="142"/>
                    </a:lnTo>
                    <a:lnTo>
                      <a:pt x="50" y="144"/>
                    </a:lnTo>
                    <a:lnTo>
                      <a:pt x="48" y="145"/>
                    </a:lnTo>
                    <a:lnTo>
                      <a:pt x="47" y="145"/>
                    </a:lnTo>
                    <a:lnTo>
                      <a:pt x="45" y="149"/>
                    </a:lnTo>
                    <a:lnTo>
                      <a:pt x="41" y="145"/>
                    </a:lnTo>
                    <a:lnTo>
                      <a:pt x="39" y="145"/>
                    </a:lnTo>
                    <a:lnTo>
                      <a:pt x="39" y="149"/>
                    </a:lnTo>
                    <a:lnTo>
                      <a:pt x="39" y="151"/>
                    </a:lnTo>
                    <a:lnTo>
                      <a:pt x="37" y="149"/>
                    </a:lnTo>
                    <a:lnTo>
                      <a:pt x="36" y="149"/>
                    </a:lnTo>
                    <a:lnTo>
                      <a:pt x="34" y="151"/>
                    </a:lnTo>
                    <a:lnTo>
                      <a:pt x="34" y="153"/>
                    </a:lnTo>
                    <a:lnTo>
                      <a:pt x="32" y="151"/>
                    </a:lnTo>
                    <a:lnTo>
                      <a:pt x="28" y="151"/>
                    </a:lnTo>
                    <a:lnTo>
                      <a:pt x="26" y="151"/>
                    </a:lnTo>
                    <a:lnTo>
                      <a:pt x="24" y="151"/>
                    </a:lnTo>
                    <a:lnTo>
                      <a:pt x="23" y="153"/>
                    </a:lnTo>
                    <a:lnTo>
                      <a:pt x="21" y="153"/>
                    </a:lnTo>
                    <a:lnTo>
                      <a:pt x="21" y="151"/>
                    </a:lnTo>
                    <a:lnTo>
                      <a:pt x="23" y="149"/>
                    </a:lnTo>
                    <a:lnTo>
                      <a:pt x="21" y="149"/>
                    </a:lnTo>
                    <a:lnTo>
                      <a:pt x="21" y="151"/>
                    </a:lnTo>
                    <a:lnTo>
                      <a:pt x="17" y="151"/>
                    </a:lnTo>
                    <a:lnTo>
                      <a:pt x="17" y="149"/>
                    </a:lnTo>
                    <a:lnTo>
                      <a:pt x="23" y="145"/>
                    </a:lnTo>
                    <a:lnTo>
                      <a:pt x="24" y="144"/>
                    </a:lnTo>
                    <a:lnTo>
                      <a:pt x="23" y="144"/>
                    </a:lnTo>
                    <a:lnTo>
                      <a:pt x="17" y="145"/>
                    </a:lnTo>
                    <a:lnTo>
                      <a:pt x="15" y="145"/>
                    </a:lnTo>
                    <a:lnTo>
                      <a:pt x="13" y="145"/>
                    </a:lnTo>
                    <a:lnTo>
                      <a:pt x="12" y="149"/>
                    </a:lnTo>
                    <a:lnTo>
                      <a:pt x="10" y="149"/>
                    </a:lnTo>
                    <a:lnTo>
                      <a:pt x="8" y="149"/>
                    </a:lnTo>
                    <a:lnTo>
                      <a:pt x="10" y="145"/>
                    </a:lnTo>
                    <a:lnTo>
                      <a:pt x="13" y="144"/>
                    </a:lnTo>
                    <a:lnTo>
                      <a:pt x="15" y="144"/>
                    </a:lnTo>
                    <a:lnTo>
                      <a:pt x="13" y="142"/>
                    </a:lnTo>
                    <a:lnTo>
                      <a:pt x="17" y="140"/>
                    </a:lnTo>
                    <a:lnTo>
                      <a:pt x="21" y="140"/>
                    </a:lnTo>
                    <a:lnTo>
                      <a:pt x="15" y="140"/>
                    </a:lnTo>
                    <a:lnTo>
                      <a:pt x="13" y="140"/>
                    </a:lnTo>
                    <a:lnTo>
                      <a:pt x="13" y="142"/>
                    </a:lnTo>
                    <a:lnTo>
                      <a:pt x="12" y="142"/>
                    </a:lnTo>
                    <a:lnTo>
                      <a:pt x="10" y="142"/>
                    </a:lnTo>
                    <a:lnTo>
                      <a:pt x="10" y="140"/>
                    </a:lnTo>
                    <a:lnTo>
                      <a:pt x="12" y="140"/>
                    </a:lnTo>
                    <a:lnTo>
                      <a:pt x="10" y="138"/>
                    </a:lnTo>
                    <a:lnTo>
                      <a:pt x="8" y="140"/>
                    </a:lnTo>
                    <a:lnTo>
                      <a:pt x="4" y="138"/>
                    </a:lnTo>
                    <a:lnTo>
                      <a:pt x="4" y="136"/>
                    </a:lnTo>
                    <a:lnTo>
                      <a:pt x="8" y="132"/>
                    </a:lnTo>
                    <a:lnTo>
                      <a:pt x="10" y="130"/>
                    </a:lnTo>
                    <a:lnTo>
                      <a:pt x="12" y="130"/>
                    </a:lnTo>
                    <a:lnTo>
                      <a:pt x="13" y="130"/>
                    </a:lnTo>
                    <a:lnTo>
                      <a:pt x="15" y="129"/>
                    </a:lnTo>
                    <a:lnTo>
                      <a:pt x="17" y="127"/>
                    </a:lnTo>
                    <a:lnTo>
                      <a:pt x="15" y="127"/>
                    </a:lnTo>
                    <a:lnTo>
                      <a:pt x="13" y="127"/>
                    </a:lnTo>
                    <a:lnTo>
                      <a:pt x="12" y="127"/>
                    </a:lnTo>
                    <a:lnTo>
                      <a:pt x="10" y="127"/>
                    </a:lnTo>
                    <a:lnTo>
                      <a:pt x="8" y="127"/>
                    </a:lnTo>
                    <a:lnTo>
                      <a:pt x="8" y="129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2" y="129"/>
                    </a:lnTo>
                    <a:lnTo>
                      <a:pt x="0" y="129"/>
                    </a:lnTo>
                    <a:lnTo>
                      <a:pt x="4" y="125"/>
                    </a:lnTo>
                    <a:lnTo>
                      <a:pt x="8" y="123"/>
                    </a:lnTo>
                    <a:lnTo>
                      <a:pt x="10" y="121"/>
                    </a:lnTo>
                    <a:lnTo>
                      <a:pt x="12" y="117"/>
                    </a:lnTo>
                    <a:lnTo>
                      <a:pt x="13" y="121"/>
                    </a:lnTo>
                    <a:lnTo>
                      <a:pt x="13" y="123"/>
                    </a:lnTo>
                    <a:lnTo>
                      <a:pt x="15" y="123"/>
                    </a:lnTo>
                    <a:lnTo>
                      <a:pt x="17" y="123"/>
                    </a:lnTo>
                    <a:lnTo>
                      <a:pt x="21" y="123"/>
                    </a:lnTo>
                    <a:lnTo>
                      <a:pt x="17" y="121"/>
                    </a:lnTo>
                    <a:lnTo>
                      <a:pt x="17" y="117"/>
                    </a:lnTo>
                    <a:lnTo>
                      <a:pt x="15" y="116"/>
                    </a:lnTo>
                    <a:lnTo>
                      <a:pt x="17" y="116"/>
                    </a:lnTo>
                    <a:lnTo>
                      <a:pt x="21" y="114"/>
                    </a:lnTo>
                    <a:lnTo>
                      <a:pt x="23" y="114"/>
                    </a:lnTo>
                    <a:lnTo>
                      <a:pt x="23" y="112"/>
                    </a:lnTo>
                    <a:lnTo>
                      <a:pt x="24" y="110"/>
                    </a:lnTo>
                    <a:lnTo>
                      <a:pt x="26" y="110"/>
                    </a:lnTo>
                    <a:lnTo>
                      <a:pt x="28" y="110"/>
                    </a:lnTo>
                    <a:lnTo>
                      <a:pt x="32" y="110"/>
                    </a:lnTo>
                    <a:lnTo>
                      <a:pt x="34" y="108"/>
                    </a:lnTo>
                    <a:lnTo>
                      <a:pt x="36" y="108"/>
                    </a:lnTo>
                    <a:lnTo>
                      <a:pt x="37" y="108"/>
                    </a:lnTo>
                    <a:lnTo>
                      <a:pt x="39" y="108"/>
                    </a:lnTo>
                    <a:lnTo>
                      <a:pt x="39" y="104"/>
                    </a:lnTo>
                    <a:lnTo>
                      <a:pt x="41" y="104"/>
                    </a:lnTo>
                    <a:lnTo>
                      <a:pt x="39" y="104"/>
                    </a:lnTo>
                    <a:lnTo>
                      <a:pt x="39" y="103"/>
                    </a:lnTo>
                    <a:lnTo>
                      <a:pt x="37" y="103"/>
                    </a:lnTo>
                    <a:lnTo>
                      <a:pt x="36" y="104"/>
                    </a:lnTo>
                    <a:lnTo>
                      <a:pt x="36" y="108"/>
                    </a:lnTo>
                    <a:lnTo>
                      <a:pt x="34" y="108"/>
                    </a:lnTo>
                    <a:lnTo>
                      <a:pt x="32" y="110"/>
                    </a:lnTo>
                    <a:lnTo>
                      <a:pt x="32" y="108"/>
                    </a:lnTo>
                    <a:lnTo>
                      <a:pt x="28" y="108"/>
                    </a:lnTo>
                    <a:lnTo>
                      <a:pt x="26" y="108"/>
                    </a:lnTo>
                    <a:lnTo>
                      <a:pt x="24" y="104"/>
                    </a:lnTo>
                    <a:lnTo>
                      <a:pt x="24" y="108"/>
                    </a:lnTo>
                    <a:lnTo>
                      <a:pt x="23" y="110"/>
                    </a:lnTo>
                    <a:lnTo>
                      <a:pt x="21" y="110"/>
                    </a:lnTo>
                    <a:lnTo>
                      <a:pt x="17" y="110"/>
                    </a:lnTo>
                    <a:lnTo>
                      <a:pt x="15" y="110"/>
                    </a:lnTo>
                    <a:lnTo>
                      <a:pt x="17" y="110"/>
                    </a:lnTo>
                    <a:lnTo>
                      <a:pt x="17" y="108"/>
                    </a:lnTo>
                    <a:lnTo>
                      <a:pt x="21" y="108"/>
                    </a:lnTo>
                    <a:lnTo>
                      <a:pt x="23" y="104"/>
                    </a:lnTo>
                    <a:lnTo>
                      <a:pt x="24" y="103"/>
                    </a:lnTo>
                    <a:lnTo>
                      <a:pt x="26" y="101"/>
                    </a:lnTo>
                    <a:lnTo>
                      <a:pt x="28" y="99"/>
                    </a:lnTo>
                    <a:lnTo>
                      <a:pt x="32" y="97"/>
                    </a:lnTo>
                    <a:lnTo>
                      <a:pt x="32" y="95"/>
                    </a:lnTo>
                    <a:lnTo>
                      <a:pt x="28" y="95"/>
                    </a:lnTo>
                    <a:lnTo>
                      <a:pt x="28" y="97"/>
                    </a:lnTo>
                    <a:lnTo>
                      <a:pt x="26" y="95"/>
                    </a:lnTo>
                    <a:lnTo>
                      <a:pt x="28" y="93"/>
                    </a:lnTo>
                    <a:lnTo>
                      <a:pt x="32" y="93"/>
                    </a:lnTo>
                    <a:lnTo>
                      <a:pt x="32" y="90"/>
                    </a:lnTo>
                    <a:lnTo>
                      <a:pt x="32" y="88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7" y="88"/>
                    </a:lnTo>
                    <a:lnTo>
                      <a:pt x="39" y="86"/>
                    </a:lnTo>
                    <a:lnTo>
                      <a:pt x="37" y="84"/>
                    </a:lnTo>
                    <a:lnTo>
                      <a:pt x="37" y="82"/>
                    </a:lnTo>
                    <a:lnTo>
                      <a:pt x="37" y="80"/>
                    </a:lnTo>
                    <a:lnTo>
                      <a:pt x="37" y="76"/>
                    </a:lnTo>
                    <a:lnTo>
                      <a:pt x="36" y="76"/>
                    </a:lnTo>
                    <a:lnTo>
                      <a:pt x="36" y="75"/>
                    </a:lnTo>
                    <a:lnTo>
                      <a:pt x="34" y="73"/>
                    </a:lnTo>
                    <a:lnTo>
                      <a:pt x="34" y="71"/>
                    </a:lnTo>
                    <a:lnTo>
                      <a:pt x="34" y="69"/>
                    </a:lnTo>
                    <a:lnTo>
                      <a:pt x="32" y="69"/>
                    </a:lnTo>
                    <a:lnTo>
                      <a:pt x="28" y="69"/>
                    </a:lnTo>
                    <a:lnTo>
                      <a:pt x="28" y="71"/>
                    </a:lnTo>
                    <a:lnTo>
                      <a:pt x="32" y="73"/>
                    </a:lnTo>
                    <a:lnTo>
                      <a:pt x="34" y="75"/>
                    </a:lnTo>
                    <a:lnTo>
                      <a:pt x="34" y="76"/>
                    </a:lnTo>
                    <a:lnTo>
                      <a:pt x="36" y="80"/>
                    </a:lnTo>
                    <a:lnTo>
                      <a:pt x="36" y="82"/>
                    </a:lnTo>
                    <a:lnTo>
                      <a:pt x="34" y="84"/>
                    </a:lnTo>
                    <a:lnTo>
                      <a:pt x="32" y="84"/>
                    </a:lnTo>
                    <a:lnTo>
                      <a:pt x="28" y="84"/>
                    </a:lnTo>
                    <a:lnTo>
                      <a:pt x="26" y="84"/>
                    </a:lnTo>
                    <a:lnTo>
                      <a:pt x="24" y="84"/>
                    </a:lnTo>
                    <a:lnTo>
                      <a:pt x="24" y="82"/>
                    </a:lnTo>
                    <a:lnTo>
                      <a:pt x="24" y="80"/>
                    </a:lnTo>
                    <a:lnTo>
                      <a:pt x="23" y="82"/>
                    </a:lnTo>
                    <a:lnTo>
                      <a:pt x="21" y="82"/>
                    </a:lnTo>
                    <a:lnTo>
                      <a:pt x="17" y="82"/>
                    </a:lnTo>
                    <a:lnTo>
                      <a:pt x="21" y="80"/>
                    </a:lnTo>
                    <a:lnTo>
                      <a:pt x="21" y="76"/>
                    </a:lnTo>
                    <a:lnTo>
                      <a:pt x="17" y="76"/>
                    </a:lnTo>
                    <a:lnTo>
                      <a:pt x="15" y="76"/>
                    </a:lnTo>
                    <a:lnTo>
                      <a:pt x="12" y="76"/>
                    </a:lnTo>
                    <a:lnTo>
                      <a:pt x="13" y="75"/>
                    </a:lnTo>
                    <a:lnTo>
                      <a:pt x="12" y="73"/>
                    </a:lnTo>
                    <a:lnTo>
                      <a:pt x="12" y="71"/>
                    </a:lnTo>
                    <a:lnTo>
                      <a:pt x="12" y="69"/>
                    </a:lnTo>
                    <a:lnTo>
                      <a:pt x="13" y="71"/>
                    </a:lnTo>
                    <a:lnTo>
                      <a:pt x="15" y="71"/>
                    </a:lnTo>
                    <a:lnTo>
                      <a:pt x="17" y="73"/>
                    </a:lnTo>
                    <a:lnTo>
                      <a:pt x="21" y="73"/>
                    </a:lnTo>
                    <a:lnTo>
                      <a:pt x="21" y="71"/>
                    </a:lnTo>
                    <a:lnTo>
                      <a:pt x="21" y="69"/>
                    </a:lnTo>
                    <a:lnTo>
                      <a:pt x="17" y="67"/>
                    </a:lnTo>
                    <a:lnTo>
                      <a:pt x="21" y="62"/>
                    </a:lnTo>
                    <a:lnTo>
                      <a:pt x="23" y="62"/>
                    </a:lnTo>
                    <a:lnTo>
                      <a:pt x="24" y="62"/>
                    </a:lnTo>
                    <a:lnTo>
                      <a:pt x="24" y="60"/>
                    </a:lnTo>
                    <a:lnTo>
                      <a:pt x="24" y="58"/>
                    </a:lnTo>
                    <a:lnTo>
                      <a:pt x="23" y="58"/>
                    </a:lnTo>
                    <a:lnTo>
                      <a:pt x="21" y="60"/>
                    </a:lnTo>
                    <a:lnTo>
                      <a:pt x="17" y="60"/>
                    </a:lnTo>
                    <a:lnTo>
                      <a:pt x="17" y="58"/>
                    </a:lnTo>
                    <a:lnTo>
                      <a:pt x="15" y="58"/>
                    </a:lnTo>
                    <a:lnTo>
                      <a:pt x="15" y="56"/>
                    </a:lnTo>
                    <a:lnTo>
                      <a:pt x="13" y="54"/>
                    </a:lnTo>
                    <a:lnTo>
                      <a:pt x="15" y="54"/>
                    </a:lnTo>
                    <a:lnTo>
                      <a:pt x="17" y="54"/>
                    </a:lnTo>
                    <a:lnTo>
                      <a:pt x="21" y="56"/>
                    </a:lnTo>
                    <a:lnTo>
                      <a:pt x="21" y="54"/>
                    </a:lnTo>
                    <a:lnTo>
                      <a:pt x="17" y="54"/>
                    </a:lnTo>
                    <a:lnTo>
                      <a:pt x="17" y="52"/>
                    </a:lnTo>
                    <a:lnTo>
                      <a:pt x="17" y="47"/>
                    </a:lnTo>
                    <a:lnTo>
                      <a:pt x="15" y="45"/>
                    </a:lnTo>
                    <a:lnTo>
                      <a:pt x="15" y="47"/>
                    </a:lnTo>
                    <a:lnTo>
                      <a:pt x="13" y="50"/>
                    </a:lnTo>
                    <a:lnTo>
                      <a:pt x="13" y="47"/>
                    </a:lnTo>
                    <a:lnTo>
                      <a:pt x="13" y="45"/>
                    </a:lnTo>
                    <a:lnTo>
                      <a:pt x="15" y="43"/>
                    </a:lnTo>
                    <a:lnTo>
                      <a:pt x="17" y="43"/>
                    </a:lnTo>
                    <a:lnTo>
                      <a:pt x="21" y="43"/>
                    </a:lnTo>
                    <a:lnTo>
                      <a:pt x="21" y="41"/>
                    </a:lnTo>
                    <a:lnTo>
                      <a:pt x="23" y="41"/>
                    </a:lnTo>
                    <a:lnTo>
                      <a:pt x="24" y="41"/>
                    </a:lnTo>
                    <a:lnTo>
                      <a:pt x="26" y="41"/>
                    </a:lnTo>
                    <a:lnTo>
                      <a:pt x="28" y="41"/>
                    </a:lnTo>
                    <a:lnTo>
                      <a:pt x="32" y="41"/>
                    </a:lnTo>
                    <a:lnTo>
                      <a:pt x="34" y="43"/>
                    </a:lnTo>
                    <a:lnTo>
                      <a:pt x="34" y="45"/>
                    </a:lnTo>
                    <a:lnTo>
                      <a:pt x="36" y="47"/>
                    </a:lnTo>
                    <a:lnTo>
                      <a:pt x="37" y="45"/>
                    </a:lnTo>
                    <a:lnTo>
                      <a:pt x="37" y="43"/>
                    </a:lnTo>
                    <a:lnTo>
                      <a:pt x="39" y="43"/>
                    </a:lnTo>
                    <a:lnTo>
                      <a:pt x="41" y="43"/>
                    </a:lnTo>
                    <a:lnTo>
                      <a:pt x="45" y="43"/>
                    </a:lnTo>
                    <a:lnTo>
                      <a:pt x="47" y="45"/>
                    </a:lnTo>
                    <a:lnTo>
                      <a:pt x="48" y="45"/>
                    </a:lnTo>
                    <a:lnTo>
                      <a:pt x="48" y="43"/>
                    </a:lnTo>
                    <a:lnTo>
                      <a:pt x="48" y="41"/>
                    </a:lnTo>
                    <a:lnTo>
                      <a:pt x="47" y="41"/>
                    </a:lnTo>
                    <a:lnTo>
                      <a:pt x="47" y="39"/>
                    </a:lnTo>
                    <a:lnTo>
                      <a:pt x="48" y="39"/>
                    </a:lnTo>
                    <a:lnTo>
                      <a:pt x="50" y="37"/>
                    </a:lnTo>
                    <a:lnTo>
                      <a:pt x="52" y="37"/>
                    </a:lnTo>
                    <a:lnTo>
                      <a:pt x="54" y="34"/>
                    </a:lnTo>
                    <a:lnTo>
                      <a:pt x="54" y="32"/>
                    </a:lnTo>
                    <a:lnTo>
                      <a:pt x="58" y="30"/>
                    </a:lnTo>
                    <a:lnTo>
                      <a:pt x="54" y="30"/>
                    </a:lnTo>
                    <a:lnTo>
                      <a:pt x="52" y="30"/>
                    </a:lnTo>
                    <a:lnTo>
                      <a:pt x="48" y="30"/>
                    </a:lnTo>
                    <a:lnTo>
                      <a:pt x="47" y="28"/>
                    </a:lnTo>
                    <a:lnTo>
                      <a:pt x="45" y="28"/>
                    </a:lnTo>
                    <a:lnTo>
                      <a:pt x="45" y="26"/>
                    </a:lnTo>
                    <a:lnTo>
                      <a:pt x="47" y="24"/>
                    </a:lnTo>
                    <a:lnTo>
                      <a:pt x="48" y="24"/>
                    </a:lnTo>
                    <a:lnTo>
                      <a:pt x="50" y="24"/>
                    </a:lnTo>
                    <a:lnTo>
                      <a:pt x="48" y="22"/>
                    </a:lnTo>
                    <a:lnTo>
                      <a:pt x="50" y="22"/>
                    </a:lnTo>
                    <a:lnTo>
                      <a:pt x="52" y="19"/>
                    </a:lnTo>
                    <a:lnTo>
                      <a:pt x="50" y="17"/>
                    </a:lnTo>
                    <a:lnTo>
                      <a:pt x="50" y="15"/>
                    </a:lnTo>
                    <a:lnTo>
                      <a:pt x="52" y="13"/>
                    </a:lnTo>
                    <a:lnTo>
                      <a:pt x="54" y="13"/>
                    </a:lnTo>
                    <a:lnTo>
                      <a:pt x="52" y="11"/>
                    </a:lnTo>
                    <a:lnTo>
                      <a:pt x="54" y="11"/>
                    </a:lnTo>
                    <a:lnTo>
                      <a:pt x="58" y="11"/>
                    </a:lnTo>
                    <a:lnTo>
                      <a:pt x="60" y="9"/>
                    </a:lnTo>
                    <a:lnTo>
                      <a:pt x="61" y="9"/>
                    </a:lnTo>
                    <a:lnTo>
                      <a:pt x="63" y="9"/>
                    </a:lnTo>
                    <a:lnTo>
                      <a:pt x="65" y="6"/>
                    </a:lnTo>
                    <a:lnTo>
                      <a:pt x="69" y="6"/>
                    </a:lnTo>
                    <a:lnTo>
                      <a:pt x="71" y="9"/>
                    </a:lnTo>
                    <a:lnTo>
                      <a:pt x="71" y="11"/>
                    </a:lnTo>
                    <a:lnTo>
                      <a:pt x="69" y="13"/>
                    </a:lnTo>
                    <a:lnTo>
                      <a:pt x="71" y="15"/>
                    </a:lnTo>
                    <a:lnTo>
                      <a:pt x="72" y="13"/>
                    </a:lnTo>
                    <a:lnTo>
                      <a:pt x="72" y="11"/>
                    </a:lnTo>
                    <a:lnTo>
                      <a:pt x="72" y="9"/>
                    </a:lnTo>
                    <a:lnTo>
                      <a:pt x="71" y="6"/>
                    </a:lnTo>
                    <a:lnTo>
                      <a:pt x="71" y="4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4" y="2"/>
                    </a:lnTo>
                    <a:lnTo>
                      <a:pt x="74" y="0"/>
                    </a:lnTo>
                    <a:lnTo>
                      <a:pt x="76" y="2"/>
                    </a:lnTo>
                    <a:lnTo>
                      <a:pt x="78" y="2"/>
                    </a:lnTo>
                    <a:lnTo>
                      <a:pt x="78" y="4"/>
                    </a:lnTo>
                    <a:lnTo>
                      <a:pt x="82" y="4"/>
                    </a:lnTo>
                    <a:lnTo>
                      <a:pt x="84" y="6"/>
                    </a:lnTo>
                    <a:lnTo>
                      <a:pt x="82" y="6"/>
                    </a:lnTo>
                    <a:lnTo>
                      <a:pt x="82" y="9"/>
                    </a:lnTo>
                    <a:lnTo>
                      <a:pt x="78" y="9"/>
                    </a:lnTo>
                    <a:lnTo>
                      <a:pt x="76" y="11"/>
                    </a:lnTo>
                    <a:lnTo>
                      <a:pt x="76" y="13"/>
                    </a:lnTo>
                    <a:lnTo>
                      <a:pt x="74" y="13"/>
                    </a:lnTo>
                    <a:lnTo>
                      <a:pt x="74" y="15"/>
                    </a:lnTo>
                    <a:lnTo>
                      <a:pt x="74" y="17"/>
                    </a:lnTo>
                    <a:lnTo>
                      <a:pt x="71" y="24"/>
                    </a:lnTo>
                    <a:lnTo>
                      <a:pt x="69" y="24"/>
                    </a:lnTo>
                    <a:lnTo>
                      <a:pt x="69" y="26"/>
                    </a:lnTo>
                    <a:lnTo>
                      <a:pt x="65" y="26"/>
                    </a:lnTo>
                    <a:lnTo>
                      <a:pt x="63" y="26"/>
                    </a:lnTo>
                    <a:lnTo>
                      <a:pt x="63" y="28"/>
                    </a:lnTo>
                    <a:lnTo>
                      <a:pt x="63" y="30"/>
                    </a:lnTo>
                    <a:lnTo>
                      <a:pt x="69" y="30"/>
                    </a:lnTo>
                    <a:lnTo>
                      <a:pt x="65" y="32"/>
                    </a:lnTo>
                    <a:lnTo>
                      <a:pt x="63" y="32"/>
                    </a:lnTo>
                    <a:lnTo>
                      <a:pt x="61" y="32"/>
                    </a:lnTo>
                    <a:lnTo>
                      <a:pt x="61" y="34"/>
                    </a:lnTo>
                    <a:lnTo>
                      <a:pt x="60" y="34"/>
                    </a:lnTo>
                    <a:lnTo>
                      <a:pt x="60" y="37"/>
                    </a:lnTo>
                    <a:lnTo>
                      <a:pt x="60" y="39"/>
                    </a:lnTo>
                    <a:lnTo>
                      <a:pt x="61" y="41"/>
                    </a:lnTo>
                    <a:lnTo>
                      <a:pt x="63" y="43"/>
                    </a:lnTo>
                    <a:lnTo>
                      <a:pt x="63" y="45"/>
                    </a:lnTo>
                    <a:lnTo>
                      <a:pt x="65" y="45"/>
                    </a:lnTo>
                    <a:lnTo>
                      <a:pt x="69" y="45"/>
                    </a:lnTo>
                    <a:lnTo>
                      <a:pt x="69" y="47"/>
                    </a:lnTo>
                    <a:lnTo>
                      <a:pt x="71" y="50"/>
                    </a:lnTo>
                    <a:lnTo>
                      <a:pt x="72" y="50"/>
                    </a:lnTo>
                    <a:lnTo>
                      <a:pt x="74" y="50"/>
                    </a:lnTo>
                    <a:lnTo>
                      <a:pt x="76" y="50"/>
                    </a:lnTo>
                    <a:lnTo>
                      <a:pt x="76" y="47"/>
                    </a:lnTo>
                    <a:lnTo>
                      <a:pt x="78" y="47"/>
                    </a:lnTo>
                    <a:lnTo>
                      <a:pt x="78" y="45"/>
                    </a:lnTo>
                    <a:lnTo>
                      <a:pt x="78" y="43"/>
                    </a:lnTo>
                    <a:lnTo>
                      <a:pt x="78" y="41"/>
                    </a:lnTo>
                    <a:lnTo>
                      <a:pt x="82" y="41"/>
                    </a:lnTo>
                    <a:lnTo>
                      <a:pt x="84" y="39"/>
                    </a:lnTo>
                    <a:lnTo>
                      <a:pt x="85" y="39"/>
                    </a:lnTo>
                    <a:lnTo>
                      <a:pt x="85" y="41"/>
                    </a:lnTo>
                    <a:lnTo>
                      <a:pt x="85" y="43"/>
                    </a:lnTo>
                    <a:lnTo>
                      <a:pt x="87" y="45"/>
                    </a:lnTo>
                    <a:lnTo>
                      <a:pt x="87" y="47"/>
                    </a:lnTo>
                    <a:lnTo>
                      <a:pt x="89" y="47"/>
                    </a:lnTo>
                    <a:lnTo>
                      <a:pt x="89" y="50"/>
                    </a:lnTo>
                    <a:lnTo>
                      <a:pt x="93" y="52"/>
                    </a:lnTo>
                    <a:lnTo>
                      <a:pt x="95" y="52"/>
                    </a:lnTo>
                    <a:lnTo>
                      <a:pt x="98" y="50"/>
                    </a:lnTo>
                    <a:lnTo>
                      <a:pt x="100" y="50"/>
                    </a:lnTo>
                    <a:lnTo>
                      <a:pt x="102" y="52"/>
                    </a:lnTo>
                    <a:lnTo>
                      <a:pt x="102" y="54"/>
                    </a:lnTo>
                    <a:lnTo>
                      <a:pt x="100" y="54"/>
                    </a:lnTo>
                    <a:lnTo>
                      <a:pt x="98" y="54"/>
                    </a:lnTo>
                    <a:lnTo>
                      <a:pt x="96" y="54"/>
                    </a:lnTo>
                    <a:lnTo>
                      <a:pt x="96" y="56"/>
                    </a:lnTo>
                    <a:lnTo>
                      <a:pt x="98" y="58"/>
                    </a:lnTo>
                    <a:lnTo>
                      <a:pt x="100" y="60"/>
                    </a:lnTo>
                    <a:lnTo>
                      <a:pt x="100" y="62"/>
                    </a:lnTo>
                    <a:lnTo>
                      <a:pt x="100" y="67"/>
                    </a:lnTo>
                    <a:lnTo>
                      <a:pt x="102" y="69"/>
                    </a:lnTo>
                    <a:lnTo>
                      <a:pt x="106" y="71"/>
                    </a:lnTo>
                    <a:lnTo>
                      <a:pt x="102" y="73"/>
                    </a:lnTo>
                    <a:lnTo>
                      <a:pt x="102" y="75"/>
                    </a:lnTo>
                    <a:lnTo>
                      <a:pt x="106" y="75"/>
                    </a:lnTo>
                    <a:lnTo>
                      <a:pt x="106" y="76"/>
                    </a:lnTo>
                    <a:lnTo>
                      <a:pt x="102" y="76"/>
                    </a:lnTo>
                    <a:lnTo>
                      <a:pt x="100" y="80"/>
                    </a:lnTo>
                    <a:lnTo>
                      <a:pt x="102" y="82"/>
                    </a:lnTo>
                    <a:lnTo>
                      <a:pt x="106" y="82"/>
                    </a:lnTo>
                    <a:lnTo>
                      <a:pt x="106" y="86"/>
                    </a:lnTo>
                    <a:lnTo>
                      <a:pt x="106" y="88"/>
                    </a:lnTo>
                    <a:lnTo>
                      <a:pt x="108" y="88"/>
                    </a:lnTo>
                    <a:lnTo>
                      <a:pt x="106" y="90"/>
                    </a:lnTo>
                    <a:lnTo>
                      <a:pt x="108" y="9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ea typeface="ヒラギノ角ゴ Pro W3" charset="0"/>
                  <a:cs typeface="ヒラギノ角ゴ Pro W3" charset="0"/>
                </a:endParaRPr>
              </a:p>
            </p:txBody>
          </p:sp>
          <p:sp>
            <p:nvSpPr>
              <p:cNvPr id="44" name="Freeform 72"/>
              <p:cNvSpPr>
                <a:spLocks/>
              </p:cNvSpPr>
              <p:nvPr/>
            </p:nvSpPr>
            <p:spPr bwMode="auto">
              <a:xfrm>
                <a:off x="4594" y="1631"/>
                <a:ext cx="54" cy="76"/>
              </a:xfrm>
              <a:custGeom>
                <a:avLst/>
                <a:gdLst>
                  <a:gd name="T0" fmla="*/ 101 w 107"/>
                  <a:gd name="T1" fmla="*/ 110 h 153"/>
                  <a:gd name="T2" fmla="*/ 100 w 107"/>
                  <a:gd name="T3" fmla="*/ 121 h 153"/>
                  <a:gd name="T4" fmla="*/ 89 w 107"/>
                  <a:gd name="T5" fmla="*/ 125 h 153"/>
                  <a:gd name="T6" fmla="*/ 76 w 107"/>
                  <a:gd name="T7" fmla="*/ 127 h 153"/>
                  <a:gd name="T8" fmla="*/ 65 w 107"/>
                  <a:gd name="T9" fmla="*/ 133 h 153"/>
                  <a:gd name="T10" fmla="*/ 53 w 107"/>
                  <a:gd name="T11" fmla="*/ 138 h 153"/>
                  <a:gd name="T12" fmla="*/ 44 w 107"/>
                  <a:gd name="T13" fmla="*/ 149 h 153"/>
                  <a:gd name="T14" fmla="*/ 33 w 107"/>
                  <a:gd name="T15" fmla="*/ 151 h 153"/>
                  <a:gd name="T16" fmla="*/ 20 w 107"/>
                  <a:gd name="T17" fmla="*/ 153 h 153"/>
                  <a:gd name="T18" fmla="*/ 22 w 107"/>
                  <a:gd name="T19" fmla="*/ 146 h 153"/>
                  <a:gd name="T20" fmla="*/ 9 w 107"/>
                  <a:gd name="T21" fmla="*/ 149 h 153"/>
                  <a:gd name="T22" fmla="*/ 20 w 107"/>
                  <a:gd name="T23" fmla="*/ 140 h 153"/>
                  <a:gd name="T24" fmla="*/ 11 w 107"/>
                  <a:gd name="T25" fmla="*/ 140 h 153"/>
                  <a:gd name="T26" fmla="*/ 11 w 107"/>
                  <a:gd name="T27" fmla="*/ 131 h 153"/>
                  <a:gd name="T28" fmla="*/ 9 w 107"/>
                  <a:gd name="T29" fmla="*/ 127 h 153"/>
                  <a:gd name="T30" fmla="*/ 4 w 107"/>
                  <a:gd name="T31" fmla="*/ 125 h 153"/>
                  <a:gd name="T32" fmla="*/ 17 w 107"/>
                  <a:gd name="T33" fmla="*/ 123 h 153"/>
                  <a:gd name="T34" fmla="*/ 22 w 107"/>
                  <a:gd name="T35" fmla="*/ 114 h 153"/>
                  <a:gd name="T36" fmla="*/ 35 w 107"/>
                  <a:gd name="T37" fmla="*/ 108 h 153"/>
                  <a:gd name="T38" fmla="*/ 37 w 107"/>
                  <a:gd name="T39" fmla="*/ 103 h 153"/>
                  <a:gd name="T40" fmla="*/ 26 w 107"/>
                  <a:gd name="T41" fmla="*/ 108 h 153"/>
                  <a:gd name="T42" fmla="*/ 17 w 107"/>
                  <a:gd name="T43" fmla="*/ 110 h 153"/>
                  <a:gd name="T44" fmla="*/ 31 w 107"/>
                  <a:gd name="T45" fmla="*/ 97 h 153"/>
                  <a:gd name="T46" fmla="*/ 31 w 107"/>
                  <a:gd name="T47" fmla="*/ 90 h 153"/>
                  <a:gd name="T48" fmla="*/ 37 w 107"/>
                  <a:gd name="T49" fmla="*/ 82 h 153"/>
                  <a:gd name="T50" fmla="*/ 33 w 107"/>
                  <a:gd name="T51" fmla="*/ 69 h 153"/>
                  <a:gd name="T52" fmla="*/ 35 w 107"/>
                  <a:gd name="T53" fmla="*/ 80 h 153"/>
                  <a:gd name="T54" fmla="*/ 24 w 107"/>
                  <a:gd name="T55" fmla="*/ 82 h 153"/>
                  <a:gd name="T56" fmla="*/ 17 w 107"/>
                  <a:gd name="T57" fmla="*/ 77 h 153"/>
                  <a:gd name="T58" fmla="*/ 13 w 107"/>
                  <a:gd name="T59" fmla="*/ 71 h 153"/>
                  <a:gd name="T60" fmla="*/ 20 w 107"/>
                  <a:gd name="T61" fmla="*/ 62 h 153"/>
                  <a:gd name="T62" fmla="*/ 17 w 107"/>
                  <a:gd name="T63" fmla="*/ 60 h 153"/>
                  <a:gd name="T64" fmla="*/ 20 w 107"/>
                  <a:gd name="T65" fmla="*/ 56 h 153"/>
                  <a:gd name="T66" fmla="*/ 13 w 107"/>
                  <a:gd name="T67" fmla="*/ 51 h 153"/>
                  <a:gd name="T68" fmla="*/ 22 w 107"/>
                  <a:gd name="T69" fmla="*/ 41 h 153"/>
                  <a:gd name="T70" fmla="*/ 35 w 107"/>
                  <a:gd name="T71" fmla="*/ 47 h 153"/>
                  <a:gd name="T72" fmla="*/ 48 w 107"/>
                  <a:gd name="T73" fmla="*/ 45 h 153"/>
                  <a:gd name="T74" fmla="*/ 52 w 107"/>
                  <a:gd name="T75" fmla="*/ 38 h 153"/>
                  <a:gd name="T76" fmla="*/ 46 w 107"/>
                  <a:gd name="T77" fmla="*/ 28 h 153"/>
                  <a:gd name="T78" fmla="*/ 50 w 107"/>
                  <a:gd name="T79" fmla="*/ 23 h 153"/>
                  <a:gd name="T80" fmla="*/ 53 w 107"/>
                  <a:gd name="T81" fmla="*/ 12 h 153"/>
                  <a:gd name="T82" fmla="*/ 70 w 107"/>
                  <a:gd name="T83" fmla="*/ 10 h 153"/>
                  <a:gd name="T84" fmla="*/ 70 w 107"/>
                  <a:gd name="T85" fmla="*/ 6 h 153"/>
                  <a:gd name="T86" fmla="*/ 77 w 107"/>
                  <a:gd name="T87" fmla="*/ 2 h 153"/>
                  <a:gd name="T88" fmla="*/ 76 w 107"/>
                  <a:gd name="T89" fmla="*/ 12 h 153"/>
                  <a:gd name="T90" fmla="*/ 68 w 107"/>
                  <a:gd name="T91" fmla="*/ 26 h 153"/>
                  <a:gd name="T92" fmla="*/ 63 w 107"/>
                  <a:gd name="T93" fmla="*/ 32 h 153"/>
                  <a:gd name="T94" fmla="*/ 63 w 107"/>
                  <a:gd name="T95" fmla="*/ 43 h 153"/>
                  <a:gd name="T96" fmla="*/ 74 w 107"/>
                  <a:gd name="T97" fmla="*/ 51 h 153"/>
                  <a:gd name="T98" fmla="*/ 81 w 107"/>
                  <a:gd name="T99" fmla="*/ 41 h 153"/>
                  <a:gd name="T100" fmla="*/ 89 w 107"/>
                  <a:gd name="T101" fmla="*/ 47 h 153"/>
                  <a:gd name="T102" fmla="*/ 101 w 107"/>
                  <a:gd name="T103" fmla="*/ 54 h 153"/>
                  <a:gd name="T104" fmla="*/ 100 w 107"/>
                  <a:gd name="T105" fmla="*/ 62 h 153"/>
                  <a:gd name="T106" fmla="*/ 105 w 107"/>
                  <a:gd name="T107" fmla="*/ 77 h 153"/>
                  <a:gd name="T108" fmla="*/ 107 w 107"/>
                  <a:gd name="T109" fmla="*/ 88 h 15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7"/>
                  <a:gd name="T166" fmla="*/ 0 h 153"/>
                  <a:gd name="T167" fmla="*/ 107 w 107"/>
                  <a:gd name="T168" fmla="*/ 153 h 15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7" h="153">
                    <a:moveTo>
                      <a:pt x="107" y="93"/>
                    </a:moveTo>
                    <a:lnTo>
                      <a:pt x="107" y="95"/>
                    </a:lnTo>
                    <a:lnTo>
                      <a:pt x="105" y="99"/>
                    </a:lnTo>
                    <a:lnTo>
                      <a:pt x="105" y="101"/>
                    </a:lnTo>
                    <a:lnTo>
                      <a:pt x="101" y="103"/>
                    </a:lnTo>
                    <a:lnTo>
                      <a:pt x="101" y="105"/>
                    </a:lnTo>
                    <a:lnTo>
                      <a:pt x="101" y="110"/>
                    </a:lnTo>
                    <a:lnTo>
                      <a:pt x="100" y="112"/>
                    </a:lnTo>
                    <a:lnTo>
                      <a:pt x="100" y="114"/>
                    </a:lnTo>
                    <a:lnTo>
                      <a:pt x="98" y="116"/>
                    </a:lnTo>
                    <a:lnTo>
                      <a:pt x="98" y="118"/>
                    </a:lnTo>
                    <a:lnTo>
                      <a:pt x="96" y="121"/>
                    </a:lnTo>
                    <a:lnTo>
                      <a:pt x="98" y="121"/>
                    </a:lnTo>
                    <a:lnTo>
                      <a:pt x="100" y="121"/>
                    </a:lnTo>
                    <a:lnTo>
                      <a:pt x="100" y="123"/>
                    </a:lnTo>
                    <a:lnTo>
                      <a:pt x="98" y="125"/>
                    </a:lnTo>
                    <a:lnTo>
                      <a:pt x="96" y="125"/>
                    </a:lnTo>
                    <a:lnTo>
                      <a:pt x="94" y="125"/>
                    </a:lnTo>
                    <a:lnTo>
                      <a:pt x="92" y="125"/>
                    </a:lnTo>
                    <a:lnTo>
                      <a:pt x="92" y="123"/>
                    </a:lnTo>
                    <a:lnTo>
                      <a:pt x="89" y="125"/>
                    </a:lnTo>
                    <a:lnTo>
                      <a:pt x="87" y="125"/>
                    </a:lnTo>
                    <a:lnTo>
                      <a:pt x="85" y="125"/>
                    </a:lnTo>
                    <a:lnTo>
                      <a:pt x="85" y="123"/>
                    </a:lnTo>
                    <a:lnTo>
                      <a:pt x="85" y="125"/>
                    </a:lnTo>
                    <a:lnTo>
                      <a:pt x="83" y="127"/>
                    </a:lnTo>
                    <a:lnTo>
                      <a:pt x="77" y="127"/>
                    </a:lnTo>
                    <a:lnTo>
                      <a:pt x="76" y="127"/>
                    </a:lnTo>
                    <a:lnTo>
                      <a:pt x="72" y="129"/>
                    </a:lnTo>
                    <a:lnTo>
                      <a:pt x="70" y="129"/>
                    </a:lnTo>
                    <a:lnTo>
                      <a:pt x="72" y="129"/>
                    </a:lnTo>
                    <a:lnTo>
                      <a:pt x="72" y="131"/>
                    </a:lnTo>
                    <a:lnTo>
                      <a:pt x="70" y="131"/>
                    </a:lnTo>
                    <a:lnTo>
                      <a:pt x="68" y="133"/>
                    </a:lnTo>
                    <a:lnTo>
                      <a:pt x="65" y="133"/>
                    </a:lnTo>
                    <a:lnTo>
                      <a:pt x="63" y="133"/>
                    </a:lnTo>
                    <a:lnTo>
                      <a:pt x="63" y="136"/>
                    </a:lnTo>
                    <a:lnTo>
                      <a:pt x="61" y="138"/>
                    </a:lnTo>
                    <a:lnTo>
                      <a:pt x="59" y="140"/>
                    </a:lnTo>
                    <a:lnTo>
                      <a:pt x="57" y="140"/>
                    </a:lnTo>
                    <a:lnTo>
                      <a:pt x="53" y="140"/>
                    </a:lnTo>
                    <a:lnTo>
                      <a:pt x="53" y="138"/>
                    </a:lnTo>
                    <a:lnTo>
                      <a:pt x="53" y="140"/>
                    </a:lnTo>
                    <a:lnTo>
                      <a:pt x="53" y="142"/>
                    </a:lnTo>
                    <a:lnTo>
                      <a:pt x="52" y="142"/>
                    </a:lnTo>
                    <a:lnTo>
                      <a:pt x="50" y="144"/>
                    </a:lnTo>
                    <a:lnTo>
                      <a:pt x="48" y="146"/>
                    </a:lnTo>
                    <a:lnTo>
                      <a:pt x="46" y="146"/>
                    </a:lnTo>
                    <a:lnTo>
                      <a:pt x="44" y="149"/>
                    </a:lnTo>
                    <a:lnTo>
                      <a:pt x="41" y="146"/>
                    </a:lnTo>
                    <a:lnTo>
                      <a:pt x="39" y="146"/>
                    </a:lnTo>
                    <a:lnTo>
                      <a:pt x="39" y="149"/>
                    </a:lnTo>
                    <a:lnTo>
                      <a:pt x="39" y="151"/>
                    </a:lnTo>
                    <a:lnTo>
                      <a:pt x="37" y="149"/>
                    </a:lnTo>
                    <a:lnTo>
                      <a:pt x="35" y="149"/>
                    </a:lnTo>
                    <a:lnTo>
                      <a:pt x="33" y="151"/>
                    </a:lnTo>
                    <a:lnTo>
                      <a:pt x="33" y="153"/>
                    </a:lnTo>
                    <a:lnTo>
                      <a:pt x="31" y="151"/>
                    </a:lnTo>
                    <a:lnTo>
                      <a:pt x="28" y="151"/>
                    </a:lnTo>
                    <a:lnTo>
                      <a:pt x="26" y="151"/>
                    </a:lnTo>
                    <a:lnTo>
                      <a:pt x="24" y="151"/>
                    </a:lnTo>
                    <a:lnTo>
                      <a:pt x="22" y="153"/>
                    </a:lnTo>
                    <a:lnTo>
                      <a:pt x="20" y="153"/>
                    </a:lnTo>
                    <a:lnTo>
                      <a:pt x="20" y="151"/>
                    </a:lnTo>
                    <a:lnTo>
                      <a:pt x="22" y="149"/>
                    </a:lnTo>
                    <a:lnTo>
                      <a:pt x="20" y="149"/>
                    </a:lnTo>
                    <a:lnTo>
                      <a:pt x="20" y="151"/>
                    </a:lnTo>
                    <a:lnTo>
                      <a:pt x="17" y="151"/>
                    </a:lnTo>
                    <a:lnTo>
                      <a:pt x="17" y="149"/>
                    </a:lnTo>
                    <a:lnTo>
                      <a:pt x="22" y="146"/>
                    </a:lnTo>
                    <a:lnTo>
                      <a:pt x="24" y="144"/>
                    </a:lnTo>
                    <a:lnTo>
                      <a:pt x="22" y="144"/>
                    </a:lnTo>
                    <a:lnTo>
                      <a:pt x="17" y="146"/>
                    </a:lnTo>
                    <a:lnTo>
                      <a:pt x="15" y="146"/>
                    </a:lnTo>
                    <a:lnTo>
                      <a:pt x="13" y="146"/>
                    </a:lnTo>
                    <a:lnTo>
                      <a:pt x="11" y="149"/>
                    </a:lnTo>
                    <a:lnTo>
                      <a:pt x="9" y="149"/>
                    </a:lnTo>
                    <a:lnTo>
                      <a:pt x="7" y="149"/>
                    </a:lnTo>
                    <a:lnTo>
                      <a:pt x="9" y="146"/>
                    </a:lnTo>
                    <a:lnTo>
                      <a:pt x="13" y="144"/>
                    </a:lnTo>
                    <a:lnTo>
                      <a:pt x="15" y="144"/>
                    </a:lnTo>
                    <a:lnTo>
                      <a:pt x="13" y="142"/>
                    </a:lnTo>
                    <a:lnTo>
                      <a:pt x="17" y="140"/>
                    </a:lnTo>
                    <a:lnTo>
                      <a:pt x="20" y="140"/>
                    </a:lnTo>
                    <a:lnTo>
                      <a:pt x="15" y="140"/>
                    </a:lnTo>
                    <a:lnTo>
                      <a:pt x="13" y="140"/>
                    </a:lnTo>
                    <a:lnTo>
                      <a:pt x="13" y="142"/>
                    </a:lnTo>
                    <a:lnTo>
                      <a:pt x="11" y="142"/>
                    </a:lnTo>
                    <a:lnTo>
                      <a:pt x="9" y="142"/>
                    </a:lnTo>
                    <a:lnTo>
                      <a:pt x="9" y="140"/>
                    </a:lnTo>
                    <a:lnTo>
                      <a:pt x="11" y="140"/>
                    </a:lnTo>
                    <a:lnTo>
                      <a:pt x="9" y="138"/>
                    </a:lnTo>
                    <a:lnTo>
                      <a:pt x="7" y="140"/>
                    </a:lnTo>
                    <a:lnTo>
                      <a:pt x="4" y="138"/>
                    </a:lnTo>
                    <a:lnTo>
                      <a:pt x="4" y="136"/>
                    </a:lnTo>
                    <a:lnTo>
                      <a:pt x="7" y="133"/>
                    </a:lnTo>
                    <a:lnTo>
                      <a:pt x="9" y="131"/>
                    </a:lnTo>
                    <a:lnTo>
                      <a:pt x="11" y="131"/>
                    </a:lnTo>
                    <a:lnTo>
                      <a:pt x="13" y="131"/>
                    </a:lnTo>
                    <a:lnTo>
                      <a:pt x="15" y="129"/>
                    </a:lnTo>
                    <a:lnTo>
                      <a:pt x="17" y="127"/>
                    </a:lnTo>
                    <a:lnTo>
                      <a:pt x="15" y="127"/>
                    </a:lnTo>
                    <a:lnTo>
                      <a:pt x="13" y="127"/>
                    </a:lnTo>
                    <a:lnTo>
                      <a:pt x="11" y="127"/>
                    </a:lnTo>
                    <a:lnTo>
                      <a:pt x="9" y="127"/>
                    </a:lnTo>
                    <a:lnTo>
                      <a:pt x="7" y="127"/>
                    </a:lnTo>
                    <a:lnTo>
                      <a:pt x="7" y="129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2" y="129"/>
                    </a:lnTo>
                    <a:lnTo>
                      <a:pt x="0" y="129"/>
                    </a:lnTo>
                    <a:lnTo>
                      <a:pt x="4" y="125"/>
                    </a:lnTo>
                    <a:lnTo>
                      <a:pt x="7" y="123"/>
                    </a:lnTo>
                    <a:lnTo>
                      <a:pt x="9" y="121"/>
                    </a:lnTo>
                    <a:lnTo>
                      <a:pt x="11" y="118"/>
                    </a:lnTo>
                    <a:lnTo>
                      <a:pt x="13" y="121"/>
                    </a:lnTo>
                    <a:lnTo>
                      <a:pt x="13" y="123"/>
                    </a:lnTo>
                    <a:lnTo>
                      <a:pt x="15" y="123"/>
                    </a:lnTo>
                    <a:lnTo>
                      <a:pt x="17" y="123"/>
                    </a:lnTo>
                    <a:lnTo>
                      <a:pt x="20" y="123"/>
                    </a:lnTo>
                    <a:lnTo>
                      <a:pt x="17" y="121"/>
                    </a:lnTo>
                    <a:lnTo>
                      <a:pt x="17" y="118"/>
                    </a:lnTo>
                    <a:lnTo>
                      <a:pt x="15" y="116"/>
                    </a:lnTo>
                    <a:lnTo>
                      <a:pt x="17" y="116"/>
                    </a:lnTo>
                    <a:lnTo>
                      <a:pt x="20" y="114"/>
                    </a:lnTo>
                    <a:lnTo>
                      <a:pt x="22" y="114"/>
                    </a:lnTo>
                    <a:lnTo>
                      <a:pt x="22" y="112"/>
                    </a:lnTo>
                    <a:lnTo>
                      <a:pt x="24" y="110"/>
                    </a:lnTo>
                    <a:lnTo>
                      <a:pt x="26" y="110"/>
                    </a:lnTo>
                    <a:lnTo>
                      <a:pt x="28" y="110"/>
                    </a:lnTo>
                    <a:lnTo>
                      <a:pt x="31" y="110"/>
                    </a:lnTo>
                    <a:lnTo>
                      <a:pt x="33" y="108"/>
                    </a:lnTo>
                    <a:lnTo>
                      <a:pt x="35" y="108"/>
                    </a:lnTo>
                    <a:lnTo>
                      <a:pt x="37" y="108"/>
                    </a:lnTo>
                    <a:lnTo>
                      <a:pt x="39" y="108"/>
                    </a:lnTo>
                    <a:lnTo>
                      <a:pt x="39" y="105"/>
                    </a:lnTo>
                    <a:lnTo>
                      <a:pt x="41" y="105"/>
                    </a:lnTo>
                    <a:lnTo>
                      <a:pt x="39" y="105"/>
                    </a:lnTo>
                    <a:lnTo>
                      <a:pt x="39" y="103"/>
                    </a:lnTo>
                    <a:lnTo>
                      <a:pt x="37" y="103"/>
                    </a:lnTo>
                    <a:lnTo>
                      <a:pt x="35" y="105"/>
                    </a:lnTo>
                    <a:lnTo>
                      <a:pt x="35" y="108"/>
                    </a:lnTo>
                    <a:lnTo>
                      <a:pt x="33" y="108"/>
                    </a:lnTo>
                    <a:lnTo>
                      <a:pt x="31" y="110"/>
                    </a:lnTo>
                    <a:lnTo>
                      <a:pt x="31" y="108"/>
                    </a:lnTo>
                    <a:lnTo>
                      <a:pt x="28" y="108"/>
                    </a:lnTo>
                    <a:lnTo>
                      <a:pt x="26" y="108"/>
                    </a:lnTo>
                    <a:lnTo>
                      <a:pt x="24" y="105"/>
                    </a:lnTo>
                    <a:lnTo>
                      <a:pt x="24" y="108"/>
                    </a:lnTo>
                    <a:lnTo>
                      <a:pt x="22" y="110"/>
                    </a:lnTo>
                    <a:lnTo>
                      <a:pt x="20" y="110"/>
                    </a:lnTo>
                    <a:lnTo>
                      <a:pt x="17" y="110"/>
                    </a:lnTo>
                    <a:lnTo>
                      <a:pt x="15" y="110"/>
                    </a:lnTo>
                    <a:lnTo>
                      <a:pt x="17" y="110"/>
                    </a:lnTo>
                    <a:lnTo>
                      <a:pt x="17" y="108"/>
                    </a:lnTo>
                    <a:lnTo>
                      <a:pt x="20" y="108"/>
                    </a:lnTo>
                    <a:lnTo>
                      <a:pt x="22" y="105"/>
                    </a:lnTo>
                    <a:lnTo>
                      <a:pt x="24" y="103"/>
                    </a:lnTo>
                    <a:lnTo>
                      <a:pt x="26" y="101"/>
                    </a:lnTo>
                    <a:lnTo>
                      <a:pt x="28" y="99"/>
                    </a:lnTo>
                    <a:lnTo>
                      <a:pt x="31" y="97"/>
                    </a:lnTo>
                    <a:lnTo>
                      <a:pt x="31" y="95"/>
                    </a:lnTo>
                    <a:lnTo>
                      <a:pt x="28" y="95"/>
                    </a:lnTo>
                    <a:lnTo>
                      <a:pt x="28" y="97"/>
                    </a:lnTo>
                    <a:lnTo>
                      <a:pt x="26" y="95"/>
                    </a:lnTo>
                    <a:lnTo>
                      <a:pt x="28" y="93"/>
                    </a:lnTo>
                    <a:lnTo>
                      <a:pt x="31" y="93"/>
                    </a:lnTo>
                    <a:lnTo>
                      <a:pt x="31" y="90"/>
                    </a:lnTo>
                    <a:lnTo>
                      <a:pt x="31" y="88"/>
                    </a:lnTo>
                    <a:lnTo>
                      <a:pt x="33" y="88"/>
                    </a:lnTo>
                    <a:lnTo>
                      <a:pt x="35" y="88"/>
                    </a:lnTo>
                    <a:lnTo>
                      <a:pt x="37" y="88"/>
                    </a:lnTo>
                    <a:lnTo>
                      <a:pt x="39" y="86"/>
                    </a:lnTo>
                    <a:lnTo>
                      <a:pt x="37" y="84"/>
                    </a:lnTo>
                    <a:lnTo>
                      <a:pt x="37" y="82"/>
                    </a:lnTo>
                    <a:lnTo>
                      <a:pt x="37" y="80"/>
                    </a:lnTo>
                    <a:lnTo>
                      <a:pt x="37" y="77"/>
                    </a:lnTo>
                    <a:lnTo>
                      <a:pt x="35" y="77"/>
                    </a:lnTo>
                    <a:lnTo>
                      <a:pt x="35" y="75"/>
                    </a:lnTo>
                    <a:lnTo>
                      <a:pt x="33" y="73"/>
                    </a:lnTo>
                    <a:lnTo>
                      <a:pt x="33" y="71"/>
                    </a:lnTo>
                    <a:lnTo>
                      <a:pt x="33" y="69"/>
                    </a:lnTo>
                    <a:lnTo>
                      <a:pt x="31" y="69"/>
                    </a:lnTo>
                    <a:lnTo>
                      <a:pt x="28" y="69"/>
                    </a:lnTo>
                    <a:lnTo>
                      <a:pt x="28" y="71"/>
                    </a:lnTo>
                    <a:lnTo>
                      <a:pt x="31" y="73"/>
                    </a:lnTo>
                    <a:lnTo>
                      <a:pt x="33" y="75"/>
                    </a:lnTo>
                    <a:lnTo>
                      <a:pt x="33" y="77"/>
                    </a:lnTo>
                    <a:lnTo>
                      <a:pt x="35" y="80"/>
                    </a:lnTo>
                    <a:lnTo>
                      <a:pt x="35" y="82"/>
                    </a:lnTo>
                    <a:lnTo>
                      <a:pt x="33" y="84"/>
                    </a:lnTo>
                    <a:lnTo>
                      <a:pt x="31" y="84"/>
                    </a:lnTo>
                    <a:lnTo>
                      <a:pt x="28" y="84"/>
                    </a:lnTo>
                    <a:lnTo>
                      <a:pt x="26" y="84"/>
                    </a:lnTo>
                    <a:lnTo>
                      <a:pt x="24" y="84"/>
                    </a:lnTo>
                    <a:lnTo>
                      <a:pt x="24" y="82"/>
                    </a:lnTo>
                    <a:lnTo>
                      <a:pt x="24" y="80"/>
                    </a:lnTo>
                    <a:lnTo>
                      <a:pt x="22" y="82"/>
                    </a:lnTo>
                    <a:lnTo>
                      <a:pt x="20" y="82"/>
                    </a:lnTo>
                    <a:lnTo>
                      <a:pt x="17" y="82"/>
                    </a:lnTo>
                    <a:lnTo>
                      <a:pt x="20" y="80"/>
                    </a:lnTo>
                    <a:lnTo>
                      <a:pt x="20" y="77"/>
                    </a:lnTo>
                    <a:lnTo>
                      <a:pt x="17" y="77"/>
                    </a:lnTo>
                    <a:lnTo>
                      <a:pt x="15" y="77"/>
                    </a:lnTo>
                    <a:lnTo>
                      <a:pt x="11" y="77"/>
                    </a:lnTo>
                    <a:lnTo>
                      <a:pt x="13" y="75"/>
                    </a:lnTo>
                    <a:lnTo>
                      <a:pt x="11" y="73"/>
                    </a:lnTo>
                    <a:lnTo>
                      <a:pt x="11" y="71"/>
                    </a:lnTo>
                    <a:lnTo>
                      <a:pt x="11" y="69"/>
                    </a:lnTo>
                    <a:lnTo>
                      <a:pt x="13" y="71"/>
                    </a:lnTo>
                    <a:lnTo>
                      <a:pt x="15" y="71"/>
                    </a:lnTo>
                    <a:lnTo>
                      <a:pt x="17" y="73"/>
                    </a:lnTo>
                    <a:lnTo>
                      <a:pt x="20" y="73"/>
                    </a:lnTo>
                    <a:lnTo>
                      <a:pt x="20" y="71"/>
                    </a:lnTo>
                    <a:lnTo>
                      <a:pt x="20" y="69"/>
                    </a:lnTo>
                    <a:lnTo>
                      <a:pt x="17" y="67"/>
                    </a:lnTo>
                    <a:lnTo>
                      <a:pt x="20" y="62"/>
                    </a:lnTo>
                    <a:lnTo>
                      <a:pt x="22" y="62"/>
                    </a:lnTo>
                    <a:lnTo>
                      <a:pt x="24" y="62"/>
                    </a:lnTo>
                    <a:lnTo>
                      <a:pt x="24" y="60"/>
                    </a:lnTo>
                    <a:lnTo>
                      <a:pt x="24" y="58"/>
                    </a:lnTo>
                    <a:lnTo>
                      <a:pt x="22" y="58"/>
                    </a:lnTo>
                    <a:lnTo>
                      <a:pt x="20" y="60"/>
                    </a:lnTo>
                    <a:lnTo>
                      <a:pt x="17" y="60"/>
                    </a:lnTo>
                    <a:lnTo>
                      <a:pt x="17" y="58"/>
                    </a:lnTo>
                    <a:lnTo>
                      <a:pt x="15" y="58"/>
                    </a:lnTo>
                    <a:lnTo>
                      <a:pt x="15" y="56"/>
                    </a:lnTo>
                    <a:lnTo>
                      <a:pt x="13" y="54"/>
                    </a:lnTo>
                    <a:lnTo>
                      <a:pt x="15" y="54"/>
                    </a:lnTo>
                    <a:lnTo>
                      <a:pt x="17" y="54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17" y="54"/>
                    </a:lnTo>
                    <a:lnTo>
                      <a:pt x="17" y="52"/>
                    </a:lnTo>
                    <a:lnTo>
                      <a:pt x="17" y="47"/>
                    </a:lnTo>
                    <a:lnTo>
                      <a:pt x="15" y="45"/>
                    </a:lnTo>
                    <a:lnTo>
                      <a:pt x="15" y="47"/>
                    </a:lnTo>
                    <a:lnTo>
                      <a:pt x="13" y="51"/>
                    </a:lnTo>
                    <a:lnTo>
                      <a:pt x="13" y="47"/>
                    </a:lnTo>
                    <a:lnTo>
                      <a:pt x="13" y="45"/>
                    </a:lnTo>
                    <a:lnTo>
                      <a:pt x="15" y="43"/>
                    </a:lnTo>
                    <a:lnTo>
                      <a:pt x="17" y="43"/>
                    </a:lnTo>
                    <a:lnTo>
                      <a:pt x="20" y="43"/>
                    </a:lnTo>
                    <a:lnTo>
                      <a:pt x="20" y="41"/>
                    </a:lnTo>
                    <a:lnTo>
                      <a:pt x="22" y="41"/>
                    </a:lnTo>
                    <a:lnTo>
                      <a:pt x="24" y="41"/>
                    </a:lnTo>
                    <a:lnTo>
                      <a:pt x="26" y="41"/>
                    </a:lnTo>
                    <a:lnTo>
                      <a:pt x="28" y="41"/>
                    </a:lnTo>
                    <a:lnTo>
                      <a:pt x="31" y="41"/>
                    </a:lnTo>
                    <a:lnTo>
                      <a:pt x="33" y="43"/>
                    </a:lnTo>
                    <a:lnTo>
                      <a:pt x="33" y="45"/>
                    </a:lnTo>
                    <a:lnTo>
                      <a:pt x="35" y="47"/>
                    </a:lnTo>
                    <a:lnTo>
                      <a:pt x="37" y="45"/>
                    </a:lnTo>
                    <a:lnTo>
                      <a:pt x="37" y="43"/>
                    </a:lnTo>
                    <a:lnTo>
                      <a:pt x="39" y="43"/>
                    </a:lnTo>
                    <a:lnTo>
                      <a:pt x="41" y="43"/>
                    </a:lnTo>
                    <a:lnTo>
                      <a:pt x="44" y="43"/>
                    </a:lnTo>
                    <a:lnTo>
                      <a:pt x="46" y="45"/>
                    </a:lnTo>
                    <a:lnTo>
                      <a:pt x="48" y="45"/>
                    </a:lnTo>
                    <a:lnTo>
                      <a:pt x="48" y="43"/>
                    </a:lnTo>
                    <a:lnTo>
                      <a:pt x="48" y="41"/>
                    </a:lnTo>
                    <a:lnTo>
                      <a:pt x="46" y="41"/>
                    </a:lnTo>
                    <a:lnTo>
                      <a:pt x="46" y="39"/>
                    </a:lnTo>
                    <a:lnTo>
                      <a:pt x="48" y="39"/>
                    </a:lnTo>
                    <a:lnTo>
                      <a:pt x="50" y="38"/>
                    </a:lnTo>
                    <a:lnTo>
                      <a:pt x="52" y="38"/>
                    </a:lnTo>
                    <a:lnTo>
                      <a:pt x="53" y="34"/>
                    </a:lnTo>
                    <a:lnTo>
                      <a:pt x="53" y="32"/>
                    </a:lnTo>
                    <a:lnTo>
                      <a:pt x="57" y="30"/>
                    </a:lnTo>
                    <a:lnTo>
                      <a:pt x="53" y="30"/>
                    </a:lnTo>
                    <a:lnTo>
                      <a:pt x="52" y="30"/>
                    </a:lnTo>
                    <a:lnTo>
                      <a:pt x="48" y="30"/>
                    </a:lnTo>
                    <a:lnTo>
                      <a:pt x="46" y="28"/>
                    </a:lnTo>
                    <a:lnTo>
                      <a:pt x="44" y="28"/>
                    </a:lnTo>
                    <a:lnTo>
                      <a:pt x="44" y="26"/>
                    </a:lnTo>
                    <a:lnTo>
                      <a:pt x="46" y="25"/>
                    </a:lnTo>
                    <a:lnTo>
                      <a:pt x="48" y="25"/>
                    </a:lnTo>
                    <a:lnTo>
                      <a:pt x="50" y="25"/>
                    </a:lnTo>
                    <a:lnTo>
                      <a:pt x="48" y="23"/>
                    </a:lnTo>
                    <a:lnTo>
                      <a:pt x="50" y="23"/>
                    </a:lnTo>
                    <a:lnTo>
                      <a:pt x="52" y="19"/>
                    </a:lnTo>
                    <a:lnTo>
                      <a:pt x="50" y="17"/>
                    </a:lnTo>
                    <a:lnTo>
                      <a:pt x="50" y="15"/>
                    </a:lnTo>
                    <a:lnTo>
                      <a:pt x="52" y="13"/>
                    </a:lnTo>
                    <a:lnTo>
                      <a:pt x="53" y="13"/>
                    </a:lnTo>
                    <a:lnTo>
                      <a:pt x="52" y="12"/>
                    </a:lnTo>
                    <a:lnTo>
                      <a:pt x="53" y="12"/>
                    </a:lnTo>
                    <a:lnTo>
                      <a:pt x="57" y="12"/>
                    </a:lnTo>
                    <a:lnTo>
                      <a:pt x="59" y="10"/>
                    </a:lnTo>
                    <a:lnTo>
                      <a:pt x="61" y="10"/>
                    </a:lnTo>
                    <a:lnTo>
                      <a:pt x="63" y="10"/>
                    </a:lnTo>
                    <a:lnTo>
                      <a:pt x="65" y="6"/>
                    </a:lnTo>
                    <a:lnTo>
                      <a:pt x="68" y="6"/>
                    </a:lnTo>
                    <a:lnTo>
                      <a:pt x="70" y="10"/>
                    </a:lnTo>
                    <a:lnTo>
                      <a:pt x="70" y="12"/>
                    </a:lnTo>
                    <a:lnTo>
                      <a:pt x="68" y="13"/>
                    </a:lnTo>
                    <a:lnTo>
                      <a:pt x="70" y="15"/>
                    </a:lnTo>
                    <a:lnTo>
                      <a:pt x="72" y="13"/>
                    </a:lnTo>
                    <a:lnTo>
                      <a:pt x="72" y="12"/>
                    </a:lnTo>
                    <a:lnTo>
                      <a:pt x="72" y="10"/>
                    </a:lnTo>
                    <a:lnTo>
                      <a:pt x="70" y="6"/>
                    </a:lnTo>
                    <a:lnTo>
                      <a:pt x="70" y="4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4" y="2"/>
                    </a:lnTo>
                    <a:lnTo>
                      <a:pt x="74" y="0"/>
                    </a:lnTo>
                    <a:lnTo>
                      <a:pt x="76" y="2"/>
                    </a:lnTo>
                    <a:lnTo>
                      <a:pt x="77" y="2"/>
                    </a:lnTo>
                    <a:lnTo>
                      <a:pt x="77" y="4"/>
                    </a:lnTo>
                    <a:lnTo>
                      <a:pt x="81" y="4"/>
                    </a:lnTo>
                    <a:lnTo>
                      <a:pt x="83" y="6"/>
                    </a:lnTo>
                    <a:lnTo>
                      <a:pt x="81" y="6"/>
                    </a:lnTo>
                    <a:lnTo>
                      <a:pt x="81" y="10"/>
                    </a:lnTo>
                    <a:lnTo>
                      <a:pt x="77" y="10"/>
                    </a:lnTo>
                    <a:lnTo>
                      <a:pt x="76" y="12"/>
                    </a:lnTo>
                    <a:lnTo>
                      <a:pt x="76" y="13"/>
                    </a:lnTo>
                    <a:lnTo>
                      <a:pt x="74" y="13"/>
                    </a:lnTo>
                    <a:lnTo>
                      <a:pt x="74" y="15"/>
                    </a:lnTo>
                    <a:lnTo>
                      <a:pt x="74" y="17"/>
                    </a:lnTo>
                    <a:lnTo>
                      <a:pt x="70" y="25"/>
                    </a:lnTo>
                    <a:lnTo>
                      <a:pt x="68" y="25"/>
                    </a:lnTo>
                    <a:lnTo>
                      <a:pt x="68" y="26"/>
                    </a:lnTo>
                    <a:lnTo>
                      <a:pt x="65" y="26"/>
                    </a:lnTo>
                    <a:lnTo>
                      <a:pt x="63" y="26"/>
                    </a:lnTo>
                    <a:lnTo>
                      <a:pt x="63" y="28"/>
                    </a:lnTo>
                    <a:lnTo>
                      <a:pt x="63" y="30"/>
                    </a:lnTo>
                    <a:lnTo>
                      <a:pt x="68" y="30"/>
                    </a:lnTo>
                    <a:lnTo>
                      <a:pt x="65" y="32"/>
                    </a:lnTo>
                    <a:lnTo>
                      <a:pt x="63" y="32"/>
                    </a:lnTo>
                    <a:lnTo>
                      <a:pt x="61" y="32"/>
                    </a:lnTo>
                    <a:lnTo>
                      <a:pt x="61" y="34"/>
                    </a:lnTo>
                    <a:lnTo>
                      <a:pt x="59" y="34"/>
                    </a:lnTo>
                    <a:lnTo>
                      <a:pt x="59" y="38"/>
                    </a:lnTo>
                    <a:lnTo>
                      <a:pt x="59" y="39"/>
                    </a:lnTo>
                    <a:lnTo>
                      <a:pt x="61" y="41"/>
                    </a:lnTo>
                    <a:lnTo>
                      <a:pt x="63" y="43"/>
                    </a:lnTo>
                    <a:lnTo>
                      <a:pt x="63" y="45"/>
                    </a:lnTo>
                    <a:lnTo>
                      <a:pt x="65" y="45"/>
                    </a:lnTo>
                    <a:lnTo>
                      <a:pt x="68" y="45"/>
                    </a:lnTo>
                    <a:lnTo>
                      <a:pt x="68" y="47"/>
                    </a:lnTo>
                    <a:lnTo>
                      <a:pt x="70" y="51"/>
                    </a:lnTo>
                    <a:lnTo>
                      <a:pt x="72" y="51"/>
                    </a:lnTo>
                    <a:lnTo>
                      <a:pt x="74" y="51"/>
                    </a:lnTo>
                    <a:lnTo>
                      <a:pt x="76" y="51"/>
                    </a:lnTo>
                    <a:lnTo>
                      <a:pt x="76" y="47"/>
                    </a:lnTo>
                    <a:lnTo>
                      <a:pt x="77" y="47"/>
                    </a:lnTo>
                    <a:lnTo>
                      <a:pt x="77" y="45"/>
                    </a:lnTo>
                    <a:lnTo>
                      <a:pt x="77" y="43"/>
                    </a:lnTo>
                    <a:lnTo>
                      <a:pt x="77" y="41"/>
                    </a:lnTo>
                    <a:lnTo>
                      <a:pt x="81" y="41"/>
                    </a:lnTo>
                    <a:lnTo>
                      <a:pt x="83" y="39"/>
                    </a:lnTo>
                    <a:lnTo>
                      <a:pt x="85" y="39"/>
                    </a:lnTo>
                    <a:lnTo>
                      <a:pt x="85" y="41"/>
                    </a:lnTo>
                    <a:lnTo>
                      <a:pt x="85" y="43"/>
                    </a:lnTo>
                    <a:lnTo>
                      <a:pt x="87" y="45"/>
                    </a:lnTo>
                    <a:lnTo>
                      <a:pt x="87" y="47"/>
                    </a:lnTo>
                    <a:lnTo>
                      <a:pt x="89" y="47"/>
                    </a:lnTo>
                    <a:lnTo>
                      <a:pt x="89" y="51"/>
                    </a:lnTo>
                    <a:lnTo>
                      <a:pt x="92" y="52"/>
                    </a:lnTo>
                    <a:lnTo>
                      <a:pt x="94" y="52"/>
                    </a:lnTo>
                    <a:lnTo>
                      <a:pt x="98" y="51"/>
                    </a:lnTo>
                    <a:lnTo>
                      <a:pt x="100" y="51"/>
                    </a:lnTo>
                    <a:lnTo>
                      <a:pt x="101" y="52"/>
                    </a:lnTo>
                    <a:lnTo>
                      <a:pt x="101" y="54"/>
                    </a:lnTo>
                    <a:lnTo>
                      <a:pt x="100" y="54"/>
                    </a:lnTo>
                    <a:lnTo>
                      <a:pt x="98" y="54"/>
                    </a:lnTo>
                    <a:lnTo>
                      <a:pt x="96" y="54"/>
                    </a:lnTo>
                    <a:lnTo>
                      <a:pt x="96" y="56"/>
                    </a:lnTo>
                    <a:lnTo>
                      <a:pt x="98" y="58"/>
                    </a:lnTo>
                    <a:lnTo>
                      <a:pt x="100" y="60"/>
                    </a:lnTo>
                    <a:lnTo>
                      <a:pt x="100" y="62"/>
                    </a:lnTo>
                    <a:lnTo>
                      <a:pt x="100" y="67"/>
                    </a:lnTo>
                    <a:lnTo>
                      <a:pt x="101" y="69"/>
                    </a:lnTo>
                    <a:lnTo>
                      <a:pt x="105" y="71"/>
                    </a:lnTo>
                    <a:lnTo>
                      <a:pt x="101" y="73"/>
                    </a:lnTo>
                    <a:lnTo>
                      <a:pt x="101" y="75"/>
                    </a:lnTo>
                    <a:lnTo>
                      <a:pt x="105" y="75"/>
                    </a:lnTo>
                    <a:lnTo>
                      <a:pt x="105" y="77"/>
                    </a:lnTo>
                    <a:lnTo>
                      <a:pt x="101" y="77"/>
                    </a:lnTo>
                    <a:lnTo>
                      <a:pt x="100" y="80"/>
                    </a:lnTo>
                    <a:lnTo>
                      <a:pt x="101" y="82"/>
                    </a:lnTo>
                    <a:lnTo>
                      <a:pt x="105" y="82"/>
                    </a:lnTo>
                    <a:lnTo>
                      <a:pt x="105" y="86"/>
                    </a:lnTo>
                    <a:lnTo>
                      <a:pt x="105" y="88"/>
                    </a:lnTo>
                    <a:lnTo>
                      <a:pt x="107" y="88"/>
                    </a:lnTo>
                    <a:lnTo>
                      <a:pt x="105" y="90"/>
                    </a:lnTo>
                    <a:lnTo>
                      <a:pt x="107" y="9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ea typeface="ヒラギノ角ゴ Pro W3" charset="0"/>
                  <a:cs typeface="ヒラギノ角ゴ Pro W3" charset="0"/>
                </a:endParaRPr>
              </a:p>
            </p:txBody>
          </p:sp>
          <p:sp>
            <p:nvSpPr>
              <p:cNvPr id="45" name="Freeform 73"/>
              <p:cNvSpPr>
                <a:spLocks/>
              </p:cNvSpPr>
              <p:nvPr/>
            </p:nvSpPr>
            <p:spPr bwMode="auto">
              <a:xfrm>
                <a:off x="4611" y="1648"/>
                <a:ext cx="54" cy="76"/>
              </a:xfrm>
              <a:custGeom>
                <a:avLst/>
                <a:gdLst>
                  <a:gd name="T0" fmla="*/ 101 w 107"/>
                  <a:gd name="T1" fmla="*/ 110 h 153"/>
                  <a:gd name="T2" fmla="*/ 100 w 107"/>
                  <a:gd name="T3" fmla="*/ 121 h 153"/>
                  <a:gd name="T4" fmla="*/ 89 w 107"/>
                  <a:gd name="T5" fmla="*/ 125 h 153"/>
                  <a:gd name="T6" fmla="*/ 76 w 107"/>
                  <a:gd name="T7" fmla="*/ 127 h 153"/>
                  <a:gd name="T8" fmla="*/ 65 w 107"/>
                  <a:gd name="T9" fmla="*/ 133 h 153"/>
                  <a:gd name="T10" fmla="*/ 53 w 107"/>
                  <a:gd name="T11" fmla="*/ 138 h 153"/>
                  <a:gd name="T12" fmla="*/ 44 w 107"/>
                  <a:gd name="T13" fmla="*/ 149 h 153"/>
                  <a:gd name="T14" fmla="*/ 33 w 107"/>
                  <a:gd name="T15" fmla="*/ 151 h 153"/>
                  <a:gd name="T16" fmla="*/ 20 w 107"/>
                  <a:gd name="T17" fmla="*/ 153 h 153"/>
                  <a:gd name="T18" fmla="*/ 22 w 107"/>
                  <a:gd name="T19" fmla="*/ 146 h 153"/>
                  <a:gd name="T20" fmla="*/ 9 w 107"/>
                  <a:gd name="T21" fmla="*/ 149 h 153"/>
                  <a:gd name="T22" fmla="*/ 20 w 107"/>
                  <a:gd name="T23" fmla="*/ 140 h 153"/>
                  <a:gd name="T24" fmla="*/ 11 w 107"/>
                  <a:gd name="T25" fmla="*/ 140 h 153"/>
                  <a:gd name="T26" fmla="*/ 11 w 107"/>
                  <a:gd name="T27" fmla="*/ 131 h 153"/>
                  <a:gd name="T28" fmla="*/ 9 w 107"/>
                  <a:gd name="T29" fmla="*/ 127 h 153"/>
                  <a:gd name="T30" fmla="*/ 4 w 107"/>
                  <a:gd name="T31" fmla="*/ 125 h 153"/>
                  <a:gd name="T32" fmla="*/ 17 w 107"/>
                  <a:gd name="T33" fmla="*/ 123 h 153"/>
                  <a:gd name="T34" fmla="*/ 22 w 107"/>
                  <a:gd name="T35" fmla="*/ 114 h 153"/>
                  <a:gd name="T36" fmla="*/ 35 w 107"/>
                  <a:gd name="T37" fmla="*/ 108 h 153"/>
                  <a:gd name="T38" fmla="*/ 37 w 107"/>
                  <a:gd name="T39" fmla="*/ 103 h 153"/>
                  <a:gd name="T40" fmla="*/ 26 w 107"/>
                  <a:gd name="T41" fmla="*/ 108 h 153"/>
                  <a:gd name="T42" fmla="*/ 17 w 107"/>
                  <a:gd name="T43" fmla="*/ 110 h 153"/>
                  <a:gd name="T44" fmla="*/ 31 w 107"/>
                  <a:gd name="T45" fmla="*/ 97 h 153"/>
                  <a:gd name="T46" fmla="*/ 31 w 107"/>
                  <a:gd name="T47" fmla="*/ 90 h 153"/>
                  <a:gd name="T48" fmla="*/ 37 w 107"/>
                  <a:gd name="T49" fmla="*/ 82 h 153"/>
                  <a:gd name="T50" fmla="*/ 33 w 107"/>
                  <a:gd name="T51" fmla="*/ 69 h 153"/>
                  <a:gd name="T52" fmla="*/ 35 w 107"/>
                  <a:gd name="T53" fmla="*/ 80 h 153"/>
                  <a:gd name="T54" fmla="*/ 24 w 107"/>
                  <a:gd name="T55" fmla="*/ 82 h 153"/>
                  <a:gd name="T56" fmla="*/ 17 w 107"/>
                  <a:gd name="T57" fmla="*/ 77 h 153"/>
                  <a:gd name="T58" fmla="*/ 13 w 107"/>
                  <a:gd name="T59" fmla="*/ 71 h 153"/>
                  <a:gd name="T60" fmla="*/ 20 w 107"/>
                  <a:gd name="T61" fmla="*/ 62 h 153"/>
                  <a:gd name="T62" fmla="*/ 17 w 107"/>
                  <a:gd name="T63" fmla="*/ 60 h 153"/>
                  <a:gd name="T64" fmla="*/ 20 w 107"/>
                  <a:gd name="T65" fmla="*/ 56 h 153"/>
                  <a:gd name="T66" fmla="*/ 13 w 107"/>
                  <a:gd name="T67" fmla="*/ 51 h 153"/>
                  <a:gd name="T68" fmla="*/ 22 w 107"/>
                  <a:gd name="T69" fmla="*/ 41 h 153"/>
                  <a:gd name="T70" fmla="*/ 35 w 107"/>
                  <a:gd name="T71" fmla="*/ 47 h 153"/>
                  <a:gd name="T72" fmla="*/ 48 w 107"/>
                  <a:gd name="T73" fmla="*/ 45 h 153"/>
                  <a:gd name="T74" fmla="*/ 52 w 107"/>
                  <a:gd name="T75" fmla="*/ 38 h 153"/>
                  <a:gd name="T76" fmla="*/ 46 w 107"/>
                  <a:gd name="T77" fmla="*/ 28 h 153"/>
                  <a:gd name="T78" fmla="*/ 50 w 107"/>
                  <a:gd name="T79" fmla="*/ 23 h 153"/>
                  <a:gd name="T80" fmla="*/ 53 w 107"/>
                  <a:gd name="T81" fmla="*/ 12 h 153"/>
                  <a:gd name="T82" fmla="*/ 70 w 107"/>
                  <a:gd name="T83" fmla="*/ 10 h 153"/>
                  <a:gd name="T84" fmla="*/ 70 w 107"/>
                  <a:gd name="T85" fmla="*/ 6 h 153"/>
                  <a:gd name="T86" fmla="*/ 77 w 107"/>
                  <a:gd name="T87" fmla="*/ 2 h 153"/>
                  <a:gd name="T88" fmla="*/ 76 w 107"/>
                  <a:gd name="T89" fmla="*/ 12 h 153"/>
                  <a:gd name="T90" fmla="*/ 68 w 107"/>
                  <a:gd name="T91" fmla="*/ 26 h 153"/>
                  <a:gd name="T92" fmla="*/ 63 w 107"/>
                  <a:gd name="T93" fmla="*/ 32 h 153"/>
                  <a:gd name="T94" fmla="*/ 63 w 107"/>
                  <a:gd name="T95" fmla="*/ 43 h 153"/>
                  <a:gd name="T96" fmla="*/ 74 w 107"/>
                  <a:gd name="T97" fmla="*/ 51 h 153"/>
                  <a:gd name="T98" fmla="*/ 81 w 107"/>
                  <a:gd name="T99" fmla="*/ 41 h 153"/>
                  <a:gd name="T100" fmla="*/ 89 w 107"/>
                  <a:gd name="T101" fmla="*/ 47 h 153"/>
                  <a:gd name="T102" fmla="*/ 101 w 107"/>
                  <a:gd name="T103" fmla="*/ 54 h 153"/>
                  <a:gd name="T104" fmla="*/ 100 w 107"/>
                  <a:gd name="T105" fmla="*/ 62 h 153"/>
                  <a:gd name="T106" fmla="*/ 105 w 107"/>
                  <a:gd name="T107" fmla="*/ 77 h 153"/>
                  <a:gd name="T108" fmla="*/ 107 w 107"/>
                  <a:gd name="T109" fmla="*/ 88 h 15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7"/>
                  <a:gd name="T166" fmla="*/ 0 h 153"/>
                  <a:gd name="T167" fmla="*/ 107 w 107"/>
                  <a:gd name="T168" fmla="*/ 153 h 15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7" h="153">
                    <a:moveTo>
                      <a:pt x="107" y="93"/>
                    </a:moveTo>
                    <a:lnTo>
                      <a:pt x="107" y="95"/>
                    </a:lnTo>
                    <a:lnTo>
                      <a:pt x="105" y="99"/>
                    </a:lnTo>
                    <a:lnTo>
                      <a:pt x="105" y="101"/>
                    </a:lnTo>
                    <a:lnTo>
                      <a:pt x="101" y="103"/>
                    </a:lnTo>
                    <a:lnTo>
                      <a:pt x="101" y="105"/>
                    </a:lnTo>
                    <a:lnTo>
                      <a:pt x="101" y="110"/>
                    </a:lnTo>
                    <a:lnTo>
                      <a:pt x="100" y="112"/>
                    </a:lnTo>
                    <a:lnTo>
                      <a:pt x="100" y="114"/>
                    </a:lnTo>
                    <a:lnTo>
                      <a:pt x="98" y="116"/>
                    </a:lnTo>
                    <a:lnTo>
                      <a:pt x="98" y="118"/>
                    </a:lnTo>
                    <a:lnTo>
                      <a:pt x="96" y="121"/>
                    </a:lnTo>
                    <a:lnTo>
                      <a:pt x="98" y="121"/>
                    </a:lnTo>
                    <a:lnTo>
                      <a:pt x="100" y="121"/>
                    </a:lnTo>
                    <a:lnTo>
                      <a:pt x="100" y="123"/>
                    </a:lnTo>
                    <a:lnTo>
                      <a:pt x="98" y="125"/>
                    </a:lnTo>
                    <a:lnTo>
                      <a:pt x="96" y="125"/>
                    </a:lnTo>
                    <a:lnTo>
                      <a:pt x="94" y="125"/>
                    </a:lnTo>
                    <a:lnTo>
                      <a:pt x="92" y="125"/>
                    </a:lnTo>
                    <a:lnTo>
                      <a:pt x="92" y="123"/>
                    </a:lnTo>
                    <a:lnTo>
                      <a:pt x="89" y="125"/>
                    </a:lnTo>
                    <a:lnTo>
                      <a:pt x="87" y="125"/>
                    </a:lnTo>
                    <a:lnTo>
                      <a:pt x="85" y="125"/>
                    </a:lnTo>
                    <a:lnTo>
                      <a:pt x="85" y="123"/>
                    </a:lnTo>
                    <a:lnTo>
                      <a:pt x="85" y="125"/>
                    </a:lnTo>
                    <a:lnTo>
                      <a:pt x="83" y="127"/>
                    </a:lnTo>
                    <a:lnTo>
                      <a:pt x="77" y="127"/>
                    </a:lnTo>
                    <a:lnTo>
                      <a:pt x="76" y="127"/>
                    </a:lnTo>
                    <a:lnTo>
                      <a:pt x="72" y="129"/>
                    </a:lnTo>
                    <a:lnTo>
                      <a:pt x="70" y="129"/>
                    </a:lnTo>
                    <a:lnTo>
                      <a:pt x="72" y="129"/>
                    </a:lnTo>
                    <a:lnTo>
                      <a:pt x="72" y="131"/>
                    </a:lnTo>
                    <a:lnTo>
                      <a:pt x="70" y="131"/>
                    </a:lnTo>
                    <a:lnTo>
                      <a:pt x="68" y="133"/>
                    </a:lnTo>
                    <a:lnTo>
                      <a:pt x="65" y="133"/>
                    </a:lnTo>
                    <a:lnTo>
                      <a:pt x="63" y="133"/>
                    </a:lnTo>
                    <a:lnTo>
                      <a:pt x="63" y="136"/>
                    </a:lnTo>
                    <a:lnTo>
                      <a:pt x="61" y="138"/>
                    </a:lnTo>
                    <a:lnTo>
                      <a:pt x="59" y="140"/>
                    </a:lnTo>
                    <a:lnTo>
                      <a:pt x="57" y="140"/>
                    </a:lnTo>
                    <a:lnTo>
                      <a:pt x="53" y="140"/>
                    </a:lnTo>
                    <a:lnTo>
                      <a:pt x="53" y="138"/>
                    </a:lnTo>
                    <a:lnTo>
                      <a:pt x="53" y="140"/>
                    </a:lnTo>
                    <a:lnTo>
                      <a:pt x="53" y="142"/>
                    </a:lnTo>
                    <a:lnTo>
                      <a:pt x="52" y="142"/>
                    </a:lnTo>
                    <a:lnTo>
                      <a:pt x="50" y="144"/>
                    </a:lnTo>
                    <a:lnTo>
                      <a:pt x="48" y="146"/>
                    </a:lnTo>
                    <a:lnTo>
                      <a:pt x="46" y="146"/>
                    </a:lnTo>
                    <a:lnTo>
                      <a:pt x="44" y="149"/>
                    </a:lnTo>
                    <a:lnTo>
                      <a:pt x="41" y="146"/>
                    </a:lnTo>
                    <a:lnTo>
                      <a:pt x="39" y="146"/>
                    </a:lnTo>
                    <a:lnTo>
                      <a:pt x="39" y="149"/>
                    </a:lnTo>
                    <a:lnTo>
                      <a:pt x="39" y="151"/>
                    </a:lnTo>
                    <a:lnTo>
                      <a:pt x="37" y="149"/>
                    </a:lnTo>
                    <a:lnTo>
                      <a:pt x="35" y="149"/>
                    </a:lnTo>
                    <a:lnTo>
                      <a:pt x="33" y="151"/>
                    </a:lnTo>
                    <a:lnTo>
                      <a:pt x="33" y="153"/>
                    </a:lnTo>
                    <a:lnTo>
                      <a:pt x="31" y="151"/>
                    </a:lnTo>
                    <a:lnTo>
                      <a:pt x="28" y="151"/>
                    </a:lnTo>
                    <a:lnTo>
                      <a:pt x="26" y="151"/>
                    </a:lnTo>
                    <a:lnTo>
                      <a:pt x="24" y="151"/>
                    </a:lnTo>
                    <a:lnTo>
                      <a:pt x="22" y="153"/>
                    </a:lnTo>
                    <a:lnTo>
                      <a:pt x="20" y="153"/>
                    </a:lnTo>
                    <a:lnTo>
                      <a:pt x="20" y="151"/>
                    </a:lnTo>
                    <a:lnTo>
                      <a:pt x="22" y="149"/>
                    </a:lnTo>
                    <a:lnTo>
                      <a:pt x="20" y="149"/>
                    </a:lnTo>
                    <a:lnTo>
                      <a:pt x="20" y="151"/>
                    </a:lnTo>
                    <a:lnTo>
                      <a:pt x="17" y="151"/>
                    </a:lnTo>
                    <a:lnTo>
                      <a:pt x="17" y="149"/>
                    </a:lnTo>
                    <a:lnTo>
                      <a:pt x="22" y="146"/>
                    </a:lnTo>
                    <a:lnTo>
                      <a:pt x="24" y="144"/>
                    </a:lnTo>
                    <a:lnTo>
                      <a:pt x="22" y="144"/>
                    </a:lnTo>
                    <a:lnTo>
                      <a:pt x="17" y="146"/>
                    </a:lnTo>
                    <a:lnTo>
                      <a:pt x="15" y="146"/>
                    </a:lnTo>
                    <a:lnTo>
                      <a:pt x="13" y="146"/>
                    </a:lnTo>
                    <a:lnTo>
                      <a:pt x="11" y="149"/>
                    </a:lnTo>
                    <a:lnTo>
                      <a:pt x="9" y="149"/>
                    </a:lnTo>
                    <a:lnTo>
                      <a:pt x="7" y="149"/>
                    </a:lnTo>
                    <a:lnTo>
                      <a:pt x="9" y="146"/>
                    </a:lnTo>
                    <a:lnTo>
                      <a:pt x="13" y="144"/>
                    </a:lnTo>
                    <a:lnTo>
                      <a:pt x="15" y="144"/>
                    </a:lnTo>
                    <a:lnTo>
                      <a:pt x="13" y="142"/>
                    </a:lnTo>
                    <a:lnTo>
                      <a:pt x="17" y="140"/>
                    </a:lnTo>
                    <a:lnTo>
                      <a:pt x="20" y="140"/>
                    </a:lnTo>
                    <a:lnTo>
                      <a:pt x="15" y="140"/>
                    </a:lnTo>
                    <a:lnTo>
                      <a:pt x="13" y="140"/>
                    </a:lnTo>
                    <a:lnTo>
                      <a:pt x="13" y="142"/>
                    </a:lnTo>
                    <a:lnTo>
                      <a:pt x="11" y="142"/>
                    </a:lnTo>
                    <a:lnTo>
                      <a:pt x="9" y="142"/>
                    </a:lnTo>
                    <a:lnTo>
                      <a:pt x="9" y="140"/>
                    </a:lnTo>
                    <a:lnTo>
                      <a:pt x="11" y="140"/>
                    </a:lnTo>
                    <a:lnTo>
                      <a:pt x="9" y="138"/>
                    </a:lnTo>
                    <a:lnTo>
                      <a:pt x="7" y="140"/>
                    </a:lnTo>
                    <a:lnTo>
                      <a:pt x="4" y="138"/>
                    </a:lnTo>
                    <a:lnTo>
                      <a:pt x="4" y="136"/>
                    </a:lnTo>
                    <a:lnTo>
                      <a:pt x="7" y="133"/>
                    </a:lnTo>
                    <a:lnTo>
                      <a:pt x="9" y="131"/>
                    </a:lnTo>
                    <a:lnTo>
                      <a:pt x="11" y="131"/>
                    </a:lnTo>
                    <a:lnTo>
                      <a:pt x="13" y="131"/>
                    </a:lnTo>
                    <a:lnTo>
                      <a:pt x="15" y="129"/>
                    </a:lnTo>
                    <a:lnTo>
                      <a:pt x="17" y="127"/>
                    </a:lnTo>
                    <a:lnTo>
                      <a:pt x="15" y="127"/>
                    </a:lnTo>
                    <a:lnTo>
                      <a:pt x="13" y="127"/>
                    </a:lnTo>
                    <a:lnTo>
                      <a:pt x="11" y="127"/>
                    </a:lnTo>
                    <a:lnTo>
                      <a:pt x="9" y="127"/>
                    </a:lnTo>
                    <a:lnTo>
                      <a:pt x="7" y="127"/>
                    </a:lnTo>
                    <a:lnTo>
                      <a:pt x="7" y="129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2" y="129"/>
                    </a:lnTo>
                    <a:lnTo>
                      <a:pt x="0" y="129"/>
                    </a:lnTo>
                    <a:lnTo>
                      <a:pt x="4" y="125"/>
                    </a:lnTo>
                    <a:lnTo>
                      <a:pt x="7" y="123"/>
                    </a:lnTo>
                    <a:lnTo>
                      <a:pt x="9" y="121"/>
                    </a:lnTo>
                    <a:lnTo>
                      <a:pt x="11" y="118"/>
                    </a:lnTo>
                    <a:lnTo>
                      <a:pt x="13" y="121"/>
                    </a:lnTo>
                    <a:lnTo>
                      <a:pt x="13" y="123"/>
                    </a:lnTo>
                    <a:lnTo>
                      <a:pt x="15" y="123"/>
                    </a:lnTo>
                    <a:lnTo>
                      <a:pt x="17" y="123"/>
                    </a:lnTo>
                    <a:lnTo>
                      <a:pt x="20" y="123"/>
                    </a:lnTo>
                    <a:lnTo>
                      <a:pt x="17" y="121"/>
                    </a:lnTo>
                    <a:lnTo>
                      <a:pt x="17" y="118"/>
                    </a:lnTo>
                    <a:lnTo>
                      <a:pt x="15" y="116"/>
                    </a:lnTo>
                    <a:lnTo>
                      <a:pt x="17" y="116"/>
                    </a:lnTo>
                    <a:lnTo>
                      <a:pt x="20" y="114"/>
                    </a:lnTo>
                    <a:lnTo>
                      <a:pt x="22" y="114"/>
                    </a:lnTo>
                    <a:lnTo>
                      <a:pt x="22" y="112"/>
                    </a:lnTo>
                    <a:lnTo>
                      <a:pt x="24" y="110"/>
                    </a:lnTo>
                    <a:lnTo>
                      <a:pt x="26" y="110"/>
                    </a:lnTo>
                    <a:lnTo>
                      <a:pt x="28" y="110"/>
                    </a:lnTo>
                    <a:lnTo>
                      <a:pt x="31" y="110"/>
                    </a:lnTo>
                    <a:lnTo>
                      <a:pt x="33" y="108"/>
                    </a:lnTo>
                    <a:lnTo>
                      <a:pt x="35" y="108"/>
                    </a:lnTo>
                    <a:lnTo>
                      <a:pt x="37" y="108"/>
                    </a:lnTo>
                    <a:lnTo>
                      <a:pt x="39" y="108"/>
                    </a:lnTo>
                    <a:lnTo>
                      <a:pt x="39" y="105"/>
                    </a:lnTo>
                    <a:lnTo>
                      <a:pt x="41" y="105"/>
                    </a:lnTo>
                    <a:lnTo>
                      <a:pt x="39" y="105"/>
                    </a:lnTo>
                    <a:lnTo>
                      <a:pt x="39" y="103"/>
                    </a:lnTo>
                    <a:lnTo>
                      <a:pt x="37" y="103"/>
                    </a:lnTo>
                    <a:lnTo>
                      <a:pt x="35" y="105"/>
                    </a:lnTo>
                    <a:lnTo>
                      <a:pt x="35" y="108"/>
                    </a:lnTo>
                    <a:lnTo>
                      <a:pt x="33" y="108"/>
                    </a:lnTo>
                    <a:lnTo>
                      <a:pt x="31" y="110"/>
                    </a:lnTo>
                    <a:lnTo>
                      <a:pt x="31" y="108"/>
                    </a:lnTo>
                    <a:lnTo>
                      <a:pt x="28" y="108"/>
                    </a:lnTo>
                    <a:lnTo>
                      <a:pt x="26" y="108"/>
                    </a:lnTo>
                    <a:lnTo>
                      <a:pt x="24" y="105"/>
                    </a:lnTo>
                    <a:lnTo>
                      <a:pt x="24" y="108"/>
                    </a:lnTo>
                    <a:lnTo>
                      <a:pt x="22" y="110"/>
                    </a:lnTo>
                    <a:lnTo>
                      <a:pt x="20" y="110"/>
                    </a:lnTo>
                    <a:lnTo>
                      <a:pt x="17" y="110"/>
                    </a:lnTo>
                    <a:lnTo>
                      <a:pt x="15" y="110"/>
                    </a:lnTo>
                    <a:lnTo>
                      <a:pt x="17" y="110"/>
                    </a:lnTo>
                    <a:lnTo>
                      <a:pt x="17" y="108"/>
                    </a:lnTo>
                    <a:lnTo>
                      <a:pt x="20" y="108"/>
                    </a:lnTo>
                    <a:lnTo>
                      <a:pt x="22" y="105"/>
                    </a:lnTo>
                    <a:lnTo>
                      <a:pt x="24" y="103"/>
                    </a:lnTo>
                    <a:lnTo>
                      <a:pt x="26" y="101"/>
                    </a:lnTo>
                    <a:lnTo>
                      <a:pt x="28" y="99"/>
                    </a:lnTo>
                    <a:lnTo>
                      <a:pt x="31" y="97"/>
                    </a:lnTo>
                    <a:lnTo>
                      <a:pt x="31" y="95"/>
                    </a:lnTo>
                    <a:lnTo>
                      <a:pt x="28" y="95"/>
                    </a:lnTo>
                    <a:lnTo>
                      <a:pt x="28" y="97"/>
                    </a:lnTo>
                    <a:lnTo>
                      <a:pt x="26" y="95"/>
                    </a:lnTo>
                    <a:lnTo>
                      <a:pt x="28" y="93"/>
                    </a:lnTo>
                    <a:lnTo>
                      <a:pt x="31" y="93"/>
                    </a:lnTo>
                    <a:lnTo>
                      <a:pt x="31" y="90"/>
                    </a:lnTo>
                    <a:lnTo>
                      <a:pt x="31" y="88"/>
                    </a:lnTo>
                    <a:lnTo>
                      <a:pt x="33" y="88"/>
                    </a:lnTo>
                    <a:lnTo>
                      <a:pt x="35" y="88"/>
                    </a:lnTo>
                    <a:lnTo>
                      <a:pt x="37" y="88"/>
                    </a:lnTo>
                    <a:lnTo>
                      <a:pt x="39" y="86"/>
                    </a:lnTo>
                    <a:lnTo>
                      <a:pt x="37" y="84"/>
                    </a:lnTo>
                    <a:lnTo>
                      <a:pt x="37" y="82"/>
                    </a:lnTo>
                    <a:lnTo>
                      <a:pt x="37" y="80"/>
                    </a:lnTo>
                    <a:lnTo>
                      <a:pt x="37" y="77"/>
                    </a:lnTo>
                    <a:lnTo>
                      <a:pt x="35" y="77"/>
                    </a:lnTo>
                    <a:lnTo>
                      <a:pt x="35" y="75"/>
                    </a:lnTo>
                    <a:lnTo>
                      <a:pt x="33" y="73"/>
                    </a:lnTo>
                    <a:lnTo>
                      <a:pt x="33" y="71"/>
                    </a:lnTo>
                    <a:lnTo>
                      <a:pt x="33" y="69"/>
                    </a:lnTo>
                    <a:lnTo>
                      <a:pt x="31" y="69"/>
                    </a:lnTo>
                    <a:lnTo>
                      <a:pt x="28" y="69"/>
                    </a:lnTo>
                    <a:lnTo>
                      <a:pt x="28" y="71"/>
                    </a:lnTo>
                    <a:lnTo>
                      <a:pt x="31" y="73"/>
                    </a:lnTo>
                    <a:lnTo>
                      <a:pt x="33" y="75"/>
                    </a:lnTo>
                    <a:lnTo>
                      <a:pt x="33" y="77"/>
                    </a:lnTo>
                    <a:lnTo>
                      <a:pt x="35" y="80"/>
                    </a:lnTo>
                    <a:lnTo>
                      <a:pt x="35" y="82"/>
                    </a:lnTo>
                    <a:lnTo>
                      <a:pt x="33" y="84"/>
                    </a:lnTo>
                    <a:lnTo>
                      <a:pt x="31" y="84"/>
                    </a:lnTo>
                    <a:lnTo>
                      <a:pt x="28" y="84"/>
                    </a:lnTo>
                    <a:lnTo>
                      <a:pt x="26" y="84"/>
                    </a:lnTo>
                    <a:lnTo>
                      <a:pt x="24" y="84"/>
                    </a:lnTo>
                    <a:lnTo>
                      <a:pt x="24" y="82"/>
                    </a:lnTo>
                    <a:lnTo>
                      <a:pt x="24" y="80"/>
                    </a:lnTo>
                    <a:lnTo>
                      <a:pt x="22" y="82"/>
                    </a:lnTo>
                    <a:lnTo>
                      <a:pt x="20" y="82"/>
                    </a:lnTo>
                    <a:lnTo>
                      <a:pt x="17" y="82"/>
                    </a:lnTo>
                    <a:lnTo>
                      <a:pt x="20" y="80"/>
                    </a:lnTo>
                    <a:lnTo>
                      <a:pt x="20" y="77"/>
                    </a:lnTo>
                    <a:lnTo>
                      <a:pt x="17" y="77"/>
                    </a:lnTo>
                    <a:lnTo>
                      <a:pt x="15" y="77"/>
                    </a:lnTo>
                    <a:lnTo>
                      <a:pt x="11" y="77"/>
                    </a:lnTo>
                    <a:lnTo>
                      <a:pt x="13" y="75"/>
                    </a:lnTo>
                    <a:lnTo>
                      <a:pt x="11" y="73"/>
                    </a:lnTo>
                    <a:lnTo>
                      <a:pt x="11" y="71"/>
                    </a:lnTo>
                    <a:lnTo>
                      <a:pt x="11" y="69"/>
                    </a:lnTo>
                    <a:lnTo>
                      <a:pt x="13" y="71"/>
                    </a:lnTo>
                    <a:lnTo>
                      <a:pt x="15" y="71"/>
                    </a:lnTo>
                    <a:lnTo>
                      <a:pt x="17" y="73"/>
                    </a:lnTo>
                    <a:lnTo>
                      <a:pt x="20" y="73"/>
                    </a:lnTo>
                    <a:lnTo>
                      <a:pt x="20" y="71"/>
                    </a:lnTo>
                    <a:lnTo>
                      <a:pt x="20" y="69"/>
                    </a:lnTo>
                    <a:lnTo>
                      <a:pt x="17" y="67"/>
                    </a:lnTo>
                    <a:lnTo>
                      <a:pt x="20" y="62"/>
                    </a:lnTo>
                    <a:lnTo>
                      <a:pt x="22" y="62"/>
                    </a:lnTo>
                    <a:lnTo>
                      <a:pt x="24" y="62"/>
                    </a:lnTo>
                    <a:lnTo>
                      <a:pt x="24" y="60"/>
                    </a:lnTo>
                    <a:lnTo>
                      <a:pt x="24" y="58"/>
                    </a:lnTo>
                    <a:lnTo>
                      <a:pt x="22" y="58"/>
                    </a:lnTo>
                    <a:lnTo>
                      <a:pt x="20" y="60"/>
                    </a:lnTo>
                    <a:lnTo>
                      <a:pt x="17" y="60"/>
                    </a:lnTo>
                    <a:lnTo>
                      <a:pt x="17" y="58"/>
                    </a:lnTo>
                    <a:lnTo>
                      <a:pt x="15" y="58"/>
                    </a:lnTo>
                    <a:lnTo>
                      <a:pt x="15" y="56"/>
                    </a:lnTo>
                    <a:lnTo>
                      <a:pt x="13" y="54"/>
                    </a:lnTo>
                    <a:lnTo>
                      <a:pt x="15" y="54"/>
                    </a:lnTo>
                    <a:lnTo>
                      <a:pt x="17" y="54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17" y="54"/>
                    </a:lnTo>
                    <a:lnTo>
                      <a:pt x="17" y="52"/>
                    </a:lnTo>
                    <a:lnTo>
                      <a:pt x="17" y="47"/>
                    </a:lnTo>
                    <a:lnTo>
                      <a:pt x="15" y="45"/>
                    </a:lnTo>
                    <a:lnTo>
                      <a:pt x="15" y="47"/>
                    </a:lnTo>
                    <a:lnTo>
                      <a:pt x="13" y="51"/>
                    </a:lnTo>
                    <a:lnTo>
                      <a:pt x="13" y="47"/>
                    </a:lnTo>
                    <a:lnTo>
                      <a:pt x="13" y="45"/>
                    </a:lnTo>
                    <a:lnTo>
                      <a:pt x="15" y="43"/>
                    </a:lnTo>
                    <a:lnTo>
                      <a:pt x="17" y="43"/>
                    </a:lnTo>
                    <a:lnTo>
                      <a:pt x="20" y="43"/>
                    </a:lnTo>
                    <a:lnTo>
                      <a:pt x="20" y="41"/>
                    </a:lnTo>
                    <a:lnTo>
                      <a:pt x="22" y="41"/>
                    </a:lnTo>
                    <a:lnTo>
                      <a:pt x="24" y="41"/>
                    </a:lnTo>
                    <a:lnTo>
                      <a:pt x="26" y="41"/>
                    </a:lnTo>
                    <a:lnTo>
                      <a:pt x="28" y="41"/>
                    </a:lnTo>
                    <a:lnTo>
                      <a:pt x="31" y="41"/>
                    </a:lnTo>
                    <a:lnTo>
                      <a:pt x="33" y="43"/>
                    </a:lnTo>
                    <a:lnTo>
                      <a:pt x="33" y="45"/>
                    </a:lnTo>
                    <a:lnTo>
                      <a:pt x="35" y="47"/>
                    </a:lnTo>
                    <a:lnTo>
                      <a:pt x="37" y="45"/>
                    </a:lnTo>
                    <a:lnTo>
                      <a:pt x="37" y="43"/>
                    </a:lnTo>
                    <a:lnTo>
                      <a:pt x="39" y="43"/>
                    </a:lnTo>
                    <a:lnTo>
                      <a:pt x="41" y="43"/>
                    </a:lnTo>
                    <a:lnTo>
                      <a:pt x="44" y="43"/>
                    </a:lnTo>
                    <a:lnTo>
                      <a:pt x="46" y="45"/>
                    </a:lnTo>
                    <a:lnTo>
                      <a:pt x="48" y="45"/>
                    </a:lnTo>
                    <a:lnTo>
                      <a:pt x="48" y="43"/>
                    </a:lnTo>
                    <a:lnTo>
                      <a:pt x="48" y="41"/>
                    </a:lnTo>
                    <a:lnTo>
                      <a:pt x="46" y="41"/>
                    </a:lnTo>
                    <a:lnTo>
                      <a:pt x="46" y="39"/>
                    </a:lnTo>
                    <a:lnTo>
                      <a:pt x="48" y="39"/>
                    </a:lnTo>
                    <a:lnTo>
                      <a:pt x="50" y="38"/>
                    </a:lnTo>
                    <a:lnTo>
                      <a:pt x="52" y="38"/>
                    </a:lnTo>
                    <a:lnTo>
                      <a:pt x="53" y="34"/>
                    </a:lnTo>
                    <a:lnTo>
                      <a:pt x="53" y="32"/>
                    </a:lnTo>
                    <a:lnTo>
                      <a:pt x="57" y="30"/>
                    </a:lnTo>
                    <a:lnTo>
                      <a:pt x="53" y="30"/>
                    </a:lnTo>
                    <a:lnTo>
                      <a:pt x="52" y="30"/>
                    </a:lnTo>
                    <a:lnTo>
                      <a:pt x="48" y="30"/>
                    </a:lnTo>
                    <a:lnTo>
                      <a:pt x="46" y="28"/>
                    </a:lnTo>
                    <a:lnTo>
                      <a:pt x="44" y="28"/>
                    </a:lnTo>
                    <a:lnTo>
                      <a:pt x="44" y="26"/>
                    </a:lnTo>
                    <a:lnTo>
                      <a:pt x="46" y="25"/>
                    </a:lnTo>
                    <a:lnTo>
                      <a:pt x="48" y="25"/>
                    </a:lnTo>
                    <a:lnTo>
                      <a:pt x="50" y="25"/>
                    </a:lnTo>
                    <a:lnTo>
                      <a:pt x="48" y="23"/>
                    </a:lnTo>
                    <a:lnTo>
                      <a:pt x="50" y="23"/>
                    </a:lnTo>
                    <a:lnTo>
                      <a:pt x="52" y="19"/>
                    </a:lnTo>
                    <a:lnTo>
                      <a:pt x="50" y="17"/>
                    </a:lnTo>
                    <a:lnTo>
                      <a:pt x="50" y="15"/>
                    </a:lnTo>
                    <a:lnTo>
                      <a:pt x="52" y="13"/>
                    </a:lnTo>
                    <a:lnTo>
                      <a:pt x="53" y="13"/>
                    </a:lnTo>
                    <a:lnTo>
                      <a:pt x="52" y="12"/>
                    </a:lnTo>
                    <a:lnTo>
                      <a:pt x="53" y="12"/>
                    </a:lnTo>
                    <a:lnTo>
                      <a:pt x="57" y="12"/>
                    </a:lnTo>
                    <a:lnTo>
                      <a:pt x="59" y="10"/>
                    </a:lnTo>
                    <a:lnTo>
                      <a:pt x="61" y="10"/>
                    </a:lnTo>
                    <a:lnTo>
                      <a:pt x="63" y="10"/>
                    </a:lnTo>
                    <a:lnTo>
                      <a:pt x="65" y="6"/>
                    </a:lnTo>
                    <a:lnTo>
                      <a:pt x="68" y="6"/>
                    </a:lnTo>
                    <a:lnTo>
                      <a:pt x="70" y="10"/>
                    </a:lnTo>
                    <a:lnTo>
                      <a:pt x="70" y="12"/>
                    </a:lnTo>
                    <a:lnTo>
                      <a:pt x="68" y="13"/>
                    </a:lnTo>
                    <a:lnTo>
                      <a:pt x="70" y="15"/>
                    </a:lnTo>
                    <a:lnTo>
                      <a:pt x="72" y="13"/>
                    </a:lnTo>
                    <a:lnTo>
                      <a:pt x="72" y="12"/>
                    </a:lnTo>
                    <a:lnTo>
                      <a:pt x="72" y="10"/>
                    </a:lnTo>
                    <a:lnTo>
                      <a:pt x="70" y="6"/>
                    </a:lnTo>
                    <a:lnTo>
                      <a:pt x="70" y="4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4" y="2"/>
                    </a:lnTo>
                    <a:lnTo>
                      <a:pt x="74" y="0"/>
                    </a:lnTo>
                    <a:lnTo>
                      <a:pt x="76" y="2"/>
                    </a:lnTo>
                    <a:lnTo>
                      <a:pt x="77" y="2"/>
                    </a:lnTo>
                    <a:lnTo>
                      <a:pt x="77" y="4"/>
                    </a:lnTo>
                    <a:lnTo>
                      <a:pt x="81" y="4"/>
                    </a:lnTo>
                    <a:lnTo>
                      <a:pt x="83" y="6"/>
                    </a:lnTo>
                    <a:lnTo>
                      <a:pt x="81" y="6"/>
                    </a:lnTo>
                    <a:lnTo>
                      <a:pt x="81" y="10"/>
                    </a:lnTo>
                    <a:lnTo>
                      <a:pt x="77" y="10"/>
                    </a:lnTo>
                    <a:lnTo>
                      <a:pt x="76" y="12"/>
                    </a:lnTo>
                    <a:lnTo>
                      <a:pt x="76" y="13"/>
                    </a:lnTo>
                    <a:lnTo>
                      <a:pt x="74" y="13"/>
                    </a:lnTo>
                    <a:lnTo>
                      <a:pt x="74" y="15"/>
                    </a:lnTo>
                    <a:lnTo>
                      <a:pt x="74" y="17"/>
                    </a:lnTo>
                    <a:lnTo>
                      <a:pt x="70" y="25"/>
                    </a:lnTo>
                    <a:lnTo>
                      <a:pt x="68" y="25"/>
                    </a:lnTo>
                    <a:lnTo>
                      <a:pt x="68" y="26"/>
                    </a:lnTo>
                    <a:lnTo>
                      <a:pt x="65" y="26"/>
                    </a:lnTo>
                    <a:lnTo>
                      <a:pt x="63" y="26"/>
                    </a:lnTo>
                    <a:lnTo>
                      <a:pt x="63" y="28"/>
                    </a:lnTo>
                    <a:lnTo>
                      <a:pt x="63" y="30"/>
                    </a:lnTo>
                    <a:lnTo>
                      <a:pt x="68" y="30"/>
                    </a:lnTo>
                    <a:lnTo>
                      <a:pt x="65" y="32"/>
                    </a:lnTo>
                    <a:lnTo>
                      <a:pt x="63" y="32"/>
                    </a:lnTo>
                    <a:lnTo>
                      <a:pt x="61" y="32"/>
                    </a:lnTo>
                    <a:lnTo>
                      <a:pt x="61" y="34"/>
                    </a:lnTo>
                    <a:lnTo>
                      <a:pt x="59" y="34"/>
                    </a:lnTo>
                    <a:lnTo>
                      <a:pt x="59" y="38"/>
                    </a:lnTo>
                    <a:lnTo>
                      <a:pt x="59" y="39"/>
                    </a:lnTo>
                    <a:lnTo>
                      <a:pt x="61" y="41"/>
                    </a:lnTo>
                    <a:lnTo>
                      <a:pt x="63" y="43"/>
                    </a:lnTo>
                    <a:lnTo>
                      <a:pt x="63" y="45"/>
                    </a:lnTo>
                    <a:lnTo>
                      <a:pt x="65" y="45"/>
                    </a:lnTo>
                    <a:lnTo>
                      <a:pt x="68" y="45"/>
                    </a:lnTo>
                    <a:lnTo>
                      <a:pt x="68" y="47"/>
                    </a:lnTo>
                    <a:lnTo>
                      <a:pt x="70" y="51"/>
                    </a:lnTo>
                    <a:lnTo>
                      <a:pt x="72" y="51"/>
                    </a:lnTo>
                    <a:lnTo>
                      <a:pt x="74" y="51"/>
                    </a:lnTo>
                    <a:lnTo>
                      <a:pt x="76" y="51"/>
                    </a:lnTo>
                    <a:lnTo>
                      <a:pt x="76" y="47"/>
                    </a:lnTo>
                    <a:lnTo>
                      <a:pt x="77" y="47"/>
                    </a:lnTo>
                    <a:lnTo>
                      <a:pt x="77" y="45"/>
                    </a:lnTo>
                    <a:lnTo>
                      <a:pt x="77" y="43"/>
                    </a:lnTo>
                    <a:lnTo>
                      <a:pt x="77" y="41"/>
                    </a:lnTo>
                    <a:lnTo>
                      <a:pt x="81" y="41"/>
                    </a:lnTo>
                    <a:lnTo>
                      <a:pt x="83" y="39"/>
                    </a:lnTo>
                    <a:lnTo>
                      <a:pt x="85" y="39"/>
                    </a:lnTo>
                    <a:lnTo>
                      <a:pt x="85" y="41"/>
                    </a:lnTo>
                    <a:lnTo>
                      <a:pt x="85" y="43"/>
                    </a:lnTo>
                    <a:lnTo>
                      <a:pt x="87" y="45"/>
                    </a:lnTo>
                    <a:lnTo>
                      <a:pt x="87" y="47"/>
                    </a:lnTo>
                    <a:lnTo>
                      <a:pt x="89" y="47"/>
                    </a:lnTo>
                    <a:lnTo>
                      <a:pt x="89" y="51"/>
                    </a:lnTo>
                    <a:lnTo>
                      <a:pt x="92" y="52"/>
                    </a:lnTo>
                    <a:lnTo>
                      <a:pt x="94" y="52"/>
                    </a:lnTo>
                    <a:lnTo>
                      <a:pt x="98" y="51"/>
                    </a:lnTo>
                    <a:lnTo>
                      <a:pt x="100" y="51"/>
                    </a:lnTo>
                    <a:lnTo>
                      <a:pt x="101" y="52"/>
                    </a:lnTo>
                    <a:lnTo>
                      <a:pt x="101" y="54"/>
                    </a:lnTo>
                    <a:lnTo>
                      <a:pt x="100" y="54"/>
                    </a:lnTo>
                    <a:lnTo>
                      <a:pt x="98" y="54"/>
                    </a:lnTo>
                    <a:lnTo>
                      <a:pt x="96" y="54"/>
                    </a:lnTo>
                    <a:lnTo>
                      <a:pt x="96" y="56"/>
                    </a:lnTo>
                    <a:lnTo>
                      <a:pt x="98" y="58"/>
                    </a:lnTo>
                    <a:lnTo>
                      <a:pt x="100" y="60"/>
                    </a:lnTo>
                    <a:lnTo>
                      <a:pt x="100" y="62"/>
                    </a:lnTo>
                    <a:lnTo>
                      <a:pt x="100" y="67"/>
                    </a:lnTo>
                    <a:lnTo>
                      <a:pt x="101" y="69"/>
                    </a:lnTo>
                    <a:lnTo>
                      <a:pt x="105" y="71"/>
                    </a:lnTo>
                    <a:lnTo>
                      <a:pt x="101" y="73"/>
                    </a:lnTo>
                    <a:lnTo>
                      <a:pt x="101" y="75"/>
                    </a:lnTo>
                    <a:lnTo>
                      <a:pt x="105" y="75"/>
                    </a:lnTo>
                    <a:lnTo>
                      <a:pt x="105" y="77"/>
                    </a:lnTo>
                    <a:lnTo>
                      <a:pt x="101" y="77"/>
                    </a:lnTo>
                    <a:lnTo>
                      <a:pt x="100" y="80"/>
                    </a:lnTo>
                    <a:lnTo>
                      <a:pt x="101" y="82"/>
                    </a:lnTo>
                    <a:lnTo>
                      <a:pt x="105" y="82"/>
                    </a:lnTo>
                    <a:lnTo>
                      <a:pt x="105" y="86"/>
                    </a:lnTo>
                    <a:lnTo>
                      <a:pt x="105" y="88"/>
                    </a:lnTo>
                    <a:lnTo>
                      <a:pt x="107" y="88"/>
                    </a:lnTo>
                    <a:lnTo>
                      <a:pt x="105" y="90"/>
                    </a:lnTo>
                    <a:lnTo>
                      <a:pt x="107" y="93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ea typeface="ヒラギノ角ゴ Pro W3" charset="0"/>
                  <a:cs typeface="ヒラギノ角ゴ Pro W3" charset="0"/>
                </a:endParaRPr>
              </a:p>
            </p:txBody>
          </p:sp>
        </p:grpSp>
        <p:sp>
          <p:nvSpPr>
            <p:cNvPr id="28" name="Freeform 78"/>
            <p:cNvSpPr>
              <a:spLocks/>
            </p:cNvSpPr>
            <p:nvPr/>
          </p:nvSpPr>
          <p:spPr bwMode="auto">
            <a:xfrm>
              <a:off x="3649638" y="2539330"/>
              <a:ext cx="304800" cy="123825"/>
            </a:xfrm>
            <a:custGeom>
              <a:avLst/>
              <a:gdLst>
                <a:gd name="T0" fmla="*/ 426 w 426"/>
                <a:gd name="T1" fmla="*/ 50 h 191"/>
                <a:gd name="T2" fmla="*/ 391 w 426"/>
                <a:gd name="T3" fmla="*/ 50 h 191"/>
                <a:gd name="T4" fmla="*/ 363 w 426"/>
                <a:gd name="T5" fmla="*/ 59 h 191"/>
                <a:gd name="T6" fmla="*/ 319 w 426"/>
                <a:gd name="T7" fmla="*/ 94 h 191"/>
                <a:gd name="T8" fmla="*/ 273 w 426"/>
                <a:gd name="T9" fmla="*/ 126 h 191"/>
                <a:gd name="T10" fmla="*/ 245 w 426"/>
                <a:gd name="T11" fmla="*/ 134 h 191"/>
                <a:gd name="T12" fmla="*/ 206 w 426"/>
                <a:gd name="T13" fmla="*/ 130 h 191"/>
                <a:gd name="T14" fmla="*/ 175 w 426"/>
                <a:gd name="T15" fmla="*/ 169 h 191"/>
                <a:gd name="T16" fmla="*/ 121 w 426"/>
                <a:gd name="T17" fmla="*/ 191 h 191"/>
                <a:gd name="T18" fmla="*/ 97 w 426"/>
                <a:gd name="T19" fmla="*/ 176 h 191"/>
                <a:gd name="T20" fmla="*/ 83 w 426"/>
                <a:gd name="T21" fmla="*/ 139 h 191"/>
                <a:gd name="T22" fmla="*/ 57 w 426"/>
                <a:gd name="T23" fmla="*/ 108 h 191"/>
                <a:gd name="T24" fmla="*/ 35 w 426"/>
                <a:gd name="T25" fmla="*/ 98 h 191"/>
                <a:gd name="T26" fmla="*/ 1 w 426"/>
                <a:gd name="T27" fmla="*/ 98 h 191"/>
                <a:gd name="T28" fmla="*/ 0 w 426"/>
                <a:gd name="T29" fmla="*/ 72 h 191"/>
                <a:gd name="T30" fmla="*/ 16 w 426"/>
                <a:gd name="T31" fmla="*/ 54 h 191"/>
                <a:gd name="T32" fmla="*/ 35 w 426"/>
                <a:gd name="T33" fmla="*/ 29 h 191"/>
                <a:gd name="T34" fmla="*/ 35 w 426"/>
                <a:gd name="T35" fmla="*/ 0 h 191"/>
                <a:gd name="T36" fmla="*/ 60 w 426"/>
                <a:gd name="T37" fmla="*/ 9 h 191"/>
                <a:gd name="T38" fmla="*/ 48 w 426"/>
                <a:gd name="T39" fmla="*/ 11 h 191"/>
                <a:gd name="T40" fmla="*/ 107 w 426"/>
                <a:gd name="T41" fmla="*/ 1 h 191"/>
                <a:gd name="T42" fmla="*/ 145 w 426"/>
                <a:gd name="T43" fmla="*/ 0 h 191"/>
                <a:gd name="T44" fmla="*/ 156 w 426"/>
                <a:gd name="T45" fmla="*/ 11 h 191"/>
                <a:gd name="T46" fmla="*/ 267 w 426"/>
                <a:gd name="T47" fmla="*/ 0 h 191"/>
                <a:gd name="T48" fmla="*/ 295 w 426"/>
                <a:gd name="T49" fmla="*/ 0 h 191"/>
                <a:gd name="T50" fmla="*/ 326 w 426"/>
                <a:gd name="T51" fmla="*/ 1 h 191"/>
                <a:gd name="T52" fmla="*/ 391 w 426"/>
                <a:gd name="T53" fmla="*/ 11 h 191"/>
                <a:gd name="T54" fmla="*/ 426 w 426"/>
                <a:gd name="T55" fmla="*/ 50 h 19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26"/>
                <a:gd name="T85" fmla="*/ 0 h 191"/>
                <a:gd name="T86" fmla="*/ 426 w 426"/>
                <a:gd name="T87" fmla="*/ 191 h 19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26" h="191">
                  <a:moveTo>
                    <a:pt x="426" y="50"/>
                  </a:moveTo>
                  <a:lnTo>
                    <a:pt x="391" y="50"/>
                  </a:lnTo>
                  <a:lnTo>
                    <a:pt x="363" y="59"/>
                  </a:lnTo>
                  <a:lnTo>
                    <a:pt x="319" y="94"/>
                  </a:lnTo>
                  <a:lnTo>
                    <a:pt x="273" y="126"/>
                  </a:lnTo>
                  <a:lnTo>
                    <a:pt x="245" y="134"/>
                  </a:lnTo>
                  <a:lnTo>
                    <a:pt x="206" y="130"/>
                  </a:lnTo>
                  <a:lnTo>
                    <a:pt x="175" y="169"/>
                  </a:lnTo>
                  <a:lnTo>
                    <a:pt x="121" y="191"/>
                  </a:lnTo>
                  <a:lnTo>
                    <a:pt x="97" y="176"/>
                  </a:lnTo>
                  <a:lnTo>
                    <a:pt x="83" y="139"/>
                  </a:lnTo>
                  <a:lnTo>
                    <a:pt x="57" y="108"/>
                  </a:lnTo>
                  <a:lnTo>
                    <a:pt x="35" y="98"/>
                  </a:lnTo>
                  <a:lnTo>
                    <a:pt x="1" y="98"/>
                  </a:lnTo>
                  <a:lnTo>
                    <a:pt x="0" y="72"/>
                  </a:lnTo>
                  <a:lnTo>
                    <a:pt x="16" y="54"/>
                  </a:lnTo>
                  <a:lnTo>
                    <a:pt x="35" y="29"/>
                  </a:lnTo>
                  <a:lnTo>
                    <a:pt x="35" y="0"/>
                  </a:lnTo>
                  <a:lnTo>
                    <a:pt x="60" y="9"/>
                  </a:lnTo>
                  <a:lnTo>
                    <a:pt x="48" y="11"/>
                  </a:lnTo>
                  <a:lnTo>
                    <a:pt x="107" y="1"/>
                  </a:lnTo>
                  <a:lnTo>
                    <a:pt x="145" y="0"/>
                  </a:lnTo>
                  <a:lnTo>
                    <a:pt x="156" y="11"/>
                  </a:lnTo>
                  <a:lnTo>
                    <a:pt x="267" y="0"/>
                  </a:lnTo>
                  <a:lnTo>
                    <a:pt x="295" y="0"/>
                  </a:lnTo>
                  <a:lnTo>
                    <a:pt x="326" y="1"/>
                  </a:lnTo>
                  <a:lnTo>
                    <a:pt x="391" y="11"/>
                  </a:lnTo>
                  <a:lnTo>
                    <a:pt x="426" y="50"/>
                  </a:lnTo>
                </a:path>
              </a:pathLst>
            </a:custGeom>
            <a:gradFill>
              <a:gsLst>
                <a:gs pos="0">
                  <a:schemeClr val="bg1">
                    <a:shade val="30000"/>
                    <a:satMod val="115000"/>
                    <a:alpha val="73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</a:gradFill>
            <a:ln w="111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29" name="Freeform 79"/>
            <p:cNvSpPr>
              <a:spLocks/>
            </p:cNvSpPr>
            <p:nvPr/>
          </p:nvSpPr>
          <p:spPr bwMode="auto">
            <a:xfrm>
              <a:off x="3582963" y="2601243"/>
              <a:ext cx="139700" cy="49212"/>
            </a:xfrm>
            <a:custGeom>
              <a:avLst/>
              <a:gdLst>
                <a:gd name="T0" fmla="*/ 122 w 196"/>
                <a:gd name="T1" fmla="*/ 31 h 93"/>
                <a:gd name="T2" fmla="*/ 159 w 196"/>
                <a:gd name="T3" fmla="*/ 22 h 93"/>
                <a:gd name="T4" fmla="*/ 196 w 196"/>
                <a:gd name="T5" fmla="*/ 93 h 93"/>
                <a:gd name="T6" fmla="*/ 135 w 196"/>
                <a:gd name="T7" fmla="*/ 89 h 93"/>
                <a:gd name="T8" fmla="*/ 85 w 196"/>
                <a:gd name="T9" fmla="*/ 76 h 93"/>
                <a:gd name="T10" fmla="*/ 0 w 196"/>
                <a:gd name="T11" fmla="*/ 31 h 93"/>
                <a:gd name="T12" fmla="*/ 76 w 196"/>
                <a:gd name="T13" fmla="*/ 0 h 93"/>
                <a:gd name="T14" fmla="*/ 122 w 196"/>
                <a:gd name="T15" fmla="*/ 31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6"/>
                <a:gd name="T25" fmla="*/ 0 h 93"/>
                <a:gd name="T26" fmla="*/ 196 w 196"/>
                <a:gd name="T27" fmla="*/ 93 h 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6" h="93">
                  <a:moveTo>
                    <a:pt x="122" y="31"/>
                  </a:moveTo>
                  <a:lnTo>
                    <a:pt x="159" y="22"/>
                  </a:lnTo>
                  <a:lnTo>
                    <a:pt x="196" y="93"/>
                  </a:lnTo>
                  <a:lnTo>
                    <a:pt x="135" y="89"/>
                  </a:lnTo>
                  <a:lnTo>
                    <a:pt x="85" y="76"/>
                  </a:lnTo>
                  <a:lnTo>
                    <a:pt x="0" y="31"/>
                  </a:lnTo>
                  <a:lnTo>
                    <a:pt x="76" y="0"/>
                  </a:lnTo>
                  <a:lnTo>
                    <a:pt x="122" y="31"/>
                  </a:lnTo>
                </a:path>
              </a:pathLst>
            </a:custGeom>
            <a:gradFill>
              <a:gsLst>
                <a:gs pos="0">
                  <a:schemeClr val="bg1">
                    <a:shade val="30000"/>
                    <a:satMod val="115000"/>
                    <a:alpha val="73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</a:gradFill>
            <a:ln w="111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0" name="Freeform 80"/>
            <p:cNvSpPr>
              <a:spLocks/>
            </p:cNvSpPr>
            <p:nvPr/>
          </p:nvSpPr>
          <p:spPr bwMode="auto">
            <a:xfrm>
              <a:off x="2390086" y="1781809"/>
              <a:ext cx="1451916" cy="825501"/>
            </a:xfrm>
            <a:custGeom>
              <a:avLst/>
              <a:gdLst>
                <a:gd name="T0" fmla="*/ 2147483647 w 2020"/>
                <a:gd name="T1" fmla="*/ 2147483647 h 1264"/>
                <a:gd name="T2" fmla="*/ 2147483647 w 2020"/>
                <a:gd name="T3" fmla="*/ 2147483647 h 1264"/>
                <a:gd name="T4" fmla="*/ 2147483647 w 2020"/>
                <a:gd name="T5" fmla="*/ 2147483647 h 1264"/>
                <a:gd name="T6" fmla="*/ 2147483647 w 2020"/>
                <a:gd name="T7" fmla="*/ 2147483647 h 1264"/>
                <a:gd name="T8" fmla="*/ 2147483647 w 2020"/>
                <a:gd name="T9" fmla="*/ 2147483647 h 1264"/>
                <a:gd name="T10" fmla="*/ 2147483647 w 2020"/>
                <a:gd name="T11" fmla="*/ 2147483647 h 1264"/>
                <a:gd name="T12" fmla="*/ 2147483647 w 2020"/>
                <a:gd name="T13" fmla="*/ 2147483647 h 1264"/>
                <a:gd name="T14" fmla="*/ 2147483647 w 2020"/>
                <a:gd name="T15" fmla="*/ 2147483647 h 1264"/>
                <a:gd name="T16" fmla="*/ 2147483647 w 2020"/>
                <a:gd name="T17" fmla="*/ 2147483647 h 1264"/>
                <a:gd name="T18" fmla="*/ 2147483647 w 2020"/>
                <a:gd name="T19" fmla="*/ 2147483647 h 1264"/>
                <a:gd name="T20" fmla="*/ 2147483647 w 2020"/>
                <a:gd name="T21" fmla="*/ 2147483647 h 1264"/>
                <a:gd name="T22" fmla="*/ 2147483647 w 2020"/>
                <a:gd name="T23" fmla="*/ 2147483647 h 1264"/>
                <a:gd name="T24" fmla="*/ 2147483647 w 2020"/>
                <a:gd name="T25" fmla="*/ 2147483647 h 1264"/>
                <a:gd name="T26" fmla="*/ 2147483647 w 2020"/>
                <a:gd name="T27" fmla="*/ 2147483647 h 1264"/>
                <a:gd name="T28" fmla="*/ 2147483647 w 2020"/>
                <a:gd name="T29" fmla="*/ 2147483647 h 1264"/>
                <a:gd name="T30" fmla="*/ 2147483647 w 2020"/>
                <a:gd name="T31" fmla="*/ 2147483647 h 1264"/>
                <a:gd name="T32" fmla="*/ 2147483647 w 2020"/>
                <a:gd name="T33" fmla="*/ 2147483647 h 1264"/>
                <a:gd name="T34" fmla="*/ 2147483647 w 2020"/>
                <a:gd name="T35" fmla="*/ 2147483647 h 1264"/>
                <a:gd name="T36" fmla="*/ 2147483647 w 2020"/>
                <a:gd name="T37" fmla="*/ 2147483647 h 1264"/>
                <a:gd name="T38" fmla="*/ 2147483647 w 2020"/>
                <a:gd name="T39" fmla="*/ 2147483647 h 1264"/>
                <a:gd name="T40" fmla="*/ 2147483647 w 2020"/>
                <a:gd name="T41" fmla="*/ 2147483647 h 1264"/>
                <a:gd name="T42" fmla="*/ 2147483647 w 2020"/>
                <a:gd name="T43" fmla="*/ 2147483647 h 1264"/>
                <a:gd name="T44" fmla="*/ 2147483647 w 2020"/>
                <a:gd name="T45" fmla="*/ 2147483647 h 1264"/>
                <a:gd name="T46" fmla="*/ 2147483647 w 2020"/>
                <a:gd name="T47" fmla="*/ 2147483647 h 1264"/>
                <a:gd name="T48" fmla="*/ 2147483647 w 2020"/>
                <a:gd name="T49" fmla="*/ 2147483647 h 1264"/>
                <a:gd name="T50" fmla="*/ 2147483647 w 2020"/>
                <a:gd name="T51" fmla="*/ 2147483647 h 1264"/>
                <a:gd name="T52" fmla="*/ 2147483647 w 2020"/>
                <a:gd name="T53" fmla="*/ 2147483647 h 1264"/>
                <a:gd name="T54" fmla="*/ 2147483647 w 2020"/>
                <a:gd name="T55" fmla="*/ 2147483647 h 1264"/>
                <a:gd name="T56" fmla="*/ 2147483647 w 2020"/>
                <a:gd name="T57" fmla="*/ 2147483647 h 1264"/>
                <a:gd name="T58" fmla="*/ 2147483647 w 2020"/>
                <a:gd name="T59" fmla="*/ 2147483647 h 1264"/>
                <a:gd name="T60" fmla="*/ 2147483647 w 2020"/>
                <a:gd name="T61" fmla="*/ 2147483647 h 1264"/>
                <a:gd name="T62" fmla="*/ 2147483647 w 2020"/>
                <a:gd name="T63" fmla="*/ 2147483647 h 1264"/>
                <a:gd name="T64" fmla="*/ 2147483647 w 2020"/>
                <a:gd name="T65" fmla="*/ 2147483647 h 1264"/>
                <a:gd name="T66" fmla="*/ 2147483647 w 2020"/>
                <a:gd name="T67" fmla="*/ 2147483647 h 1264"/>
                <a:gd name="T68" fmla="*/ 2147483647 w 2020"/>
                <a:gd name="T69" fmla="*/ 2147483647 h 1264"/>
                <a:gd name="T70" fmla="*/ 2147483647 w 2020"/>
                <a:gd name="T71" fmla="*/ 2147483647 h 1264"/>
                <a:gd name="T72" fmla="*/ 2147483647 w 2020"/>
                <a:gd name="T73" fmla="*/ 2147483647 h 1264"/>
                <a:gd name="T74" fmla="*/ 2147483647 w 2020"/>
                <a:gd name="T75" fmla="*/ 2147483647 h 1264"/>
                <a:gd name="T76" fmla="*/ 2147483647 w 2020"/>
                <a:gd name="T77" fmla="*/ 2147483647 h 1264"/>
                <a:gd name="T78" fmla="*/ 2147483647 w 2020"/>
                <a:gd name="T79" fmla="*/ 2147483647 h 1264"/>
                <a:gd name="T80" fmla="*/ 2147483647 w 2020"/>
                <a:gd name="T81" fmla="*/ 2147483647 h 1264"/>
                <a:gd name="T82" fmla="*/ 2147483647 w 2020"/>
                <a:gd name="T83" fmla="*/ 2147483647 h 1264"/>
                <a:gd name="T84" fmla="*/ 2147483647 w 2020"/>
                <a:gd name="T85" fmla="*/ 2147483647 h 1264"/>
                <a:gd name="T86" fmla="*/ 2147483647 w 2020"/>
                <a:gd name="T87" fmla="*/ 2147483647 h 1264"/>
                <a:gd name="T88" fmla="*/ 2147483647 w 2020"/>
                <a:gd name="T89" fmla="*/ 2147483647 h 1264"/>
                <a:gd name="T90" fmla="*/ 2147483647 w 2020"/>
                <a:gd name="T91" fmla="*/ 2147483647 h 1264"/>
                <a:gd name="T92" fmla="*/ 0 w 2020"/>
                <a:gd name="T93" fmla="*/ 0 h 1264"/>
                <a:gd name="T94" fmla="*/ 2147483647 w 2020"/>
                <a:gd name="T95" fmla="*/ 2147483647 h 12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020"/>
                <a:gd name="T145" fmla="*/ 0 h 1264"/>
                <a:gd name="T146" fmla="*/ 2020 w 2020"/>
                <a:gd name="T147" fmla="*/ 1264 h 12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020" h="1264">
                  <a:moveTo>
                    <a:pt x="155" y="11"/>
                  </a:moveTo>
                  <a:lnTo>
                    <a:pt x="207" y="34"/>
                  </a:lnTo>
                  <a:lnTo>
                    <a:pt x="268" y="60"/>
                  </a:lnTo>
                  <a:lnTo>
                    <a:pt x="336" y="97"/>
                  </a:lnTo>
                  <a:lnTo>
                    <a:pt x="414" y="116"/>
                  </a:lnTo>
                  <a:lnTo>
                    <a:pt x="497" y="123"/>
                  </a:lnTo>
                  <a:lnTo>
                    <a:pt x="536" y="123"/>
                  </a:lnTo>
                  <a:lnTo>
                    <a:pt x="574" y="119"/>
                  </a:lnTo>
                  <a:lnTo>
                    <a:pt x="574" y="101"/>
                  </a:lnTo>
                  <a:lnTo>
                    <a:pt x="711" y="101"/>
                  </a:lnTo>
                  <a:lnTo>
                    <a:pt x="763" y="168"/>
                  </a:lnTo>
                  <a:lnTo>
                    <a:pt x="807" y="238"/>
                  </a:lnTo>
                  <a:lnTo>
                    <a:pt x="848" y="291"/>
                  </a:lnTo>
                  <a:lnTo>
                    <a:pt x="899" y="272"/>
                  </a:lnTo>
                  <a:lnTo>
                    <a:pt x="962" y="244"/>
                  </a:lnTo>
                  <a:lnTo>
                    <a:pt x="995" y="246"/>
                  </a:lnTo>
                  <a:lnTo>
                    <a:pt x="1030" y="270"/>
                  </a:lnTo>
                  <a:lnTo>
                    <a:pt x="1077" y="333"/>
                  </a:lnTo>
                  <a:lnTo>
                    <a:pt x="1110" y="414"/>
                  </a:lnTo>
                  <a:lnTo>
                    <a:pt x="1156" y="481"/>
                  </a:lnTo>
                  <a:lnTo>
                    <a:pt x="1250" y="512"/>
                  </a:lnTo>
                  <a:lnTo>
                    <a:pt x="1263" y="542"/>
                  </a:lnTo>
                  <a:lnTo>
                    <a:pt x="1250" y="568"/>
                  </a:lnTo>
                  <a:lnTo>
                    <a:pt x="1213" y="622"/>
                  </a:lnTo>
                  <a:lnTo>
                    <a:pt x="1213" y="711"/>
                  </a:lnTo>
                  <a:lnTo>
                    <a:pt x="1189" y="723"/>
                  </a:lnTo>
                  <a:lnTo>
                    <a:pt x="1184" y="751"/>
                  </a:lnTo>
                  <a:lnTo>
                    <a:pt x="1198" y="771"/>
                  </a:lnTo>
                  <a:lnTo>
                    <a:pt x="1213" y="827"/>
                  </a:lnTo>
                  <a:lnTo>
                    <a:pt x="1246" y="879"/>
                  </a:lnTo>
                  <a:lnTo>
                    <a:pt x="1320" y="983"/>
                  </a:lnTo>
                  <a:lnTo>
                    <a:pt x="1354" y="983"/>
                  </a:lnTo>
                  <a:lnTo>
                    <a:pt x="1379" y="993"/>
                  </a:lnTo>
                  <a:lnTo>
                    <a:pt x="1422" y="1022"/>
                  </a:lnTo>
                  <a:lnTo>
                    <a:pt x="1448" y="1022"/>
                  </a:lnTo>
                  <a:lnTo>
                    <a:pt x="1477" y="1019"/>
                  </a:lnTo>
                  <a:lnTo>
                    <a:pt x="1533" y="1002"/>
                  </a:lnTo>
                  <a:lnTo>
                    <a:pt x="1586" y="993"/>
                  </a:lnTo>
                  <a:lnTo>
                    <a:pt x="1642" y="1013"/>
                  </a:lnTo>
                  <a:lnTo>
                    <a:pt x="1706" y="937"/>
                  </a:lnTo>
                  <a:lnTo>
                    <a:pt x="1730" y="894"/>
                  </a:lnTo>
                  <a:lnTo>
                    <a:pt x="1738" y="868"/>
                  </a:lnTo>
                  <a:lnTo>
                    <a:pt x="1739" y="840"/>
                  </a:lnTo>
                  <a:lnTo>
                    <a:pt x="1832" y="816"/>
                  </a:lnTo>
                  <a:lnTo>
                    <a:pt x="1935" y="803"/>
                  </a:lnTo>
                  <a:lnTo>
                    <a:pt x="1974" y="812"/>
                  </a:lnTo>
                  <a:lnTo>
                    <a:pt x="2020" y="812"/>
                  </a:lnTo>
                  <a:lnTo>
                    <a:pt x="2002" y="866"/>
                  </a:lnTo>
                  <a:lnTo>
                    <a:pt x="1963" y="912"/>
                  </a:lnTo>
                  <a:lnTo>
                    <a:pt x="1928" y="963"/>
                  </a:lnTo>
                  <a:lnTo>
                    <a:pt x="1911" y="1022"/>
                  </a:lnTo>
                  <a:lnTo>
                    <a:pt x="1911" y="1009"/>
                  </a:lnTo>
                  <a:lnTo>
                    <a:pt x="1911" y="1022"/>
                  </a:lnTo>
                  <a:lnTo>
                    <a:pt x="1865" y="1019"/>
                  </a:lnTo>
                  <a:lnTo>
                    <a:pt x="1815" y="1041"/>
                  </a:lnTo>
                  <a:lnTo>
                    <a:pt x="1771" y="1050"/>
                  </a:lnTo>
                  <a:lnTo>
                    <a:pt x="1739" y="1054"/>
                  </a:lnTo>
                  <a:lnTo>
                    <a:pt x="1703" y="1041"/>
                  </a:lnTo>
                  <a:lnTo>
                    <a:pt x="1642" y="1084"/>
                  </a:lnTo>
                  <a:lnTo>
                    <a:pt x="1691" y="1114"/>
                  </a:lnTo>
                  <a:lnTo>
                    <a:pt x="1714" y="1136"/>
                  </a:lnTo>
                  <a:lnTo>
                    <a:pt x="1714" y="1164"/>
                  </a:lnTo>
                  <a:lnTo>
                    <a:pt x="1656" y="1162"/>
                  </a:lnTo>
                  <a:lnTo>
                    <a:pt x="1605" y="1175"/>
                  </a:lnTo>
                  <a:lnTo>
                    <a:pt x="1605" y="1195"/>
                  </a:lnTo>
                  <a:lnTo>
                    <a:pt x="1588" y="1218"/>
                  </a:lnTo>
                  <a:lnTo>
                    <a:pt x="1575" y="1236"/>
                  </a:lnTo>
                  <a:lnTo>
                    <a:pt x="1579" y="1264"/>
                  </a:lnTo>
                  <a:lnTo>
                    <a:pt x="1499" y="1209"/>
                  </a:lnTo>
                  <a:lnTo>
                    <a:pt x="1459" y="1179"/>
                  </a:lnTo>
                  <a:lnTo>
                    <a:pt x="1409" y="1164"/>
                  </a:lnTo>
                  <a:lnTo>
                    <a:pt x="1381" y="1151"/>
                  </a:lnTo>
                  <a:lnTo>
                    <a:pt x="1354" y="1158"/>
                  </a:lnTo>
                  <a:lnTo>
                    <a:pt x="1283" y="1192"/>
                  </a:lnTo>
                  <a:lnTo>
                    <a:pt x="1053" y="1121"/>
                  </a:lnTo>
                  <a:lnTo>
                    <a:pt x="1016" y="1127"/>
                  </a:lnTo>
                  <a:lnTo>
                    <a:pt x="979" y="1114"/>
                  </a:lnTo>
                  <a:lnTo>
                    <a:pt x="905" y="1084"/>
                  </a:lnTo>
                  <a:lnTo>
                    <a:pt x="866" y="1043"/>
                  </a:lnTo>
                  <a:lnTo>
                    <a:pt x="809" y="1030"/>
                  </a:lnTo>
                  <a:lnTo>
                    <a:pt x="753" y="1020"/>
                  </a:lnTo>
                  <a:lnTo>
                    <a:pt x="711" y="983"/>
                  </a:lnTo>
                  <a:lnTo>
                    <a:pt x="644" y="942"/>
                  </a:lnTo>
                  <a:lnTo>
                    <a:pt x="613" y="926"/>
                  </a:lnTo>
                  <a:lnTo>
                    <a:pt x="598" y="894"/>
                  </a:lnTo>
                  <a:lnTo>
                    <a:pt x="622" y="808"/>
                  </a:lnTo>
                  <a:lnTo>
                    <a:pt x="620" y="767"/>
                  </a:lnTo>
                  <a:lnTo>
                    <a:pt x="598" y="723"/>
                  </a:lnTo>
                  <a:lnTo>
                    <a:pt x="513" y="609"/>
                  </a:lnTo>
                  <a:lnTo>
                    <a:pt x="404" y="512"/>
                  </a:lnTo>
                  <a:lnTo>
                    <a:pt x="399" y="488"/>
                  </a:lnTo>
                  <a:lnTo>
                    <a:pt x="410" y="464"/>
                  </a:lnTo>
                  <a:lnTo>
                    <a:pt x="412" y="445"/>
                  </a:lnTo>
                  <a:lnTo>
                    <a:pt x="379" y="440"/>
                  </a:lnTo>
                  <a:lnTo>
                    <a:pt x="338" y="378"/>
                  </a:lnTo>
                  <a:lnTo>
                    <a:pt x="281" y="322"/>
                  </a:lnTo>
                  <a:lnTo>
                    <a:pt x="248" y="298"/>
                  </a:lnTo>
                  <a:lnTo>
                    <a:pt x="233" y="266"/>
                  </a:lnTo>
                  <a:lnTo>
                    <a:pt x="231" y="229"/>
                  </a:lnTo>
                  <a:lnTo>
                    <a:pt x="233" y="190"/>
                  </a:lnTo>
                  <a:lnTo>
                    <a:pt x="233" y="155"/>
                  </a:lnTo>
                  <a:lnTo>
                    <a:pt x="223" y="125"/>
                  </a:lnTo>
                  <a:lnTo>
                    <a:pt x="198" y="103"/>
                  </a:lnTo>
                  <a:lnTo>
                    <a:pt x="146" y="90"/>
                  </a:lnTo>
                  <a:lnTo>
                    <a:pt x="139" y="129"/>
                  </a:lnTo>
                  <a:lnTo>
                    <a:pt x="124" y="168"/>
                  </a:lnTo>
                  <a:lnTo>
                    <a:pt x="122" y="201"/>
                  </a:lnTo>
                  <a:lnTo>
                    <a:pt x="155" y="231"/>
                  </a:lnTo>
                  <a:lnTo>
                    <a:pt x="183" y="304"/>
                  </a:lnTo>
                  <a:lnTo>
                    <a:pt x="222" y="371"/>
                  </a:lnTo>
                  <a:lnTo>
                    <a:pt x="251" y="404"/>
                  </a:lnTo>
                  <a:lnTo>
                    <a:pt x="264" y="453"/>
                  </a:lnTo>
                  <a:lnTo>
                    <a:pt x="294" y="542"/>
                  </a:lnTo>
                  <a:lnTo>
                    <a:pt x="294" y="564"/>
                  </a:lnTo>
                  <a:lnTo>
                    <a:pt x="281" y="581"/>
                  </a:lnTo>
                  <a:lnTo>
                    <a:pt x="327" y="607"/>
                  </a:lnTo>
                  <a:lnTo>
                    <a:pt x="349" y="616"/>
                  </a:lnTo>
                  <a:lnTo>
                    <a:pt x="355" y="641"/>
                  </a:lnTo>
                  <a:lnTo>
                    <a:pt x="351" y="683"/>
                  </a:lnTo>
                  <a:lnTo>
                    <a:pt x="336" y="697"/>
                  </a:lnTo>
                  <a:lnTo>
                    <a:pt x="305" y="693"/>
                  </a:lnTo>
                  <a:lnTo>
                    <a:pt x="275" y="639"/>
                  </a:lnTo>
                  <a:lnTo>
                    <a:pt x="222" y="592"/>
                  </a:lnTo>
                  <a:lnTo>
                    <a:pt x="185" y="544"/>
                  </a:lnTo>
                  <a:lnTo>
                    <a:pt x="183" y="516"/>
                  </a:lnTo>
                  <a:lnTo>
                    <a:pt x="196" y="481"/>
                  </a:lnTo>
                  <a:lnTo>
                    <a:pt x="159" y="441"/>
                  </a:lnTo>
                  <a:lnTo>
                    <a:pt x="111" y="412"/>
                  </a:lnTo>
                  <a:lnTo>
                    <a:pt x="65" y="382"/>
                  </a:lnTo>
                  <a:lnTo>
                    <a:pt x="35" y="341"/>
                  </a:lnTo>
                  <a:lnTo>
                    <a:pt x="76" y="341"/>
                  </a:lnTo>
                  <a:lnTo>
                    <a:pt x="109" y="322"/>
                  </a:lnTo>
                  <a:lnTo>
                    <a:pt x="107" y="294"/>
                  </a:lnTo>
                  <a:lnTo>
                    <a:pt x="98" y="268"/>
                  </a:lnTo>
                  <a:lnTo>
                    <a:pt x="61" y="224"/>
                  </a:lnTo>
                  <a:lnTo>
                    <a:pt x="28" y="177"/>
                  </a:lnTo>
                  <a:lnTo>
                    <a:pt x="20" y="153"/>
                  </a:lnTo>
                  <a:lnTo>
                    <a:pt x="22" y="119"/>
                  </a:lnTo>
                  <a:lnTo>
                    <a:pt x="22" y="91"/>
                  </a:lnTo>
                  <a:lnTo>
                    <a:pt x="17" y="6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76" y="6"/>
                  </a:lnTo>
                  <a:lnTo>
                    <a:pt x="113" y="11"/>
                  </a:lnTo>
                  <a:lnTo>
                    <a:pt x="155" y="1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black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1" name="Freeform 82"/>
            <p:cNvSpPr>
              <a:spLocks/>
            </p:cNvSpPr>
            <p:nvPr/>
          </p:nvSpPr>
          <p:spPr bwMode="auto">
            <a:xfrm>
              <a:off x="4106264" y="2736849"/>
              <a:ext cx="646982" cy="695960"/>
            </a:xfrm>
            <a:custGeom>
              <a:avLst/>
              <a:gdLst>
                <a:gd name="T0" fmla="*/ 547 w 901"/>
                <a:gd name="T1" fmla="*/ 23 h 1071"/>
                <a:gd name="T2" fmla="*/ 488 w 901"/>
                <a:gd name="T3" fmla="*/ 75 h 1071"/>
                <a:gd name="T4" fmla="*/ 462 w 901"/>
                <a:gd name="T5" fmla="*/ 110 h 1071"/>
                <a:gd name="T6" fmla="*/ 438 w 901"/>
                <a:gd name="T7" fmla="*/ 175 h 1071"/>
                <a:gd name="T8" fmla="*/ 452 w 901"/>
                <a:gd name="T9" fmla="*/ 231 h 1071"/>
                <a:gd name="T10" fmla="*/ 512 w 901"/>
                <a:gd name="T11" fmla="*/ 317 h 1071"/>
                <a:gd name="T12" fmla="*/ 676 w 901"/>
                <a:gd name="T13" fmla="*/ 350 h 1071"/>
                <a:gd name="T14" fmla="*/ 735 w 901"/>
                <a:gd name="T15" fmla="*/ 384 h 1071"/>
                <a:gd name="T16" fmla="*/ 781 w 901"/>
                <a:gd name="T17" fmla="*/ 373 h 1071"/>
                <a:gd name="T18" fmla="*/ 818 w 901"/>
                <a:gd name="T19" fmla="*/ 386 h 1071"/>
                <a:gd name="T20" fmla="*/ 816 w 901"/>
                <a:gd name="T21" fmla="*/ 423 h 1071"/>
                <a:gd name="T22" fmla="*/ 789 w 901"/>
                <a:gd name="T23" fmla="*/ 440 h 1071"/>
                <a:gd name="T24" fmla="*/ 785 w 901"/>
                <a:gd name="T25" fmla="*/ 477 h 1071"/>
                <a:gd name="T26" fmla="*/ 820 w 901"/>
                <a:gd name="T27" fmla="*/ 537 h 1071"/>
                <a:gd name="T28" fmla="*/ 886 w 901"/>
                <a:gd name="T29" fmla="*/ 605 h 1071"/>
                <a:gd name="T30" fmla="*/ 901 w 901"/>
                <a:gd name="T31" fmla="*/ 708 h 1071"/>
                <a:gd name="T32" fmla="*/ 838 w 901"/>
                <a:gd name="T33" fmla="*/ 659 h 1071"/>
                <a:gd name="T34" fmla="*/ 820 w 901"/>
                <a:gd name="T35" fmla="*/ 632 h 1071"/>
                <a:gd name="T36" fmla="*/ 801 w 901"/>
                <a:gd name="T37" fmla="*/ 654 h 1071"/>
                <a:gd name="T38" fmla="*/ 789 w 901"/>
                <a:gd name="T39" fmla="*/ 637 h 1071"/>
                <a:gd name="T40" fmla="*/ 676 w 901"/>
                <a:gd name="T41" fmla="*/ 691 h 1071"/>
                <a:gd name="T42" fmla="*/ 687 w 901"/>
                <a:gd name="T43" fmla="*/ 717 h 1071"/>
                <a:gd name="T44" fmla="*/ 717 w 901"/>
                <a:gd name="T45" fmla="*/ 732 h 1071"/>
                <a:gd name="T46" fmla="*/ 752 w 901"/>
                <a:gd name="T47" fmla="*/ 751 h 1071"/>
                <a:gd name="T48" fmla="*/ 667 w 901"/>
                <a:gd name="T49" fmla="*/ 753 h 1071"/>
                <a:gd name="T50" fmla="*/ 652 w 901"/>
                <a:gd name="T51" fmla="*/ 821 h 1071"/>
                <a:gd name="T52" fmla="*/ 685 w 901"/>
                <a:gd name="T53" fmla="*/ 838 h 1071"/>
                <a:gd name="T54" fmla="*/ 670 w 901"/>
                <a:gd name="T55" fmla="*/ 1054 h 1071"/>
                <a:gd name="T56" fmla="*/ 657 w 901"/>
                <a:gd name="T57" fmla="*/ 1071 h 1071"/>
                <a:gd name="T58" fmla="*/ 619 w 901"/>
                <a:gd name="T59" fmla="*/ 1050 h 1071"/>
                <a:gd name="T60" fmla="*/ 613 w 901"/>
                <a:gd name="T61" fmla="*/ 956 h 1071"/>
                <a:gd name="T62" fmla="*/ 630 w 901"/>
                <a:gd name="T63" fmla="*/ 942 h 1071"/>
                <a:gd name="T64" fmla="*/ 619 w 901"/>
                <a:gd name="T65" fmla="*/ 920 h 1071"/>
                <a:gd name="T66" fmla="*/ 595 w 901"/>
                <a:gd name="T67" fmla="*/ 909 h 1071"/>
                <a:gd name="T68" fmla="*/ 513 w 901"/>
                <a:gd name="T69" fmla="*/ 909 h 1071"/>
                <a:gd name="T70" fmla="*/ 478 w 901"/>
                <a:gd name="T71" fmla="*/ 928 h 1071"/>
                <a:gd name="T72" fmla="*/ 443 w 901"/>
                <a:gd name="T73" fmla="*/ 900 h 1071"/>
                <a:gd name="T74" fmla="*/ 393 w 901"/>
                <a:gd name="T75" fmla="*/ 879 h 1071"/>
                <a:gd name="T76" fmla="*/ 340 w 901"/>
                <a:gd name="T77" fmla="*/ 861 h 1071"/>
                <a:gd name="T78" fmla="*/ 340 w 901"/>
                <a:gd name="T79" fmla="*/ 810 h 1071"/>
                <a:gd name="T80" fmla="*/ 284 w 901"/>
                <a:gd name="T81" fmla="*/ 810 h 1071"/>
                <a:gd name="T82" fmla="*/ 124 w 901"/>
                <a:gd name="T83" fmla="*/ 747 h 1071"/>
                <a:gd name="T84" fmla="*/ 0 w 901"/>
                <a:gd name="T85" fmla="*/ 753 h 1071"/>
                <a:gd name="T86" fmla="*/ 113 w 901"/>
                <a:gd name="T87" fmla="*/ 574 h 1071"/>
                <a:gd name="T88" fmla="*/ 113 w 901"/>
                <a:gd name="T89" fmla="*/ 365 h 1071"/>
                <a:gd name="T90" fmla="*/ 176 w 901"/>
                <a:gd name="T91" fmla="*/ 269 h 1071"/>
                <a:gd name="T92" fmla="*/ 212 w 901"/>
                <a:gd name="T93" fmla="*/ 207 h 1071"/>
                <a:gd name="T94" fmla="*/ 253 w 901"/>
                <a:gd name="T95" fmla="*/ 194 h 1071"/>
                <a:gd name="T96" fmla="*/ 303 w 901"/>
                <a:gd name="T97" fmla="*/ 84 h 1071"/>
                <a:gd name="T98" fmla="*/ 334 w 901"/>
                <a:gd name="T99" fmla="*/ 99 h 1071"/>
                <a:gd name="T100" fmla="*/ 362 w 901"/>
                <a:gd name="T101" fmla="*/ 58 h 1071"/>
                <a:gd name="T102" fmla="*/ 515 w 901"/>
                <a:gd name="T103" fmla="*/ 0 h 1071"/>
                <a:gd name="T104" fmla="*/ 547 w 901"/>
                <a:gd name="T105" fmla="*/ 23 h 107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01"/>
                <a:gd name="T160" fmla="*/ 0 h 1071"/>
                <a:gd name="T161" fmla="*/ 901 w 901"/>
                <a:gd name="T162" fmla="*/ 1071 h 107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01" h="1071">
                  <a:moveTo>
                    <a:pt x="547" y="23"/>
                  </a:moveTo>
                  <a:lnTo>
                    <a:pt x="488" y="75"/>
                  </a:lnTo>
                  <a:lnTo>
                    <a:pt x="462" y="110"/>
                  </a:lnTo>
                  <a:lnTo>
                    <a:pt x="438" y="175"/>
                  </a:lnTo>
                  <a:lnTo>
                    <a:pt x="452" y="231"/>
                  </a:lnTo>
                  <a:lnTo>
                    <a:pt x="512" y="317"/>
                  </a:lnTo>
                  <a:lnTo>
                    <a:pt x="676" y="350"/>
                  </a:lnTo>
                  <a:lnTo>
                    <a:pt x="735" y="384"/>
                  </a:lnTo>
                  <a:lnTo>
                    <a:pt x="781" y="373"/>
                  </a:lnTo>
                  <a:lnTo>
                    <a:pt x="818" y="386"/>
                  </a:lnTo>
                  <a:lnTo>
                    <a:pt x="816" y="423"/>
                  </a:lnTo>
                  <a:lnTo>
                    <a:pt x="789" y="440"/>
                  </a:lnTo>
                  <a:lnTo>
                    <a:pt x="785" y="477"/>
                  </a:lnTo>
                  <a:lnTo>
                    <a:pt x="820" y="537"/>
                  </a:lnTo>
                  <a:lnTo>
                    <a:pt x="886" y="605"/>
                  </a:lnTo>
                  <a:lnTo>
                    <a:pt x="901" y="708"/>
                  </a:lnTo>
                  <a:lnTo>
                    <a:pt x="838" y="659"/>
                  </a:lnTo>
                  <a:lnTo>
                    <a:pt x="820" y="632"/>
                  </a:lnTo>
                  <a:lnTo>
                    <a:pt x="801" y="654"/>
                  </a:lnTo>
                  <a:lnTo>
                    <a:pt x="789" y="637"/>
                  </a:lnTo>
                  <a:lnTo>
                    <a:pt x="676" y="691"/>
                  </a:lnTo>
                  <a:lnTo>
                    <a:pt x="687" y="717"/>
                  </a:lnTo>
                  <a:lnTo>
                    <a:pt x="717" y="732"/>
                  </a:lnTo>
                  <a:lnTo>
                    <a:pt x="752" y="751"/>
                  </a:lnTo>
                  <a:lnTo>
                    <a:pt x="667" y="753"/>
                  </a:lnTo>
                  <a:lnTo>
                    <a:pt x="652" y="821"/>
                  </a:lnTo>
                  <a:lnTo>
                    <a:pt x="685" y="838"/>
                  </a:lnTo>
                  <a:lnTo>
                    <a:pt x="670" y="1054"/>
                  </a:lnTo>
                  <a:lnTo>
                    <a:pt x="657" y="1071"/>
                  </a:lnTo>
                  <a:lnTo>
                    <a:pt x="619" y="1050"/>
                  </a:lnTo>
                  <a:lnTo>
                    <a:pt x="613" y="956"/>
                  </a:lnTo>
                  <a:lnTo>
                    <a:pt x="630" y="942"/>
                  </a:lnTo>
                  <a:lnTo>
                    <a:pt x="619" y="920"/>
                  </a:lnTo>
                  <a:lnTo>
                    <a:pt x="595" y="909"/>
                  </a:lnTo>
                  <a:lnTo>
                    <a:pt x="513" y="909"/>
                  </a:lnTo>
                  <a:lnTo>
                    <a:pt x="478" y="928"/>
                  </a:lnTo>
                  <a:lnTo>
                    <a:pt x="443" y="900"/>
                  </a:lnTo>
                  <a:lnTo>
                    <a:pt x="393" y="879"/>
                  </a:lnTo>
                  <a:lnTo>
                    <a:pt x="340" y="861"/>
                  </a:lnTo>
                  <a:lnTo>
                    <a:pt x="340" y="810"/>
                  </a:lnTo>
                  <a:lnTo>
                    <a:pt x="284" y="810"/>
                  </a:lnTo>
                  <a:lnTo>
                    <a:pt x="124" y="747"/>
                  </a:lnTo>
                  <a:lnTo>
                    <a:pt x="0" y="753"/>
                  </a:lnTo>
                  <a:lnTo>
                    <a:pt x="113" y="574"/>
                  </a:lnTo>
                  <a:lnTo>
                    <a:pt x="113" y="365"/>
                  </a:lnTo>
                  <a:lnTo>
                    <a:pt x="176" y="269"/>
                  </a:lnTo>
                  <a:lnTo>
                    <a:pt x="212" y="207"/>
                  </a:lnTo>
                  <a:lnTo>
                    <a:pt x="253" y="194"/>
                  </a:lnTo>
                  <a:lnTo>
                    <a:pt x="303" y="84"/>
                  </a:lnTo>
                  <a:lnTo>
                    <a:pt x="334" y="99"/>
                  </a:lnTo>
                  <a:lnTo>
                    <a:pt x="362" y="58"/>
                  </a:lnTo>
                  <a:lnTo>
                    <a:pt x="515" y="0"/>
                  </a:lnTo>
                  <a:lnTo>
                    <a:pt x="547" y="23"/>
                  </a:lnTo>
                  <a:close/>
                </a:path>
              </a:pathLst>
            </a:custGeom>
            <a:gradFill flip="none" rotWithShape="1">
              <a:gsLst>
                <a:gs pos="50000">
                  <a:srgbClr val="339933">
                    <a:shade val="67500"/>
                    <a:satMod val="115000"/>
                  </a:srgbClr>
                </a:gs>
                <a:gs pos="100000">
                  <a:srgbClr val="339933">
                    <a:shade val="100000"/>
                    <a:satMod val="11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2" name="Freeform 84"/>
            <p:cNvSpPr>
              <a:spLocks/>
            </p:cNvSpPr>
            <p:nvPr/>
          </p:nvSpPr>
          <p:spPr bwMode="auto">
            <a:xfrm>
              <a:off x="4397862" y="2757169"/>
              <a:ext cx="713807" cy="444501"/>
            </a:xfrm>
            <a:custGeom>
              <a:avLst/>
              <a:gdLst>
                <a:gd name="T0" fmla="*/ 50 w 995"/>
                <a:gd name="T1" fmla="*/ 28 h 683"/>
                <a:gd name="T2" fmla="*/ 78 w 995"/>
                <a:gd name="T3" fmla="*/ 69 h 683"/>
                <a:gd name="T4" fmla="*/ 78 w 995"/>
                <a:gd name="T5" fmla="*/ 128 h 683"/>
                <a:gd name="T6" fmla="*/ 107 w 995"/>
                <a:gd name="T7" fmla="*/ 149 h 683"/>
                <a:gd name="T8" fmla="*/ 155 w 995"/>
                <a:gd name="T9" fmla="*/ 145 h 683"/>
                <a:gd name="T10" fmla="*/ 155 w 995"/>
                <a:gd name="T11" fmla="*/ 33 h 683"/>
                <a:gd name="T12" fmla="*/ 238 w 995"/>
                <a:gd name="T13" fmla="*/ 0 h 683"/>
                <a:gd name="T14" fmla="*/ 333 w 995"/>
                <a:gd name="T15" fmla="*/ 3 h 683"/>
                <a:gd name="T16" fmla="*/ 381 w 995"/>
                <a:gd name="T17" fmla="*/ 31 h 683"/>
                <a:gd name="T18" fmla="*/ 478 w 995"/>
                <a:gd name="T19" fmla="*/ 33 h 683"/>
                <a:gd name="T20" fmla="*/ 536 w 995"/>
                <a:gd name="T21" fmla="*/ 46 h 683"/>
                <a:gd name="T22" fmla="*/ 811 w 995"/>
                <a:gd name="T23" fmla="*/ 16 h 683"/>
                <a:gd name="T24" fmla="*/ 770 w 995"/>
                <a:gd name="T25" fmla="*/ 54 h 683"/>
                <a:gd name="T26" fmla="*/ 811 w 995"/>
                <a:gd name="T27" fmla="*/ 69 h 683"/>
                <a:gd name="T28" fmla="*/ 848 w 995"/>
                <a:gd name="T29" fmla="*/ 98 h 683"/>
                <a:gd name="T30" fmla="*/ 892 w 995"/>
                <a:gd name="T31" fmla="*/ 111 h 683"/>
                <a:gd name="T32" fmla="*/ 892 w 995"/>
                <a:gd name="T33" fmla="*/ 160 h 683"/>
                <a:gd name="T34" fmla="*/ 995 w 995"/>
                <a:gd name="T35" fmla="*/ 180 h 683"/>
                <a:gd name="T36" fmla="*/ 923 w 995"/>
                <a:gd name="T37" fmla="*/ 227 h 683"/>
                <a:gd name="T38" fmla="*/ 923 w 995"/>
                <a:gd name="T39" fmla="*/ 238 h 683"/>
                <a:gd name="T40" fmla="*/ 946 w 995"/>
                <a:gd name="T41" fmla="*/ 266 h 683"/>
                <a:gd name="T42" fmla="*/ 925 w 995"/>
                <a:gd name="T43" fmla="*/ 277 h 683"/>
                <a:gd name="T44" fmla="*/ 892 w 995"/>
                <a:gd name="T45" fmla="*/ 273 h 683"/>
                <a:gd name="T46" fmla="*/ 874 w 995"/>
                <a:gd name="T47" fmla="*/ 311 h 683"/>
                <a:gd name="T48" fmla="*/ 875 w 995"/>
                <a:gd name="T49" fmla="*/ 344 h 683"/>
                <a:gd name="T50" fmla="*/ 903 w 995"/>
                <a:gd name="T51" fmla="*/ 387 h 683"/>
                <a:gd name="T52" fmla="*/ 927 w 995"/>
                <a:gd name="T53" fmla="*/ 387 h 683"/>
                <a:gd name="T54" fmla="*/ 914 w 995"/>
                <a:gd name="T55" fmla="*/ 413 h 683"/>
                <a:gd name="T56" fmla="*/ 903 w 995"/>
                <a:gd name="T57" fmla="*/ 422 h 683"/>
                <a:gd name="T58" fmla="*/ 885 w 995"/>
                <a:gd name="T59" fmla="*/ 445 h 683"/>
                <a:gd name="T60" fmla="*/ 837 w 995"/>
                <a:gd name="T61" fmla="*/ 445 h 683"/>
                <a:gd name="T62" fmla="*/ 787 w 995"/>
                <a:gd name="T63" fmla="*/ 465 h 683"/>
                <a:gd name="T64" fmla="*/ 667 w 995"/>
                <a:gd name="T65" fmla="*/ 461 h 683"/>
                <a:gd name="T66" fmla="*/ 634 w 995"/>
                <a:gd name="T67" fmla="*/ 454 h 683"/>
                <a:gd name="T68" fmla="*/ 587 w 995"/>
                <a:gd name="T69" fmla="*/ 432 h 683"/>
                <a:gd name="T70" fmla="*/ 587 w 995"/>
                <a:gd name="T71" fmla="*/ 448 h 683"/>
                <a:gd name="T72" fmla="*/ 617 w 995"/>
                <a:gd name="T73" fmla="*/ 508 h 683"/>
                <a:gd name="T74" fmla="*/ 652 w 995"/>
                <a:gd name="T75" fmla="*/ 558 h 683"/>
                <a:gd name="T76" fmla="*/ 671 w 995"/>
                <a:gd name="T77" fmla="*/ 588 h 683"/>
                <a:gd name="T78" fmla="*/ 628 w 995"/>
                <a:gd name="T79" fmla="*/ 631 h 683"/>
                <a:gd name="T80" fmla="*/ 598 w 995"/>
                <a:gd name="T81" fmla="*/ 644 h 683"/>
                <a:gd name="T82" fmla="*/ 597 w 995"/>
                <a:gd name="T83" fmla="*/ 659 h 683"/>
                <a:gd name="T84" fmla="*/ 573 w 995"/>
                <a:gd name="T85" fmla="*/ 681 h 683"/>
                <a:gd name="T86" fmla="*/ 545 w 995"/>
                <a:gd name="T87" fmla="*/ 683 h 683"/>
                <a:gd name="T88" fmla="*/ 464 w 995"/>
                <a:gd name="T89" fmla="*/ 659 h 683"/>
                <a:gd name="T90" fmla="*/ 449 w 995"/>
                <a:gd name="T91" fmla="*/ 562 h 683"/>
                <a:gd name="T92" fmla="*/ 384 w 995"/>
                <a:gd name="T93" fmla="*/ 489 h 683"/>
                <a:gd name="T94" fmla="*/ 344 w 995"/>
                <a:gd name="T95" fmla="*/ 426 h 683"/>
                <a:gd name="T96" fmla="*/ 351 w 995"/>
                <a:gd name="T97" fmla="*/ 396 h 683"/>
                <a:gd name="T98" fmla="*/ 377 w 995"/>
                <a:gd name="T99" fmla="*/ 376 h 683"/>
                <a:gd name="T100" fmla="*/ 379 w 995"/>
                <a:gd name="T101" fmla="*/ 340 h 683"/>
                <a:gd name="T102" fmla="*/ 344 w 995"/>
                <a:gd name="T103" fmla="*/ 327 h 683"/>
                <a:gd name="T104" fmla="*/ 299 w 995"/>
                <a:gd name="T105" fmla="*/ 339 h 683"/>
                <a:gd name="T106" fmla="*/ 240 w 995"/>
                <a:gd name="T107" fmla="*/ 303 h 683"/>
                <a:gd name="T108" fmla="*/ 74 w 995"/>
                <a:gd name="T109" fmla="*/ 272 h 683"/>
                <a:gd name="T110" fmla="*/ 13 w 995"/>
                <a:gd name="T111" fmla="*/ 180 h 683"/>
                <a:gd name="T112" fmla="*/ 0 w 995"/>
                <a:gd name="T113" fmla="*/ 130 h 683"/>
                <a:gd name="T114" fmla="*/ 26 w 995"/>
                <a:gd name="T115" fmla="*/ 61 h 683"/>
                <a:gd name="T116" fmla="*/ 50 w 995"/>
                <a:gd name="T117" fmla="*/ 28 h 68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95"/>
                <a:gd name="T178" fmla="*/ 0 h 683"/>
                <a:gd name="T179" fmla="*/ 995 w 995"/>
                <a:gd name="T180" fmla="*/ 683 h 68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95" h="683">
                  <a:moveTo>
                    <a:pt x="50" y="28"/>
                  </a:moveTo>
                  <a:lnTo>
                    <a:pt x="78" y="69"/>
                  </a:lnTo>
                  <a:lnTo>
                    <a:pt x="78" y="128"/>
                  </a:lnTo>
                  <a:lnTo>
                    <a:pt x="107" y="149"/>
                  </a:lnTo>
                  <a:lnTo>
                    <a:pt x="155" y="145"/>
                  </a:lnTo>
                  <a:lnTo>
                    <a:pt x="155" y="33"/>
                  </a:lnTo>
                  <a:lnTo>
                    <a:pt x="238" y="0"/>
                  </a:lnTo>
                  <a:lnTo>
                    <a:pt x="333" y="3"/>
                  </a:lnTo>
                  <a:lnTo>
                    <a:pt x="381" y="31"/>
                  </a:lnTo>
                  <a:lnTo>
                    <a:pt x="478" y="33"/>
                  </a:lnTo>
                  <a:lnTo>
                    <a:pt x="536" y="46"/>
                  </a:lnTo>
                  <a:lnTo>
                    <a:pt x="811" y="16"/>
                  </a:lnTo>
                  <a:lnTo>
                    <a:pt x="770" y="54"/>
                  </a:lnTo>
                  <a:lnTo>
                    <a:pt x="811" y="69"/>
                  </a:lnTo>
                  <a:lnTo>
                    <a:pt x="848" y="98"/>
                  </a:lnTo>
                  <a:lnTo>
                    <a:pt x="892" y="111"/>
                  </a:lnTo>
                  <a:lnTo>
                    <a:pt x="892" y="160"/>
                  </a:lnTo>
                  <a:lnTo>
                    <a:pt x="995" y="180"/>
                  </a:lnTo>
                  <a:lnTo>
                    <a:pt x="923" y="227"/>
                  </a:lnTo>
                  <a:lnTo>
                    <a:pt x="923" y="238"/>
                  </a:lnTo>
                  <a:lnTo>
                    <a:pt x="946" y="266"/>
                  </a:lnTo>
                  <a:lnTo>
                    <a:pt x="925" y="277"/>
                  </a:lnTo>
                  <a:lnTo>
                    <a:pt x="892" y="273"/>
                  </a:lnTo>
                  <a:lnTo>
                    <a:pt x="874" y="311"/>
                  </a:lnTo>
                  <a:lnTo>
                    <a:pt x="875" y="344"/>
                  </a:lnTo>
                  <a:lnTo>
                    <a:pt x="903" y="387"/>
                  </a:lnTo>
                  <a:lnTo>
                    <a:pt x="927" y="387"/>
                  </a:lnTo>
                  <a:lnTo>
                    <a:pt x="914" y="413"/>
                  </a:lnTo>
                  <a:lnTo>
                    <a:pt x="903" y="422"/>
                  </a:lnTo>
                  <a:lnTo>
                    <a:pt x="885" y="445"/>
                  </a:lnTo>
                  <a:lnTo>
                    <a:pt x="837" y="445"/>
                  </a:lnTo>
                  <a:lnTo>
                    <a:pt x="787" y="465"/>
                  </a:lnTo>
                  <a:lnTo>
                    <a:pt x="667" y="461"/>
                  </a:lnTo>
                  <a:lnTo>
                    <a:pt x="634" y="454"/>
                  </a:lnTo>
                  <a:lnTo>
                    <a:pt x="587" y="432"/>
                  </a:lnTo>
                  <a:lnTo>
                    <a:pt x="587" y="448"/>
                  </a:lnTo>
                  <a:lnTo>
                    <a:pt x="617" y="508"/>
                  </a:lnTo>
                  <a:lnTo>
                    <a:pt x="652" y="558"/>
                  </a:lnTo>
                  <a:lnTo>
                    <a:pt x="671" y="588"/>
                  </a:lnTo>
                  <a:lnTo>
                    <a:pt x="628" y="631"/>
                  </a:lnTo>
                  <a:lnTo>
                    <a:pt x="598" y="644"/>
                  </a:lnTo>
                  <a:lnTo>
                    <a:pt x="597" y="659"/>
                  </a:lnTo>
                  <a:lnTo>
                    <a:pt x="573" y="681"/>
                  </a:lnTo>
                  <a:lnTo>
                    <a:pt x="545" y="683"/>
                  </a:lnTo>
                  <a:lnTo>
                    <a:pt x="464" y="659"/>
                  </a:lnTo>
                  <a:lnTo>
                    <a:pt x="449" y="562"/>
                  </a:lnTo>
                  <a:lnTo>
                    <a:pt x="384" y="489"/>
                  </a:lnTo>
                  <a:lnTo>
                    <a:pt x="344" y="426"/>
                  </a:lnTo>
                  <a:lnTo>
                    <a:pt x="351" y="396"/>
                  </a:lnTo>
                  <a:lnTo>
                    <a:pt x="377" y="376"/>
                  </a:lnTo>
                  <a:lnTo>
                    <a:pt x="379" y="340"/>
                  </a:lnTo>
                  <a:lnTo>
                    <a:pt x="344" y="327"/>
                  </a:lnTo>
                  <a:lnTo>
                    <a:pt x="299" y="339"/>
                  </a:lnTo>
                  <a:lnTo>
                    <a:pt x="240" y="303"/>
                  </a:lnTo>
                  <a:lnTo>
                    <a:pt x="74" y="272"/>
                  </a:lnTo>
                  <a:lnTo>
                    <a:pt x="13" y="180"/>
                  </a:lnTo>
                  <a:lnTo>
                    <a:pt x="0" y="130"/>
                  </a:lnTo>
                  <a:lnTo>
                    <a:pt x="26" y="61"/>
                  </a:lnTo>
                  <a:lnTo>
                    <a:pt x="50" y="28"/>
                  </a:lnTo>
                  <a:close/>
                </a:path>
              </a:pathLst>
            </a:custGeom>
            <a:gradFill flip="none" rotWithShape="1">
              <a:gsLst>
                <a:gs pos="50000">
                  <a:srgbClr val="339933">
                    <a:shade val="67500"/>
                    <a:satMod val="115000"/>
                  </a:srgbClr>
                </a:gs>
                <a:gs pos="100000">
                  <a:srgbClr val="339933">
                    <a:shade val="100000"/>
                    <a:satMod val="11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3" name="Freeform 85"/>
            <p:cNvSpPr>
              <a:spLocks/>
            </p:cNvSpPr>
            <p:nvPr/>
          </p:nvSpPr>
          <p:spPr bwMode="auto">
            <a:xfrm>
              <a:off x="5011713" y="2879055"/>
              <a:ext cx="266700" cy="322263"/>
            </a:xfrm>
            <a:custGeom>
              <a:avLst/>
              <a:gdLst>
                <a:gd name="T0" fmla="*/ 120 w 373"/>
                <a:gd name="T1" fmla="*/ 0 h 494"/>
                <a:gd name="T2" fmla="*/ 48 w 373"/>
                <a:gd name="T3" fmla="*/ 43 h 494"/>
                <a:gd name="T4" fmla="*/ 50 w 373"/>
                <a:gd name="T5" fmla="*/ 53 h 494"/>
                <a:gd name="T6" fmla="*/ 74 w 373"/>
                <a:gd name="T7" fmla="*/ 80 h 494"/>
                <a:gd name="T8" fmla="*/ 50 w 373"/>
                <a:gd name="T9" fmla="*/ 95 h 494"/>
                <a:gd name="T10" fmla="*/ 20 w 373"/>
                <a:gd name="T11" fmla="*/ 90 h 494"/>
                <a:gd name="T12" fmla="*/ 0 w 373"/>
                <a:gd name="T13" fmla="*/ 125 h 494"/>
                <a:gd name="T14" fmla="*/ 3 w 373"/>
                <a:gd name="T15" fmla="*/ 161 h 494"/>
                <a:gd name="T16" fmla="*/ 29 w 373"/>
                <a:gd name="T17" fmla="*/ 201 h 494"/>
                <a:gd name="T18" fmla="*/ 53 w 373"/>
                <a:gd name="T19" fmla="*/ 201 h 494"/>
                <a:gd name="T20" fmla="*/ 38 w 373"/>
                <a:gd name="T21" fmla="*/ 235 h 494"/>
                <a:gd name="T22" fmla="*/ 98 w 373"/>
                <a:gd name="T23" fmla="*/ 282 h 494"/>
                <a:gd name="T24" fmla="*/ 123 w 373"/>
                <a:gd name="T25" fmla="*/ 308 h 494"/>
                <a:gd name="T26" fmla="*/ 122 w 373"/>
                <a:gd name="T27" fmla="*/ 440 h 494"/>
                <a:gd name="T28" fmla="*/ 151 w 373"/>
                <a:gd name="T29" fmla="*/ 494 h 494"/>
                <a:gd name="T30" fmla="*/ 171 w 373"/>
                <a:gd name="T31" fmla="*/ 468 h 494"/>
                <a:gd name="T32" fmla="*/ 242 w 373"/>
                <a:gd name="T33" fmla="*/ 458 h 494"/>
                <a:gd name="T34" fmla="*/ 303 w 373"/>
                <a:gd name="T35" fmla="*/ 458 h 494"/>
                <a:gd name="T36" fmla="*/ 336 w 373"/>
                <a:gd name="T37" fmla="*/ 440 h 494"/>
                <a:gd name="T38" fmla="*/ 373 w 373"/>
                <a:gd name="T39" fmla="*/ 440 h 494"/>
                <a:gd name="T40" fmla="*/ 339 w 373"/>
                <a:gd name="T41" fmla="*/ 315 h 494"/>
                <a:gd name="T42" fmla="*/ 273 w 373"/>
                <a:gd name="T43" fmla="*/ 269 h 494"/>
                <a:gd name="T44" fmla="*/ 253 w 373"/>
                <a:gd name="T45" fmla="*/ 235 h 494"/>
                <a:gd name="T46" fmla="*/ 323 w 373"/>
                <a:gd name="T47" fmla="*/ 155 h 494"/>
                <a:gd name="T48" fmla="*/ 214 w 373"/>
                <a:gd name="T49" fmla="*/ 95 h 494"/>
                <a:gd name="T50" fmla="*/ 203 w 373"/>
                <a:gd name="T51" fmla="*/ 105 h 494"/>
                <a:gd name="T52" fmla="*/ 179 w 373"/>
                <a:gd name="T53" fmla="*/ 56 h 494"/>
                <a:gd name="T54" fmla="*/ 120 w 373"/>
                <a:gd name="T55" fmla="*/ 0 h 49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73"/>
                <a:gd name="T85" fmla="*/ 0 h 494"/>
                <a:gd name="T86" fmla="*/ 373 w 373"/>
                <a:gd name="T87" fmla="*/ 494 h 49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73" h="494">
                  <a:moveTo>
                    <a:pt x="120" y="0"/>
                  </a:moveTo>
                  <a:lnTo>
                    <a:pt x="48" y="43"/>
                  </a:lnTo>
                  <a:lnTo>
                    <a:pt x="50" y="53"/>
                  </a:lnTo>
                  <a:lnTo>
                    <a:pt x="74" y="80"/>
                  </a:lnTo>
                  <a:lnTo>
                    <a:pt x="50" y="95"/>
                  </a:lnTo>
                  <a:lnTo>
                    <a:pt x="20" y="90"/>
                  </a:lnTo>
                  <a:lnTo>
                    <a:pt x="0" y="125"/>
                  </a:lnTo>
                  <a:lnTo>
                    <a:pt x="3" y="161"/>
                  </a:lnTo>
                  <a:lnTo>
                    <a:pt x="29" y="201"/>
                  </a:lnTo>
                  <a:lnTo>
                    <a:pt x="53" y="201"/>
                  </a:lnTo>
                  <a:lnTo>
                    <a:pt x="38" y="235"/>
                  </a:lnTo>
                  <a:lnTo>
                    <a:pt x="98" y="282"/>
                  </a:lnTo>
                  <a:lnTo>
                    <a:pt x="123" y="308"/>
                  </a:lnTo>
                  <a:lnTo>
                    <a:pt x="122" y="440"/>
                  </a:lnTo>
                  <a:lnTo>
                    <a:pt x="151" y="494"/>
                  </a:lnTo>
                  <a:lnTo>
                    <a:pt x="171" y="468"/>
                  </a:lnTo>
                  <a:lnTo>
                    <a:pt x="242" y="458"/>
                  </a:lnTo>
                  <a:lnTo>
                    <a:pt x="303" y="458"/>
                  </a:lnTo>
                  <a:lnTo>
                    <a:pt x="336" y="440"/>
                  </a:lnTo>
                  <a:lnTo>
                    <a:pt x="373" y="440"/>
                  </a:lnTo>
                  <a:lnTo>
                    <a:pt x="339" y="315"/>
                  </a:lnTo>
                  <a:lnTo>
                    <a:pt x="273" y="269"/>
                  </a:lnTo>
                  <a:lnTo>
                    <a:pt x="253" y="235"/>
                  </a:lnTo>
                  <a:lnTo>
                    <a:pt x="323" y="155"/>
                  </a:lnTo>
                  <a:lnTo>
                    <a:pt x="214" y="95"/>
                  </a:lnTo>
                  <a:lnTo>
                    <a:pt x="203" y="105"/>
                  </a:lnTo>
                  <a:lnTo>
                    <a:pt x="179" y="56"/>
                  </a:lnTo>
                  <a:lnTo>
                    <a:pt x="120" y="0"/>
                  </a:lnTo>
                </a:path>
              </a:pathLst>
            </a:custGeom>
            <a:gradFill>
              <a:gsLst>
                <a:gs pos="0">
                  <a:schemeClr val="bg1">
                    <a:shade val="30000"/>
                    <a:satMod val="115000"/>
                    <a:alpha val="73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</a:gra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4" name="Freeform 86"/>
            <p:cNvSpPr>
              <a:spLocks/>
            </p:cNvSpPr>
            <p:nvPr/>
          </p:nvSpPr>
          <p:spPr bwMode="auto">
            <a:xfrm>
              <a:off x="5367313" y="2980655"/>
              <a:ext cx="152400" cy="179388"/>
            </a:xfrm>
            <a:custGeom>
              <a:avLst/>
              <a:gdLst>
                <a:gd name="T0" fmla="*/ 31 w 212"/>
                <a:gd name="T1" fmla="*/ 16 h 275"/>
                <a:gd name="T2" fmla="*/ 57 w 212"/>
                <a:gd name="T3" fmla="*/ 0 h 275"/>
                <a:gd name="T4" fmla="*/ 111 w 212"/>
                <a:gd name="T5" fmla="*/ 63 h 275"/>
                <a:gd name="T6" fmla="*/ 181 w 212"/>
                <a:gd name="T7" fmla="*/ 96 h 275"/>
                <a:gd name="T8" fmla="*/ 212 w 212"/>
                <a:gd name="T9" fmla="*/ 130 h 275"/>
                <a:gd name="T10" fmla="*/ 183 w 212"/>
                <a:gd name="T11" fmla="*/ 156 h 275"/>
                <a:gd name="T12" fmla="*/ 163 w 212"/>
                <a:gd name="T13" fmla="*/ 171 h 275"/>
                <a:gd name="T14" fmla="*/ 94 w 212"/>
                <a:gd name="T15" fmla="*/ 264 h 275"/>
                <a:gd name="T16" fmla="*/ 48 w 212"/>
                <a:gd name="T17" fmla="*/ 275 h 275"/>
                <a:gd name="T18" fmla="*/ 20 w 212"/>
                <a:gd name="T19" fmla="*/ 262 h 275"/>
                <a:gd name="T20" fmla="*/ 0 w 212"/>
                <a:gd name="T21" fmla="*/ 247 h 275"/>
                <a:gd name="T22" fmla="*/ 50 w 212"/>
                <a:gd name="T23" fmla="*/ 234 h 275"/>
                <a:gd name="T24" fmla="*/ 50 w 212"/>
                <a:gd name="T25" fmla="*/ 191 h 275"/>
                <a:gd name="T26" fmla="*/ 24 w 212"/>
                <a:gd name="T27" fmla="*/ 160 h 275"/>
                <a:gd name="T28" fmla="*/ 24 w 212"/>
                <a:gd name="T29" fmla="*/ 128 h 275"/>
                <a:gd name="T30" fmla="*/ 9 w 212"/>
                <a:gd name="T31" fmla="*/ 108 h 275"/>
                <a:gd name="T32" fmla="*/ 41 w 212"/>
                <a:gd name="T33" fmla="*/ 57 h 275"/>
                <a:gd name="T34" fmla="*/ 31 w 212"/>
                <a:gd name="T35" fmla="*/ 16 h 2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2"/>
                <a:gd name="T55" fmla="*/ 0 h 275"/>
                <a:gd name="T56" fmla="*/ 212 w 212"/>
                <a:gd name="T57" fmla="*/ 275 h 2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2" h="275">
                  <a:moveTo>
                    <a:pt x="31" y="16"/>
                  </a:moveTo>
                  <a:lnTo>
                    <a:pt x="57" y="0"/>
                  </a:lnTo>
                  <a:lnTo>
                    <a:pt x="111" y="63"/>
                  </a:lnTo>
                  <a:lnTo>
                    <a:pt x="181" y="96"/>
                  </a:lnTo>
                  <a:lnTo>
                    <a:pt x="212" y="130"/>
                  </a:lnTo>
                  <a:lnTo>
                    <a:pt x="183" y="156"/>
                  </a:lnTo>
                  <a:lnTo>
                    <a:pt x="163" y="171"/>
                  </a:lnTo>
                  <a:lnTo>
                    <a:pt x="94" y="264"/>
                  </a:lnTo>
                  <a:lnTo>
                    <a:pt x="48" y="275"/>
                  </a:lnTo>
                  <a:lnTo>
                    <a:pt x="20" y="262"/>
                  </a:lnTo>
                  <a:lnTo>
                    <a:pt x="0" y="247"/>
                  </a:lnTo>
                  <a:lnTo>
                    <a:pt x="50" y="234"/>
                  </a:lnTo>
                  <a:lnTo>
                    <a:pt x="50" y="191"/>
                  </a:lnTo>
                  <a:lnTo>
                    <a:pt x="24" y="160"/>
                  </a:lnTo>
                  <a:lnTo>
                    <a:pt x="24" y="128"/>
                  </a:lnTo>
                  <a:lnTo>
                    <a:pt x="9" y="108"/>
                  </a:lnTo>
                  <a:lnTo>
                    <a:pt x="41" y="57"/>
                  </a:lnTo>
                  <a:lnTo>
                    <a:pt x="31" y="16"/>
                  </a:lnTo>
                </a:path>
              </a:pathLst>
            </a:custGeom>
            <a:gradFill>
              <a:gsLst>
                <a:gs pos="0">
                  <a:schemeClr val="bg1">
                    <a:shade val="30000"/>
                    <a:satMod val="115000"/>
                    <a:alpha val="73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</a:gradFill>
            <a:ln w="11113">
              <a:solidFill>
                <a:srgbClr val="1C1C1C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5" name="Freeform 87"/>
            <p:cNvSpPr>
              <a:spLocks/>
            </p:cNvSpPr>
            <p:nvPr/>
          </p:nvSpPr>
          <p:spPr bwMode="auto">
            <a:xfrm>
              <a:off x="4383088" y="3033713"/>
              <a:ext cx="1989137" cy="1651000"/>
            </a:xfrm>
            <a:custGeom>
              <a:avLst/>
              <a:gdLst>
                <a:gd name="T0" fmla="*/ 2147483647 w 2773"/>
                <a:gd name="T1" fmla="*/ 2147483647 h 2532"/>
                <a:gd name="T2" fmla="*/ 2147483647 w 2773"/>
                <a:gd name="T3" fmla="*/ 2147483647 h 2532"/>
                <a:gd name="T4" fmla="*/ 0 w 2773"/>
                <a:gd name="T5" fmla="*/ 2147483647 h 2532"/>
                <a:gd name="T6" fmla="*/ 2147483647 w 2773"/>
                <a:gd name="T7" fmla="*/ 2147483647 h 2532"/>
                <a:gd name="T8" fmla="*/ 2147483647 w 2773"/>
                <a:gd name="T9" fmla="*/ 2147483647 h 2532"/>
                <a:gd name="T10" fmla="*/ 2147483647 w 2773"/>
                <a:gd name="T11" fmla="*/ 2147483647 h 2532"/>
                <a:gd name="T12" fmla="*/ 2147483647 w 2773"/>
                <a:gd name="T13" fmla="*/ 2147483647 h 2532"/>
                <a:gd name="T14" fmla="*/ 2147483647 w 2773"/>
                <a:gd name="T15" fmla="*/ 2147483647 h 2532"/>
                <a:gd name="T16" fmla="*/ 2147483647 w 2773"/>
                <a:gd name="T17" fmla="*/ 2147483647 h 2532"/>
                <a:gd name="T18" fmla="*/ 2147483647 w 2773"/>
                <a:gd name="T19" fmla="*/ 2147483647 h 2532"/>
                <a:gd name="T20" fmla="*/ 2147483647 w 2773"/>
                <a:gd name="T21" fmla="*/ 2147483647 h 2532"/>
                <a:gd name="T22" fmla="*/ 2147483647 w 2773"/>
                <a:gd name="T23" fmla="*/ 2147483647 h 2532"/>
                <a:gd name="T24" fmla="*/ 2147483647 w 2773"/>
                <a:gd name="T25" fmla="*/ 2147483647 h 2532"/>
                <a:gd name="T26" fmla="*/ 2147483647 w 2773"/>
                <a:gd name="T27" fmla="*/ 2147483647 h 2532"/>
                <a:gd name="T28" fmla="*/ 2147483647 w 2773"/>
                <a:gd name="T29" fmla="*/ 2147483647 h 2532"/>
                <a:gd name="T30" fmla="*/ 2147483647 w 2773"/>
                <a:gd name="T31" fmla="*/ 2147483647 h 2532"/>
                <a:gd name="T32" fmla="*/ 2147483647 w 2773"/>
                <a:gd name="T33" fmla="*/ 2147483647 h 2532"/>
                <a:gd name="T34" fmla="*/ 2147483647 w 2773"/>
                <a:gd name="T35" fmla="*/ 2147483647 h 2532"/>
                <a:gd name="T36" fmla="*/ 2147483647 w 2773"/>
                <a:gd name="T37" fmla="*/ 2147483647 h 2532"/>
                <a:gd name="T38" fmla="*/ 2147483647 w 2773"/>
                <a:gd name="T39" fmla="*/ 2147483647 h 2532"/>
                <a:gd name="T40" fmla="*/ 2147483647 w 2773"/>
                <a:gd name="T41" fmla="*/ 2147483647 h 2532"/>
                <a:gd name="T42" fmla="*/ 2147483647 w 2773"/>
                <a:gd name="T43" fmla="*/ 2147483647 h 2532"/>
                <a:gd name="T44" fmla="*/ 2147483647 w 2773"/>
                <a:gd name="T45" fmla="*/ 2147483647 h 2532"/>
                <a:gd name="T46" fmla="*/ 2147483647 w 2773"/>
                <a:gd name="T47" fmla="*/ 2147483647 h 2532"/>
                <a:gd name="T48" fmla="*/ 2147483647 w 2773"/>
                <a:gd name="T49" fmla="*/ 2147483647 h 2532"/>
                <a:gd name="T50" fmla="*/ 2147483647 w 2773"/>
                <a:gd name="T51" fmla="*/ 2147483647 h 2532"/>
                <a:gd name="T52" fmla="*/ 2147483647 w 2773"/>
                <a:gd name="T53" fmla="*/ 2147483647 h 2532"/>
                <a:gd name="T54" fmla="*/ 2147483647 w 2773"/>
                <a:gd name="T55" fmla="*/ 2147483647 h 2532"/>
                <a:gd name="T56" fmla="*/ 2147483647 w 2773"/>
                <a:gd name="T57" fmla="*/ 2147483647 h 2532"/>
                <a:gd name="T58" fmla="*/ 2147483647 w 2773"/>
                <a:gd name="T59" fmla="*/ 2147483647 h 2532"/>
                <a:gd name="T60" fmla="*/ 2147483647 w 2773"/>
                <a:gd name="T61" fmla="*/ 2147483647 h 2532"/>
                <a:gd name="T62" fmla="*/ 2147483647 w 2773"/>
                <a:gd name="T63" fmla="*/ 2147483647 h 2532"/>
                <a:gd name="T64" fmla="*/ 2147483647 w 2773"/>
                <a:gd name="T65" fmla="*/ 2147483647 h 2532"/>
                <a:gd name="T66" fmla="*/ 2147483647 w 2773"/>
                <a:gd name="T67" fmla="*/ 2147483647 h 2532"/>
                <a:gd name="T68" fmla="*/ 2147483647 w 2773"/>
                <a:gd name="T69" fmla="*/ 2147483647 h 2532"/>
                <a:gd name="T70" fmla="*/ 2147483647 w 2773"/>
                <a:gd name="T71" fmla="*/ 2147483647 h 2532"/>
                <a:gd name="T72" fmla="*/ 2147483647 w 2773"/>
                <a:gd name="T73" fmla="*/ 2147483647 h 2532"/>
                <a:gd name="T74" fmla="*/ 2147483647 w 2773"/>
                <a:gd name="T75" fmla="*/ 2147483647 h 2532"/>
                <a:gd name="T76" fmla="*/ 2147483647 w 2773"/>
                <a:gd name="T77" fmla="*/ 2147483647 h 2532"/>
                <a:gd name="T78" fmla="*/ 2147483647 w 2773"/>
                <a:gd name="T79" fmla="*/ 2147483647 h 2532"/>
                <a:gd name="T80" fmla="*/ 2147483647 w 2773"/>
                <a:gd name="T81" fmla="*/ 2147483647 h 2532"/>
                <a:gd name="T82" fmla="*/ 2147483647 w 2773"/>
                <a:gd name="T83" fmla="*/ 2147483647 h 2532"/>
                <a:gd name="T84" fmla="*/ 2147483647 w 2773"/>
                <a:gd name="T85" fmla="*/ 2147483647 h 2532"/>
                <a:gd name="T86" fmla="*/ 2147483647 w 2773"/>
                <a:gd name="T87" fmla="*/ 2147483647 h 2532"/>
                <a:gd name="T88" fmla="*/ 2147483647 w 2773"/>
                <a:gd name="T89" fmla="*/ 2147483647 h 2532"/>
                <a:gd name="T90" fmla="*/ 2147483647 w 2773"/>
                <a:gd name="T91" fmla="*/ 2147483647 h 2532"/>
                <a:gd name="T92" fmla="*/ 2147483647 w 2773"/>
                <a:gd name="T93" fmla="*/ 2147483647 h 2532"/>
                <a:gd name="T94" fmla="*/ 2147483647 w 2773"/>
                <a:gd name="T95" fmla="*/ 2147483647 h 2532"/>
                <a:gd name="T96" fmla="*/ 2147483647 w 2773"/>
                <a:gd name="T97" fmla="*/ 2147483647 h 2532"/>
                <a:gd name="T98" fmla="*/ 2147483647 w 2773"/>
                <a:gd name="T99" fmla="*/ 2147483647 h 2532"/>
                <a:gd name="T100" fmla="*/ 2147483647 w 2773"/>
                <a:gd name="T101" fmla="*/ 2147483647 h 2532"/>
                <a:gd name="T102" fmla="*/ 2147483647 w 2773"/>
                <a:gd name="T103" fmla="*/ 2147483647 h 2532"/>
                <a:gd name="T104" fmla="*/ 2147483647 w 2773"/>
                <a:gd name="T105" fmla="*/ 2147483647 h 2532"/>
                <a:gd name="T106" fmla="*/ 2147483647 w 2773"/>
                <a:gd name="T107" fmla="*/ 2147483647 h 2532"/>
                <a:gd name="T108" fmla="*/ 2147483647 w 2773"/>
                <a:gd name="T109" fmla="*/ 2147483647 h 2532"/>
                <a:gd name="T110" fmla="*/ 2147483647 w 2773"/>
                <a:gd name="T111" fmla="*/ 2147483647 h 2532"/>
                <a:gd name="T112" fmla="*/ 2147483647 w 2773"/>
                <a:gd name="T113" fmla="*/ 2147483647 h 2532"/>
                <a:gd name="T114" fmla="*/ 2147483647 w 2773"/>
                <a:gd name="T115" fmla="*/ 2147483647 h 2532"/>
                <a:gd name="T116" fmla="*/ 2147483647 w 2773"/>
                <a:gd name="T117" fmla="*/ 2147483647 h 25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773"/>
                <a:gd name="T178" fmla="*/ 0 h 2532"/>
                <a:gd name="T179" fmla="*/ 2773 w 2773"/>
                <a:gd name="T180" fmla="*/ 2532 h 253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773" h="2532">
                  <a:moveTo>
                    <a:pt x="260" y="382"/>
                  </a:moveTo>
                  <a:lnTo>
                    <a:pt x="255" y="570"/>
                  </a:lnTo>
                  <a:lnTo>
                    <a:pt x="247" y="592"/>
                  </a:lnTo>
                  <a:lnTo>
                    <a:pt x="236" y="607"/>
                  </a:lnTo>
                  <a:lnTo>
                    <a:pt x="137" y="637"/>
                  </a:lnTo>
                  <a:lnTo>
                    <a:pt x="68" y="668"/>
                  </a:lnTo>
                  <a:lnTo>
                    <a:pt x="33" y="736"/>
                  </a:lnTo>
                  <a:lnTo>
                    <a:pt x="37" y="775"/>
                  </a:lnTo>
                  <a:lnTo>
                    <a:pt x="0" y="817"/>
                  </a:lnTo>
                  <a:lnTo>
                    <a:pt x="0" y="866"/>
                  </a:lnTo>
                  <a:lnTo>
                    <a:pt x="33" y="894"/>
                  </a:lnTo>
                  <a:lnTo>
                    <a:pt x="48" y="935"/>
                  </a:lnTo>
                  <a:lnTo>
                    <a:pt x="48" y="974"/>
                  </a:lnTo>
                  <a:lnTo>
                    <a:pt x="98" y="957"/>
                  </a:lnTo>
                  <a:lnTo>
                    <a:pt x="125" y="991"/>
                  </a:lnTo>
                  <a:lnTo>
                    <a:pt x="174" y="991"/>
                  </a:lnTo>
                  <a:lnTo>
                    <a:pt x="218" y="959"/>
                  </a:lnTo>
                  <a:lnTo>
                    <a:pt x="251" y="1074"/>
                  </a:lnTo>
                  <a:lnTo>
                    <a:pt x="306" y="1086"/>
                  </a:lnTo>
                  <a:lnTo>
                    <a:pt x="412" y="1056"/>
                  </a:lnTo>
                  <a:lnTo>
                    <a:pt x="502" y="1015"/>
                  </a:lnTo>
                  <a:lnTo>
                    <a:pt x="570" y="959"/>
                  </a:lnTo>
                  <a:lnTo>
                    <a:pt x="628" y="1019"/>
                  </a:lnTo>
                  <a:lnTo>
                    <a:pt x="637" y="1074"/>
                  </a:lnTo>
                  <a:lnTo>
                    <a:pt x="637" y="1115"/>
                  </a:lnTo>
                  <a:lnTo>
                    <a:pt x="720" y="1153"/>
                  </a:lnTo>
                  <a:lnTo>
                    <a:pt x="779" y="1151"/>
                  </a:lnTo>
                  <a:lnTo>
                    <a:pt x="853" y="1201"/>
                  </a:lnTo>
                  <a:lnTo>
                    <a:pt x="938" y="1227"/>
                  </a:lnTo>
                  <a:lnTo>
                    <a:pt x="993" y="1275"/>
                  </a:lnTo>
                  <a:lnTo>
                    <a:pt x="982" y="1404"/>
                  </a:lnTo>
                  <a:lnTo>
                    <a:pt x="1119" y="1404"/>
                  </a:lnTo>
                  <a:lnTo>
                    <a:pt x="1132" y="1471"/>
                  </a:lnTo>
                  <a:lnTo>
                    <a:pt x="1154" y="1506"/>
                  </a:lnTo>
                  <a:lnTo>
                    <a:pt x="1154" y="1577"/>
                  </a:lnTo>
                  <a:lnTo>
                    <a:pt x="1124" y="1639"/>
                  </a:lnTo>
                  <a:lnTo>
                    <a:pt x="1156" y="1696"/>
                  </a:lnTo>
                  <a:lnTo>
                    <a:pt x="1156" y="1754"/>
                  </a:lnTo>
                  <a:lnTo>
                    <a:pt x="1148" y="1815"/>
                  </a:lnTo>
                  <a:lnTo>
                    <a:pt x="1204" y="1815"/>
                  </a:lnTo>
                  <a:lnTo>
                    <a:pt x="1276" y="1817"/>
                  </a:lnTo>
                  <a:lnTo>
                    <a:pt x="1298" y="1830"/>
                  </a:lnTo>
                  <a:lnTo>
                    <a:pt x="1328" y="1854"/>
                  </a:lnTo>
                  <a:lnTo>
                    <a:pt x="1350" y="1927"/>
                  </a:lnTo>
                  <a:lnTo>
                    <a:pt x="1376" y="1914"/>
                  </a:lnTo>
                  <a:lnTo>
                    <a:pt x="1396" y="2039"/>
                  </a:lnTo>
                  <a:lnTo>
                    <a:pt x="1407" y="2056"/>
                  </a:lnTo>
                  <a:lnTo>
                    <a:pt x="1411" y="2057"/>
                  </a:lnTo>
                  <a:lnTo>
                    <a:pt x="1435" y="2100"/>
                  </a:lnTo>
                  <a:lnTo>
                    <a:pt x="1416" y="2151"/>
                  </a:lnTo>
                  <a:lnTo>
                    <a:pt x="1339" y="2186"/>
                  </a:lnTo>
                  <a:lnTo>
                    <a:pt x="1257" y="2257"/>
                  </a:lnTo>
                  <a:lnTo>
                    <a:pt x="1219" y="2290"/>
                  </a:lnTo>
                  <a:lnTo>
                    <a:pt x="1219" y="2359"/>
                  </a:lnTo>
                  <a:lnTo>
                    <a:pt x="1254" y="2383"/>
                  </a:lnTo>
                  <a:lnTo>
                    <a:pt x="1261" y="2430"/>
                  </a:lnTo>
                  <a:lnTo>
                    <a:pt x="1318" y="2422"/>
                  </a:lnTo>
                  <a:lnTo>
                    <a:pt x="1396" y="2465"/>
                  </a:lnTo>
                  <a:lnTo>
                    <a:pt x="1462" y="2532"/>
                  </a:lnTo>
                  <a:lnTo>
                    <a:pt x="1501" y="2510"/>
                  </a:lnTo>
                  <a:lnTo>
                    <a:pt x="1549" y="2469"/>
                  </a:lnTo>
                  <a:lnTo>
                    <a:pt x="1560" y="2404"/>
                  </a:lnTo>
                  <a:lnTo>
                    <a:pt x="1590" y="2381"/>
                  </a:lnTo>
                  <a:lnTo>
                    <a:pt x="1606" y="2374"/>
                  </a:lnTo>
                  <a:lnTo>
                    <a:pt x="1630" y="2340"/>
                  </a:lnTo>
                  <a:lnTo>
                    <a:pt x="1660" y="2318"/>
                  </a:lnTo>
                  <a:lnTo>
                    <a:pt x="1730" y="2240"/>
                  </a:lnTo>
                  <a:lnTo>
                    <a:pt x="1730" y="2108"/>
                  </a:lnTo>
                  <a:lnTo>
                    <a:pt x="1749" y="2076"/>
                  </a:lnTo>
                  <a:lnTo>
                    <a:pt x="1780" y="2043"/>
                  </a:lnTo>
                  <a:lnTo>
                    <a:pt x="1830" y="2043"/>
                  </a:lnTo>
                  <a:lnTo>
                    <a:pt x="1852" y="2013"/>
                  </a:lnTo>
                  <a:lnTo>
                    <a:pt x="1898" y="2013"/>
                  </a:lnTo>
                  <a:lnTo>
                    <a:pt x="1961" y="1972"/>
                  </a:lnTo>
                  <a:lnTo>
                    <a:pt x="1968" y="1964"/>
                  </a:lnTo>
                  <a:lnTo>
                    <a:pt x="2044" y="1942"/>
                  </a:lnTo>
                  <a:lnTo>
                    <a:pt x="2085" y="1931"/>
                  </a:lnTo>
                  <a:lnTo>
                    <a:pt x="2140" y="1964"/>
                  </a:lnTo>
                  <a:lnTo>
                    <a:pt x="2194" y="1927"/>
                  </a:lnTo>
                  <a:lnTo>
                    <a:pt x="2203" y="1895"/>
                  </a:lnTo>
                  <a:lnTo>
                    <a:pt x="2288" y="1817"/>
                  </a:lnTo>
                  <a:lnTo>
                    <a:pt x="2308" y="1780"/>
                  </a:lnTo>
                  <a:lnTo>
                    <a:pt x="2339" y="1756"/>
                  </a:lnTo>
                  <a:lnTo>
                    <a:pt x="2378" y="1735"/>
                  </a:lnTo>
                  <a:lnTo>
                    <a:pt x="2376" y="1691"/>
                  </a:lnTo>
                  <a:lnTo>
                    <a:pt x="2387" y="1627"/>
                  </a:lnTo>
                  <a:lnTo>
                    <a:pt x="2410" y="1611"/>
                  </a:lnTo>
                  <a:lnTo>
                    <a:pt x="2410" y="1573"/>
                  </a:lnTo>
                  <a:lnTo>
                    <a:pt x="2426" y="1523"/>
                  </a:lnTo>
                  <a:lnTo>
                    <a:pt x="2445" y="1449"/>
                  </a:lnTo>
                  <a:lnTo>
                    <a:pt x="2448" y="1400"/>
                  </a:lnTo>
                  <a:lnTo>
                    <a:pt x="2454" y="1346"/>
                  </a:lnTo>
                  <a:lnTo>
                    <a:pt x="2461" y="1298"/>
                  </a:lnTo>
                  <a:lnTo>
                    <a:pt x="2478" y="1275"/>
                  </a:lnTo>
                  <a:lnTo>
                    <a:pt x="2494" y="1275"/>
                  </a:lnTo>
                  <a:lnTo>
                    <a:pt x="2507" y="1294"/>
                  </a:lnTo>
                  <a:lnTo>
                    <a:pt x="2557" y="1201"/>
                  </a:lnTo>
                  <a:lnTo>
                    <a:pt x="2616" y="1153"/>
                  </a:lnTo>
                  <a:lnTo>
                    <a:pt x="2666" y="1113"/>
                  </a:lnTo>
                  <a:lnTo>
                    <a:pt x="2687" y="1080"/>
                  </a:lnTo>
                  <a:lnTo>
                    <a:pt x="2722" y="1043"/>
                  </a:lnTo>
                  <a:lnTo>
                    <a:pt x="2773" y="992"/>
                  </a:lnTo>
                  <a:lnTo>
                    <a:pt x="2773" y="888"/>
                  </a:lnTo>
                  <a:lnTo>
                    <a:pt x="2762" y="858"/>
                  </a:lnTo>
                  <a:lnTo>
                    <a:pt x="2759" y="812"/>
                  </a:lnTo>
                  <a:lnTo>
                    <a:pt x="2759" y="799"/>
                  </a:lnTo>
                  <a:lnTo>
                    <a:pt x="2725" y="775"/>
                  </a:lnTo>
                  <a:lnTo>
                    <a:pt x="2627" y="736"/>
                  </a:lnTo>
                  <a:lnTo>
                    <a:pt x="2592" y="719"/>
                  </a:lnTo>
                  <a:lnTo>
                    <a:pt x="2555" y="689"/>
                  </a:lnTo>
                  <a:lnTo>
                    <a:pt x="2467" y="572"/>
                  </a:lnTo>
                  <a:lnTo>
                    <a:pt x="2387" y="572"/>
                  </a:lnTo>
                  <a:lnTo>
                    <a:pt x="2175" y="512"/>
                  </a:lnTo>
                  <a:lnTo>
                    <a:pt x="2153" y="529"/>
                  </a:lnTo>
                  <a:lnTo>
                    <a:pt x="2118" y="544"/>
                  </a:lnTo>
                  <a:lnTo>
                    <a:pt x="2085" y="533"/>
                  </a:lnTo>
                  <a:lnTo>
                    <a:pt x="2090" y="492"/>
                  </a:lnTo>
                  <a:lnTo>
                    <a:pt x="2107" y="462"/>
                  </a:lnTo>
                  <a:lnTo>
                    <a:pt x="2068" y="458"/>
                  </a:lnTo>
                  <a:lnTo>
                    <a:pt x="2055" y="430"/>
                  </a:lnTo>
                  <a:lnTo>
                    <a:pt x="1998" y="410"/>
                  </a:lnTo>
                  <a:lnTo>
                    <a:pt x="1944" y="393"/>
                  </a:lnTo>
                  <a:lnTo>
                    <a:pt x="1900" y="384"/>
                  </a:lnTo>
                  <a:lnTo>
                    <a:pt x="1854" y="419"/>
                  </a:lnTo>
                  <a:lnTo>
                    <a:pt x="1833" y="400"/>
                  </a:lnTo>
                  <a:lnTo>
                    <a:pt x="1852" y="352"/>
                  </a:lnTo>
                  <a:lnTo>
                    <a:pt x="1717" y="335"/>
                  </a:lnTo>
                  <a:lnTo>
                    <a:pt x="1701" y="352"/>
                  </a:lnTo>
                  <a:lnTo>
                    <a:pt x="1665" y="339"/>
                  </a:lnTo>
                  <a:lnTo>
                    <a:pt x="1579" y="371"/>
                  </a:lnTo>
                  <a:lnTo>
                    <a:pt x="1732" y="229"/>
                  </a:lnTo>
                  <a:lnTo>
                    <a:pt x="1665" y="166"/>
                  </a:lnTo>
                  <a:lnTo>
                    <a:pt x="1665" y="156"/>
                  </a:lnTo>
                  <a:lnTo>
                    <a:pt x="1653" y="99"/>
                  </a:lnTo>
                  <a:lnTo>
                    <a:pt x="1599" y="60"/>
                  </a:lnTo>
                  <a:lnTo>
                    <a:pt x="1549" y="99"/>
                  </a:lnTo>
                  <a:lnTo>
                    <a:pt x="1481" y="194"/>
                  </a:lnTo>
                  <a:lnTo>
                    <a:pt x="1435" y="203"/>
                  </a:lnTo>
                  <a:lnTo>
                    <a:pt x="1387" y="179"/>
                  </a:lnTo>
                  <a:lnTo>
                    <a:pt x="1326" y="179"/>
                  </a:lnTo>
                  <a:lnTo>
                    <a:pt x="1289" y="210"/>
                  </a:lnTo>
                  <a:lnTo>
                    <a:pt x="1230" y="210"/>
                  </a:lnTo>
                  <a:lnTo>
                    <a:pt x="1204" y="227"/>
                  </a:lnTo>
                  <a:lnTo>
                    <a:pt x="1134" y="229"/>
                  </a:lnTo>
                  <a:lnTo>
                    <a:pt x="1063" y="238"/>
                  </a:lnTo>
                  <a:lnTo>
                    <a:pt x="1043" y="264"/>
                  </a:lnTo>
                  <a:lnTo>
                    <a:pt x="1014" y="210"/>
                  </a:lnTo>
                  <a:lnTo>
                    <a:pt x="1014" y="76"/>
                  </a:lnTo>
                  <a:lnTo>
                    <a:pt x="993" y="58"/>
                  </a:lnTo>
                  <a:lnTo>
                    <a:pt x="960" y="28"/>
                  </a:lnTo>
                  <a:lnTo>
                    <a:pt x="925" y="0"/>
                  </a:lnTo>
                  <a:lnTo>
                    <a:pt x="901" y="32"/>
                  </a:lnTo>
                  <a:lnTo>
                    <a:pt x="862" y="32"/>
                  </a:lnTo>
                  <a:lnTo>
                    <a:pt x="811" y="48"/>
                  </a:lnTo>
                  <a:lnTo>
                    <a:pt x="681" y="47"/>
                  </a:lnTo>
                  <a:lnTo>
                    <a:pt x="654" y="41"/>
                  </a:lnTo>
                  <a:lnTo>
                    <a:pt x="604" y="19"/>
                  </a:lnTo>
                  <a:lnTo>
                    <a:pt x="613" y="52"/>
                  </a:lnTo>
                  <a:lnTo>
                    <a:pt x="630" y="88"/>
                  </a:lnTo>
                  <a:lnTo>
                    <a:pt x="661" y="140"/>
                  </a:lnTo>
                  <a:lnTo>
                    <a:pt x="691" y="175"/>
                  </a:lnTo>
                  <a:lnTo>
                    <a:pt x="648" y="212"/>
                  </a:lnTo>
                  <a:lnTo>
                    <a:pt x="618" y="231"/>
                  </a:lnTo>
                  <a:lnTo>
                    <a:pt x="611" y="251"/>
                  </a:lnTo>
                  <a:lnTo>
                    <a:pt x="587" y="268"/>
                  </a:lnTo>
                  <a:lnTo>
                    <a:pt x="563" y="270"/>
                  </a:lnTo>
                  <a:lnTo>
                    <a:pt x="482" y="246"/>
                  </a:lnTo>
                  <a:lnTo>
                    <a:pt x="415" y="199"/>
                  </a:lnTo>
                  <a:lnTo>
                    <a:pt x="401" y="173"/>
                  </a:lnTo>
                  <a:lnTo>
                    <a:pt x="380" y="197"/>
                  </a:lnTo>
                  <a:lnTo>
                    <a:pt x="366" y="179"/>
                  </a:lnTo>
                  <a:lnTo>
                    <a:pt x="258" y="231"/>
                  </a:lnTo>
                  <a:lnTo>
                    <a:pt x="268" y="255"/>
                  </a:lnTo>
                  <a:lnTo>
                    <a:pt x="330" y="292"/>
                  </a:lnTo>
                  <a:lnTo>
                    <a:pt x="246" y="294"/>
                  </a:lnTo>
                  <a:lnTo>
                    <a:pt x="227" y="363"/>
                  </a:lnTo>
                  <a:lnTo>
                    <a:pt x="260" y="382"/>
                  </a:lnTo>
                  <a:close/>
                </a:path>
              </a:pathLst>
            </a:custGeom>
            <a:solidFill>
              <a:srgbClr val="1C1C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s-VE">
                <a:solidFill>
                  <a:prstClr val="black"/>
                </a:solidFill>
                <a:latin typeface="Arial" pitchFamily="34" charset="0"/>
                <a:ea typeface="ヒラギノ角ゴ Pro W3"/>
              </a:endParaRPr>
            </a:p>
          </p:txBody>
        </p:sp>
        <p:sp>
          <p:nvSpPr>
            <p:cNvPr id="36" name="Freeform 88"/>
            <p:cNvSpPr>
              <a:spLocks/>
            </p:cNvSpPr>
            <p:nvPr/>
          </p:nvSpPr>
          <p:spPr bwMode="auto">
            <a:xfrm>
              <a:off x="4370524" y="3013710"/>
              <a:ext cx="1989551" cy="1651000"/>
            </a:xfrm>
            <a:custGeom>
              <a:avLst/>
              <a:gdLst>
                <a:gd name="T0" fmla="*/ 248 w 2774"/>
                <a:gd name="T1" fmla="*/ 592 h 2532"/>
                <a:gd name="T2" fmla="*/ 69 w 2774"/>
                <a:gd name="T3" fmla="*/ 669 h 2532"/>
                <a:gd name="T4" fmla="*/ 0 w 2774"/>
                <a:gd name="T5" fmla="*/ 818 h 2532"/>
                <a:gd name="T6" fmla="*/ 48 w 2774"/>
                <a:gd name="T7" fmla="*/ 935 h 2532"/>
                <a:gd name="T8" fmla="*/ 126 w 2774"/>
                <a:gd name="T9" fmla="*/ 991 h 2532"/>
                <a:gd name="T10" fmla="*/ 252 w 2774"/>
                <a:gd name="T11" fmla="*/ 1075 h 2532"/>
                <a:gd name="T12" fmla="*/ 503 w 2774"/>
                <a:gd name="T13" fmla="*/ 1015 h 2532"/>
                <a:gd name="T14" fmla="*/ 637 w 2774"/>
                <a:gd name="T15" fmla="*/ 1075 h 2532"/>
                <a:gd name="T16" fmla="*/ 780 w 2774"/>
                <a:gd name="T17" fmla="*/ 1151 h 2532"/>
                <a:gd name="T18" fmla="*/ 994 w 2774"/>
                <a:gd name="T19" fmla="*/ 1276 h 2532"/>
                <a:gd name="T20" fmla="*/ 1132 w 2774"/>
                <a:gd name="T21" fmla="*/ 1471 h 2532"/>
                <a:gd name="T22" fmla="*/ 1125 w 2774"/>
                <a:gd name="T23" fmla="*/ 1639 h 2532"/>
                <a:gd name="T24" fmla="*/ 1149 w 2774"/>
                <a:gd name="T25" fmla="*/ 1816 h 2532"/>
                <a:gd name="T26" fmla="*/ 1298 w 2774"/>
                <a:gd name="T27" fmla="*/ 1830 h 2532"/>
                <a:gd name="T28" fmla="*/ 1376 w 2774"/>
                <a:gd name="T29" fmla="*/ 1914 h 2532"/>
                <a:gd name="T30" fmla="*/ 1411 w 2774"/>
                <a:gd name="T31" fmla="*/ 2058 h 2532"/>
                <a:gd name="T32" fmla="*/ 1339 w 2774"/>
                <a:gd name="T33" fmla="*/ 2186 h 2532"/>
                <a:gd name="T34" fmla="*/ 1219 w 2774"/>
                <a:gd name="T35" fmla="*/ 2359 h 2532"/>
                <a:gd name="T36" fmla="*/ 1319 w 2774"/>
                <a:gd name="T37" fmla="*/ 2423 h 2532"/>
                <a:gd name="T38" fmla="*/ 1502 w 2774"/>
                <a:gd name="T39" fmla="*/ 2510 h 2532"/>
                <a:gd name="T40" fmla="*/ 1590 w 2774"/>
                <a:gd name="T41" fmla="*/ 2382 h 2532"/>
                <a:gd name="T42" fmla="*/ 1660 w 2774"/>
                <a:gd name="T43" fmla="*/ 2318 h 2532"/>
                <a:gd name="T44" fmla="*/ 1749 w 2774"/>
                <a:gd name="T45" fmla="*/ 2076 h 2532"/>
                <a:gd name="T46" fmla="*/ 1852 w 2774"/>
                <a:gd name="T47" fmla="*/ 2013 h 2532"/>
                <a:gd name="T48" fmla="*/ 1969 w 2774"/>
                <a:gd name="T49" fmla="*/ 1965 h 2532"/>
                <a:gd name="T50" fmla="*/ 2140 w 2774"/>
                <a:gd name="T51" fmla="*/ 1965 h 2532"/>
                <a:gd name="T52" fmla="*/ 2288 w 2774"/>
                <a:gd name="T53" fmla="*/ 1817 h 2532"/>
                <a:gd name="T54" fmla="*/ 2379 w 2774"/>
                <a:gd name="T55" fmla="*/ 1736 h 2532"/>
                <a:gd name="T56" fmla="*/ 2410 w 2774"/>
                <a:gd name="T57" fmla="*/ 1611 h 2532"/>
                <a:gd name="T58" fmla="*/ 2445 w 2774"/>
                <a:gd name="T59" fmla="*/ 1449 h 2532"/>
                <a:gd name="T60" fmla="*/ 2462 w 2774"/>
                <a:gd name="T61" fmla="*/ 1298 h 2532"/>
                <a:gd name="T62" fmla="*/ 2508 w 2774"/>
                <a:gd name="T63" fmla="*/ 1294 h 2532"/>
                <a:gd name="T64" fmla="*/ 2667 w 2774"/>
                <a:gd name="T65" fmla="*/ 1114 h 2532"/>
                <a:gd name="T66" fmla="*/ 2774 w 2774"/>
                <a:gd name="T67" fmla="*/ 993 h 2532"/>
                <a:gd name="T68" fmla="*/ 2759 w 2774"/>
                <a:gd name="T69" fmla="*/ 812 h 2532"/>
                <a:gd name="T70" fmla="*/ 2628 w 2774"/>
                <a:gd name="T71" fmla="*/ 736 h 2532"/>
                <a:gd name="T72" fmla="*/ 2467 w 2774"/>
                <a:gd name="T73" fmla="*/ 572 h 2532"/>
                <a:gd name="T74" fmla="*/ 2153 w 2774"/>
                <a:gd name="T75" fmla="*/ 529 h 2532"/>
                <a:gd name="T76" fmla="*/ 2091 w 2774"/>
                <a:gd name="T77" fmla="*/ 492 h 2532"/>
                <a:gd name="T78" fmla="*/ 2055 w 2774"/>
                <a:gd name="T79" fmla="*/ 430 h 2532"/>
                <a:gd name="T80" fmla="*/ 1900 w 2774"/>
                <a:gd name="T81" fmla="*/ 384 h 2532"/>
                <a:gd name="T82" fmla="*/ 1852 w 2774"/>
                <a:gd name="T83" fmla="*/ 352 h 2532"/>
                <a:gd name="T84" fmla="*/ 1666 w 2774"/>
                <a:gd name="T85" fmla="*/ 339 h 2532"/>
                <a:gd name="T86" fmla="*/ 1666 w 2774"/>
                <a:gd name="T87" fmla="*/ 166 h 2532"/>
                <a:gd name="T88" fmla="*/ 1599 w 2774"/>
                <a:gd name="T89" fmla="*/ 60 h 2532"/>
                <a:gd name="T90" fmla="*/ 1435 w 2774"/>
                <a:gd name="T91" fmla="*/ 203 h 2532"/>
                <a:gd name="T92" fmla="*/ 1289 w 2774"/>
                <a:gd name="T93" fmla="*/ 211 h 2532"/>
                <a:gd name="T94" fmla="*/ 1134 w 2774"/>
                <a:gd name="T95" fmla="*/ 229 h 2532"/>
                <a:gd name="T96" fmla="*/ 1014 w 2774"/>
                <a:gd name="T97" fmla="*/ 211 h 2532"/>
                <a:gd name="T98" fmla="*/ 961 w 2774"/>
                <a:gd name="T99" fmla="*/ 28 h 2532"/>
                <a:gd name="T100" fmla="*/ 863 w 2774"/>
                <a:gd name="T101" fmla="*/ 32 h 2532"/>
                <a:gd name="T102" fmla="*/ 654 w 2774"/>
                <a:gd name="T103" fmla="*/ 41 h 2532"/>
                <a:gd name="T104" fmla="*/ 630 w 2774"/>
                <a:gd name="T105" fmla="*/ 88 h 2532"/>
                <a:gd name="T106" fmla="*/ 648 w 2774"/>
                <a:gd name="T107" fmla="*/ 213 h 2532"/>
                <a:gd name="T108" fmla="*/ 588 w 2774"/>
                <a:gd name="T109" fmla="*/ 268 h 2532"/>
                <a:gd name="T110" fmla="*/ 416 w 2774"/>
                <a:gd name="T111" fmla="*/ 199 h 2532"/>
                <a:gd name="T112" fmla="*/ 366 w 2774"/>
                <a:gd name="T113" fmla="*/ 179 h 2532"/>
                <a:gd name="T114" fmla="*/ 331 w 2774"/>
                <a:gd name="T115" fmla="*/ 293 h 2532"/>
                <a:gd name="T116" fmla="*/ 261 w 2774"/>
                <a:gd name="T117" fmla="*/ 382 h 25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774"/>
                <a:gd name="T178" fmla="*/ 0 h 2532"/>
                <a:gd name="T179" fmla="*/ 2774 w 2774"/>
                <a:gd name="T180" fmla="*/ 2532 h 253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774" h="2532">
                  <a:moveTo>
                    <a:pt x="261" y="382"/>
                  </a:moveTo>
                  <a:lnTo>
                    <a:pt x="255" y="570"/>
                  </a:lnTo>
                  <a:lnTo>
                    <a:pt x="248" y="592"/>
                  </a:lnTo>
                  <a:lnTo>
                    <a:pt x="237" y="607"/>
                  </a:lnTo>
                  <a:lnTo>
                    <a:pt x="137" y="637"/>
                  </a:lnTo>
                  <a:lnTo>
                    <a:pt x="69" y="669"/>
                  </a:lnTo>
                  <a:lnTo>
                    <a:pt x="34" y="736"/>
                  </a:lnTo>
                  <a:lnTo>
                    <a:pt x="37" y="775"/>
                  </a:lnTo>
                  <a:lnTo>
                    <a:pt x="0" y="818"/>
                  </a:lnTo>
                  <a:lnTo>
                    <a:pt x="0" y="866"/>
                  </a:lnTo>
                  <a:lnTo>
                    <a:pt x="34" y="894"/>
                  </a:lnTo>
                  <a:lnTo>
                    <a:pt x="48" y="935"/>
                  </a:lnTo>
                  <a:lnTo>
                    <a:pt x="48" y="974"/>
                  </a:lnTo>
                  <a:lnTo>
                    <a:pt x="98" y="957"/>
                  </a:lnTo>
                  <a:lnTo>
                    <a:pt x="126" y="991"/>
                  </a:lnTo>
                  <a:lnTo>
                    <a:pt x="174" y="991"/>
                  </a:lnTo>
                  <a:lnTo>
                    <a:pt x="218" y="959"/>
                  </a:lnTo>
                  <a:lnTo>
                    <a:pt x="252" y="1075"/>
                  </a:lnTo>
                  <a:lnTo>
                    <a:pt x="307" y="1086"/>
                  </a:lnTo>
                  <a:lnTo>
                    <a:pt x="412" y="1056"/>
                  </a:lnTo>
                  <a:lnTo>
                    <a:pt x="503" y="1015"/>
                  </a:lnTo>
                  <a:lnTo>
                    <a:pt x="571" y="959"/>
                  </a:lnTo>
                  <a:lnTo>
                    <a:pt x="628" y="1019"/>
                  </a:lnTo>
                  <a:lnTo>
                    <a:pt x="637" y="1075"/>
                  </a:lnTo>
                  <a:lnTo>
                    <a:pt x="637" y="1116"/>
                  </a:lnTo>
                  <a:lnTo>
                    <a:pt x="721" y="1153"/>
                  </a:lnTo>
                  <a:lnTo>
                    <a:pt x="780" y="1151"/>
                  </a:lnTo>
                  <a:lnTo>
                    <a:pt x="853" y="1201"/>
                  </a:lnTo>
                  <a:lnTo>
                    <a:pt x="938" y="1227"/>
                  </a:lnTo>
                  <a:lnTo>
                    <a:pt x="994" y="1276"/>
                  </a:lnTo>
                  <a:lnTo>
                    <a:pt x="983" y="1404"/>
                  </a:lnTo>
                  <a:lnTo>
                    <a:pt x="1119" y="1404"/>
                  </a:lnTo>
                  <a:lnTo>
                    <a:pt x="1132" y="1471"/>
                  </a:lnTo>
                  <a:lnTo>
                    <a:pt x="1154" y="1507"/>
                  </a:lnTo>
                  <a:lnTo>
                    <a:pt x="1154" y="1577"/>
                  </a:lnTo>
                  <a:lnTo>
                    <a:pt x="1125" y="1639"/>
                  </a:lnTo>
                  <a:lnTo>
                    <a:pt x="1156" y="1696"/>
                  </a:lnTo>
                  <a:lnTo>
                    <a:pt x="1156" y="1754"/>
                  </a:lnTo>
                  <a:lnTo>
                    <a:pt x="1149" y="1816"/>
                  </a:lnTo>
                  <a:lnTo>
                    <a:pt x="1204" y="1816"/>
                  </a:lnTo>
                  <a:lnTo>
                    <a:pt x="1276" y="1817"/>
                  </a:lnTo>
                  <a:lnTo>
                    <a:pt x="1298" y="1830"/>
                  </a:lnTo>
                  <a:lnTo>
                    <a:pt x="1328" y="1855"/>
                  </a:lnTo>
                  <a:lnTo>
                    <a:pt x="1350" y="1927"/>
                  </a:lnTo>
                  <a:lnTo>
                    <a:pt x="1376" y="1914"/>
                  </a:lnTo>
                  <a:lnTo>
                    <a:pt x="1396" y="2039"/>
                  </a:lnTo>
                  <a:lnTo>
                    <a:pt x="1407" y="2056"/>
                  </a:lnTo>
                  <a:lnTo>
                    <a:pt x="1411" y="2058"/>
                  </a:lnTo>
                  <a:lnTo>
                    <a:pt x="1435" y="2100"/>
                  </a:lnTo>
                  <a:lnTo>
                    <a:pt x="1417" y="2151"/>
                  </a:lnTo>
                  <a:lnTo>
                    <a:pt x="1339" y="2186"/>
                  </a:lnTo>
                  <a:lnTo>
                    <a:pt x="1258" y="2257"/>
                  </a:lnTo>
                  <a:lnTo>
                    <a:pt x="1219" y="2290"/>
                  </a:lnTo>
                  <a:lnTo>
                    <a:pt x="1219" y="2359"/>
                  </a:lnTo>
                  <a:lnTo>
                    <a:pt x="1254" y="2383"/>
                  </a:lnTo>
                  <a:lnTo>
                    <a:pt x="1262" y="2430"/>
                  </a:lnTo>
                  <a:lnTo>
                    <a:pt x="1319" y="2423"/>
                  </a:lnTo>
                  <a:lnTo>
                    <a:pt x="1396" y="2465"/>
                  </a:lnTo>
                  <a:lnTo>
                    <a:pt x="1463" y="2532"/>
                  </a:lnTo>
                  <a:lnTo>
                    <a:pt x="1502" y="2510"/>
                  </a:lnTo>
                  <a:lnTo>
                    <a:pt x="1550" y="2469"/>
                  </a:lnTo>
                  <a:lnTo>
                    <a:pt x="1561" y="2404"/>
                  </a:lnTo>
                  <a:lnTo>
                    <a:pt x="1590" y="2382"/>
                  </a:lnTo>
                  <a:lnTo>
                    <a:pt x="1607" y="2374"/>
                  </a:lnTo>
                  <a:lnTo>
                    <a:pt x="1631" y="2341"/>
                  </a:lnTo>
                  <a:lnTo>
                    <a:pt x="1660" y="2318"/>
                  </a:lnTo>
                  <a:lnTo>
                    <a:pt x="1731" y="2240"/>
                  </a:lnTo>
                  <a:lnTo>
                    <a:pt x="1731" y="2108"/>
                  </a:lnTo>
                  <a:lnTo>
                    <a:pt x="1749" y="2076"/>
                  </a:lnTo>
                  <a:lnTo>
                    <a:pt x="1780" y="2043"/>
                  </a:lnTo>
                  <a:lnTo>
                    <a:pt x="1830" y="2043"/>
                  </a:lnTo>
                  <a:lnTo>
                    <a:pt x="1852" y="2013"/>
                  </a:lnTo>
                  <a:lnTo>
                    <a:pt x="1899" y="2013"/>
                  </a:lnTo>
                  <a:lnTo>
                    <a:pt x="1961" y="1972"/>
                  </a:lnTo>
                  <a:lnTo>
                    <a:pt x="1969" y="1965"/>
                  </a:lnTo>
                  <a:lnTo>
                    <a:pt x="2044" y="1942"/>
                  </a:lnTo>
                  <a:lnTo>
                    <a:pt x="2085" y="1931"/>
                  </a:lnTo>
                  <a:lnTo>
                    <a:pt x="2140" y="1965"/>
                  </a:lnTo>
                  <a:lnTo>
                    <a:pt x="2194" y="1927"/>
                  </a:lnTo>
                  <a:lnTo>
                    <a:pt x="2203" y="1896"/>
                  </a:lnTo>
                  <a:lnTo>
                    <a:pt x="2288" y="1817"/>
                  </a:lnTo>
                  <a:lnTo>
                    <a:pt x="2308" y="1780"/>
                  </a:lnTo>
                  <a:lnTo>
                    <a:pt x="2340" y="1756"/>
                  </a:lnTo>
                  <a:lnTo>
                    <a:pt x="2379" y="1736"/>
                  </a:lnTo>
                  <a:lnTo>
                    <a:pt x="2377" y="1691"/>
                  </a:lnTo>
                  <a:lnTo>
                    <a:pt x="2388" y="1628"/>
                  </a:lnTo>
                  <a:lnTo>
                    <a:pt x="2410" y="1611"/>
                  </a:lnTo>
                  <a:lnTo>
                    <a:pt x="2410" y="1574"/>
                  </a:lnTo>
                  <a:lnTo>
                    <a:pt x="2427" y="1523"/>
                  </a:lnTo>
                  <a:lnTo>
                    <a:pt x="2445" y="1449"/>
                  </a:lnTo>
                  <a:lnTo>
                    <a:pt x="2449" y="1400"/>
                  </a:lnTo>
                  <a:lnTo>
                    <a:pt x="2454" y="1346"/>
                  </a:lnTo>
                  <a:lnTo>
                    <a:pt x="2462" y="1298"/>
                  </a:lnTo>
                  <a:lnTo>
                    <a:pt x="2478" y="1276"/>
                  </a:lnTo>
                  <a:lnTo>
                    <a:pt x="2495" y="1276"/>
                  </a:lnTo>
                  <a:lnTo>
                    <a:pt x="2508" y="1294"/>
                  </a:lnTo>
                  <a:lnTo>
                    <a:pt x="2558" y="1201"/>
                  </a:lnTo>
                  <a:lnTo>
                    <a:pt x="2617" y="1153"/>
                  </a:lnTo>
                  <a:lnTo>
                    <a:pt x="2667" y="1114"/>
                  </a:lnTo>
                  <a:lnTo>
                    <a:pt x="2687" y="1080"/>
                  </a:lnTo>
                  <a:lnTo>
                    <a:pt x="2722" y="1043"/>
                  </a:lnTo>
                  <a:lnTo>
                    <a:pt x="2774" y="993"/>
                  </a:lnTo>
                  <a:lnTo>
                    <a:pt x="2774" y="888"/>
                  </a:lnTo>
                  <a:lnTo>
                    <a:pt x="2763" y="859"/>
                  </a:lnTo>
                  <a:lnTo>
                    <a:pt x="2759" y="812"/>
                  </a:lnTo>
                  <a:lnTo>
                    <a:pt x="2759" y="799"/>
                  </a:lnTo>
                  <a:lnTo>
                    <a:pt x="2726" y="775"/>
                  </a:lnTo>
                  <a:lnTo>
                    <a:pt x="2628" y="736"/>
                  </a:lnTo>
                  <a:lnTo>
                    <a:pt x="2593" y="719"/>
                  </a:lnTo>
                  <a:lnTo>
                    <a:pt x="2556" y="689"/>
                  </a:lnTo>
                  <a:lnTo>
                    <a:pt x="2467" y="572"/>
                  </a:lnTo>
                  <a:lnTo>
                    <a:pt x="2388" y="572"/>
                  </a:lnTo>
                  <a:lnTo>
                    <a:pt x="2176" y="512"/>
                  </a:lnTo>
                  <a:lnTo>
                    <a:pt x="2153" y="529"/>
                  </a:lnTo>
                  <a:lnTo>
                    <a:pt x="2118" y="544"/>
                  </a:lnTo>
                  <a:lnTo>
                    <a:pt x="2085" y="533"/>
                  </a:lnTo>
                  <a:lnTo>
                    <a:pt x="2091" y="492"/>
                  </a:lnTo>
                  <a:lnTo>
                    <a:pt x="2107" y="462"/>
                  </a:lnTo>
                  <a:lnTo>
                    <a:pt x="2068" y="458"/>
                  </a:lnTo>
                  <a:lnTo>
                    <a:pt x="2055" y="430"/>
                  </a:lnTo>
                  <a:lnTo>
                    <a:pt x="1998" y="410"/>
                  </a:lnTo>
                  <a:lnTo>
                    <a:pt x="1945" y="393"/>
                  </a:lnTo>
                  <a:lnTo>
                    <a:pt x="1900" y="384"/>
                  </a:lnTo>
                  <a:lnTo>
                    <a:pt x="1854" y="419"/>
                  </a:lnTo>
                  <a:lnTo>
                    <a:pt x="1834" y="401"/>
                  </a:lnTo>
                  <a:lnTo>
                    <a:pt x="1852" y="352"/>
                  </a:lnTo>
                  <a:lnTo>
                    <a:pt x="1718" y="335"/>
                  </a:lnTo>
                  <a:lnTo>
                    <a:pt x="1701" y="352"/>
                  </a:lnTo>
                  <a:lnTo>
                    <a:pt x="1666" y="339"/>
                  </a:lnTo>
                  <a:lnTo>
                    <a:pt x="1579" y="371"/>
                  </a:lnTo>
                  <a:lnTo>
                    <a:pt x="1732" y="229"/>
                  </a:lnTo>
                  <a:lnTo>
                    <a:pt x="1666" y="166"/>
                  </a:lnTo>
                  <a:lnTo>
                    <a:pt x="1666" y="157"/>
                  </a:lnTo>
                  <a:lnTo>
                    <a:pt x="1653" y="99"/>
                  </a:lnTo>
                  <a:lnTo>
                    <a:pt x="1599" y="60"/>
                  </a:lnTo>
                  <a:lnTo>
                    <a:pt x="1550" y="99"/>
                  </a:lnTo>
                  <a:lnTo>
                    <a:pt x="1481" y="194"/>
                  </a:lnTo>
                  <a:lnTo>
                    <a:pt x="1435" y="203"/>
                  </a:lnTo>
                  <a:lnTo>
                    <a:pt x="1387" y="179"/>
                  </a:lnTo>
                  <a:lnTo>
                    <a:pt x="1326" y="179"/>
                  </a:lnTo>
                  <a:lnTo>
                    <a:pt x="1289" y="211"/>
                  </a:lnTo>
                  <a:lnTo>
                    <a:pt x="1230" y="211"/>
                  </a:lnTo>
                  <a:lnTo>
                    <a:pt x="1204" y="227"/>
                  </a:lnTo>
                  <a:lnTo>
                    <a:pt x="1134" y="229"/>
                  </a:lnTo>
                  <a:lnTo>
                    <a:pt x="1064" y="239"/>
                  </a:lnTo>
                  <a:lnTo>
                    <a:pt x="1044" y="265"/>
                  </a:lnTo>
                  <a:lnTo>
                    <a:pt x="1014" y="211"/>
                  </a:lnTo>
                  <a:lnTo>
                    <a:pt x="1014" y="77"/>
                  </a:lnTo>
                  <a:lnTo>
                    <a:pt x="994" y="58"/>
                  </a:lnTo>
                  <a:lnTo>
                    <a:pt x="961" y="28"/>
                  </a:lnTo>
                  <a:lnTo>
                    <a:pt x="925" y="0"/>
                  </a:lnTo>
                  <a:lnTo>
                    <a:pt x="901" y="32"/>
                  </a:lnTo>
                  <a:lnTo>
                    <a:pt x="863" y="32"/>
                  </a:lnTo>
                  <a:lnTo>
                    <a:pt x="811" y="49"/>
                  </a:lnTo>
                  <a:lnTo>
                    <a:pt x="682" y="47"/>
                  </a:lnTo>
                  <a:lnTo>
                    <a:pt x="654" y="41"/>
                  </a:lnTo>
                  <a:lnTo>
                    <a:pt x="604" y="19"/>
                  </a:lnTo>
                  <a:lnTo>
                    <a:pt x="613" y="52"/>
                  </a:lnTo>
                  <a:lnTo>
                    <a:pt x="630" y="88"/>
                  </a:lnTo>
                  <a:lnTo>
                    <a:pt x="661" y="140"/>
                  </a:lnTo>
                  <a:lnTo>
                    <a:pt x="691" y="175"/>
                  </a:lnTo>
                  <a:lnTo>
                    <a:pt x="648" y="213"/>
                  </a:lnTo>
                  <a:lnTo>
                    <a:pt x="619" y="231"/>
                  </a:lnTo>
                  <a:lnTo>
                    <a:pt x="612" y="252"/>
                  </a:lnTo>
                  <a:lnTo>
                    <a:pt x="588" y="268"/>
                  </a:lnTo>
                  <a:lnTo>
                    <a:pt x="564" y="270"/>
                  </a:lnTo>
                  <a:lnTo>
                    <a:pt x="482" y="246"/>
                  </a:lnTo>
                  <a:lnTo>
                    <a:pt x="416" y="199"/>
                  </a:lnTo>
                  <a:lnTo>
                    <a:pt x="401" y="173"/>
                  </a:lnTo>
                  <a:lnTo>
                    <a:pt x="381" y="198"/>
                  </a:lnTo>
                  <a:lnTo>
                    <a:pt x="366" y="179"/>
                  </a:lnTo>
                  <a:lnTo>
                    <a:pt x="259" y="231"/>
                  </a:lnTo>
                  <a:lnTo>
                    <a:pt x="268" y="255"/>
                  </a:lnTo>
                  <a:lnTo>
                    <a:pt x="331" y="293"/>
                  </a:lnTo>
                  <a:lnTo>
                    <a:pt x="246" y="294"/>
                  </a:lnTo>
                  <a:lnTo>
                    <a:pt x="228" y="363"/>
                  </a:lnTo>
                  <a:lnTo>
                    <a:pt x="261" y="38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7" name="Freeform 89"/>
            <p:cNvSpPr>
              <a:spLocks/>
            </p:cNvSpPr>
            <p:nvPr/>
          </p:nvSpPr>
          <p:spPr bwMode="auto">
            <a:xfrm>
              <a:off x="4361413" y="3013710"/>
              <a:ext cx="1989549" cy="1651000"/>
            </a:xfrm>
            <a:custGeom>
              <a:avLst/>
              <a:gdLst>
                <a:gd name="T0" fmla="*/ 2147483647 w 2774"/>
                <a:gd name="T1" fmla="*/ 2147483647 h 2532"/>
                <a:gd name="T2" fmla="*/ 2147483647 w 2774"/>
                <a:gd name="T3" fmla="*/ 2147483647 h 2532"/>
                <a:gd name="T4" fmla="*/ 0 w 2774"/>
                <a:gd name="T5" fmla="*/ 2147483647 h 2532"/>
                <a:gd name="T6" fmla="*/ 2147483647 w 2774"/>
                <a:gd name="T7" fmla="*/ 2147483647 h 2532"/>
                <a:gd name="T8" fmla="*/ 2147483647 w 2774"/>
                <a:gd name="T9" fmla="*/ 2147483647 h 2532"/>
                <a:gd name="T10" fmla="*/ 2147483647 w 2774"/>
                <a:gd name="T11" fmla="*/ 2147483647 h 2532"/>
                <a:gd name="T12" fmla="*/ 2147483647 w 2774"/>
                <a:gd name="T13" fmla="*/ 2147483647 h 2532"/>
                <a:gd name="T14" fmla="*/ 2147483647 w 2774"/>
                <a:gd name="T15" fmla="*/ 2147483647 h 2532"/>
                <a:gd name="T16" fmla="*/ 2147483647 w 2774"/>
                <a:gd name="T17" fmla="*/ 2147483647 h 2532"/>
                <a:gd name="T18" fmla="*/ 2147483647 w 2774"/>
                <a:gd name="T19" fmla="*/ 2147483647 h 2532"/>
                <a:gd name="T20" fmla="*/ 2147483647 w 2774"/>
                <a:gd name="T21" fmla="*/ 2147483647 h 2532"/>
                <a:gd name="T22" fmla="*/ 2147483647 w 2774"/>
                <a:gd name="T23" fmla="*/ 2147483647 h 2532"/>
                <a:gd name="T24" fmla="*/ 2147483647 w 2774"/>
                <a:gd name="T25" fmla="*/ 2147483647 h 2532"/>
                <a:gd name="T26" fmla="*/ 2147483647 w 2774"/>
                <a:gd name="T27" fmla="*/ 2147483647 h 2532"/>
                <a:gd name="T28" fmla="*/ 2147483647 w 2774"/>
                <a:gd name="T29" fmla="*/ 2147483647 h 2532"/>
                <a:gd name="T30" fmla="*/ 2147483647 w 2774"/>
                <a:gd name="T31" fmla="*/ 2147483647 h 2532"/>
                <a:gd name="T32" fmla="*/ 2147483647 w 2774"/>
                <a:gd name="T33" fmla="*/ 2147483647 h 2532"/>
                <a:gd name="T34" fmla="*/ 2147483647 w 2774"/>
                <a:gd name="T35" fmla="*/ 2147483647 h 2532"/>
                <a:gd name="T36" fmla="*/ 2147483647 w 2774"/>
                <a:gd name="T37" fmla="*/ 2147483647 h 2532"/>
                <a:gd name="T38" fmla="*/ 2147483647 w 2774"/>
                <a:gd name="T39" fmla="*/ 2147483647 h 2532"/>
                <a:gd name="T40" fmla="*/ 2147483647 w 2774"/>
                <a:gd name="T41" fmla="*/ 2147483647 h 2532"/>
                <a:gd name="T42" fmla="*/ 2147483647 w 2774"/>
                <a:gd name="T43" fmla="*/ 2147483647 h 2532"/>
                <a:gd name="T44" fmla="*/ 2147483647 w 2774"/>
                <a:gd name="T45" fmla="*/ 2147483647 h 2532"/>
                <a:gd name="T46" fmla="*/ 2147483647 w 2774"/>
                <a:gd name="T47" fmla="*/ 2147483647 h 2532"/>
                <a:gd name="T48" fmla="*/ 2147483647 w 2774"/>
                <a:gd name="T49" fmla="*/ 2147483647 h 2532"/>
                <a:gd name="T50" fmla="*/ 2147483647 w 2774"/>
                <a:gd name="T51" fmla="*/ 2147483647 h 2532"/>
                <a:gd name="T52" fmla="*/ 2147483647 w 2774"/>
                <a:gd name="T53" fmla="*/ 2147483647 h 2532"/>
                <a:gd name="T54" fmla="*/ 2147483647 w 2774"/>
                <a:gd name="T55" fmla="*/ 2147483647 h 2532"/>
                <a:gd name="T56" fmla="*/ 2147483647 w 2774"/>
                <a:gd name="T57" fmla="*/ 2147483647 h 2532"/>
                <a:gd name="T58" fmla="*/ 2147483647 w 2774"/>
                <a:gd name="T59" fmla="*/ 2147483647 h 2532"/>
                <a:gd name="T60" fmla="*/ 2147483647 w 2774"/>
                <a:gd name="T61" fmla="*/ 2147483647 h 2532"/>
                <a:gd name="T62" fmla="*/ 2147483647 w 2774"/>
                <a:gd name="T63" fmla="*/ 2147483647 h 2532"/>
                <a:gd name="T64" fmla="*/ 2147483647 w 2774"/>
                <a:gd name="T65" fmla="*/ 2147483647 h 2532"/>
                <a:gd name="T66" fmla="*/ 2147483647 w 2774"/>
                <a:gd name="T67" fmla="*/ 2147483647 h 2532"/>
                <a:gd name="T68" fmla="*/ 2147483647 w 2774"/>
                <a:gd name="T69" fmla="*/ 2147483647 h 2532"/>
                <a:gd name="T70" fmla="*/ 2147483647 w 2774"/>
                <a:gd name="T71" fmla="*/ 2147483647 h 2532"/>
                <a:gd name="T72" fmla="*/ 2147483647 w 2774"/>
                <a:gd name="T73" fmla="*/ 2147483647 h 2532"/>
                <a:gd name="T74" fmla="*/ 2147483647 w 2774"/>
                <a:gd name="T75" fmla="*/ 2147483647 h 2532"/>
                <a:gd name="T76" fmla="*/ 2147483647 w 2774"/>
                <a:gd name="T77" fmla="*/ 2147483647 h 2532"/>
                <a:gd name="T78" fmla="*/ 2147483647 w 2774"/>
                <a:gd name="T79" fmla="*/ 2147483647 h 2532"/>
                <a:gd name="T80" fmla="*/ 2147483647 w 2774"/>
                <a:gd name="T81" fmla="*/ 2147483647 h 2532"/>
                <a:gd name="T82" fmla="*/ 2147483647 w 2774"/>
                <a:gd name="T83" fmla="*/ 2147483647 h 2532"/>
                <a:gd name="T84" fmla="*/ 2147483647 w 2774"/>
                <a:gd name="T85" fmla="*/ 2147483647 h 2532"/>
                <a:gd name="T86" fmla="*/ 2147483647 w 2774"/>
                <a:gd name="T87" fmla="*/ 2147483647 h 2532"/>
                <a:gd name="T88" fmla="*/ 2147483647 w 2774"/>
                <a:gd name="T89" fmla="*/ 2147483647 h 2532"/>
                <a:gd name="T90" fmla="*/ 2147483647 w 2774"/>
                <a:gd name="T91" fmla="*/ 2147483647 h 2532"/>
                <a:gd name="T92" fmla="*/ 2147483647 w 2774"/>
                <a:gd name="T93" fmla="*/ 2147483647 h 2532"/>
                <a:gd name="T94" fmla="*/ 2147483647 w 2774"/>
                <a:gd name="T95" fmla="*/ 2147483647 h 2532"/>
                <a:gd name="T96" fmla="*/ 2147483647 w 2774"/>
                <a:gd name="T97" fmla="*/ 2147483647 h 2532"/>
                <a:gd name="T98" fmla="*/ 2147483647 w 2774"/>
                <a:gd name="T99" fmla="*/ 2147483647 h 2532"/>
                <a:gd name="T100" fmla="*/ 2147483647 w 2774"/>
                <a:gd name="T101" fmla="*/ 2147483647 h 2532"/>
                <a:gd name="T102" fmla="*/ 2147483647 w 2774"/>
                <a:gd name="T103" fmla="*/ 2147483647 h 2532"/>
                <a:gd name="T104" fmla="*/ 2147483647 w 2774"/>
                <a:gd name="T105" fmla="*/ 2147483647 h 2532"/>
                <a:gd name="T106" fmla="*/ 2147483647 w 2774"/>
                <a:gd name="T107" fmla="*/ 2147483647 h 2532"/>
                <a:gd name="T108" fmla="*/ 2147483647 w 2774"/>
                <a:gd name="T109" fmla="*/ 2147483647 h 2532"/>
                <a:gd name="T110" fmla="*/ 2147483647 w 2774"/>
                <a:gd name="T111" fmla="*/ 2147483647 h 2532"/>
                <a:gd name="T112" fmla="*/ 2147483647 w 2774"/>
                <a:gd name="T113" fmla="*/ 2147483647 h 2532"/>
                <a:gd name="T114" fmla="*/ 2147483647 w 2774"/>
                <a:gd name="T115" fmla="*/ 2147483647 h 2532"/>
                <a:gd name="T116" fmla="*/ 2147483647 w 2774"/>
                <a:gd name="T117" fmla="*/ 2147483647 h 25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774"/>
                <a:gd name="T178" fmla="*/ 0 h 2532"/>
                <a:gd name="T179" fmla="*/ 2774 w 2774"/>
                <a:gd name="T180" fmla="*/ 2532 h 253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774" h="2532">
                  <a:moveTo>
                    <a:pt x="261" y="382"/>
                  </a:moveTo>
                  <a:lnTo>
                    <a:pt x="255" y="570"/>
                  </a:lnTo>
                  <a:lnTo>
                    <a:pt x="248" y="592"/>
                  </a:lnTo>
                  <a:lnTo>
                    <a:pt x="237" y="607"/>
                  </a:lnTo>
                  <a:lnTo>
                    <a:pt x="137" y="637"/>
                  </a:lnTo>
                  <a:lnTo>
                    <a:pt x="69" y="669"/>
                  </a:lnTo>
                  <a:lnTo>
                    <a:pt x="34" y="736"/>
                  </a:lnTo>
                  <a:lnTo>
                    <a:pt x="37" y="775"/>
                  </a:lnTo>
                  <a:lnTo>
                    <a:pt x="0" y="818"/>
                  </a:lnTo>
                  <a:lnTo>
                    <a:pt x="0" y="866"/>
                  </a:lnTo>
                  <a:lnTo>
                    <a:pt x="34" y="894"/>
                  </a:lnTo>
                  <a:lnTo>
                    <a:pt x="48" y="935"/>
                  </a:lnTo>
                  <a:lnTo>
                    <a:pt x="48" y="974"/>
                  </a:lnTo>
                  <a:lnTo>
                    <a:pt x="98" y="957"/>
                  </a:lnTo>
                  <a:lnTo>
                    <a:pt x="126" y="991"/>
                  </a:lnTo>
                  <a:lnTo>
                    <a:pt x="174" y="991"/>
                  </a:lnTo>
                  <a:lnTo>
                    <a:pt x="218" y="959"/>
                  </a:lnTo>
                  <a:lnTo>
                    <a:pt x="252" y="1075"/>
                  </a:lnTo>
                  <a:lnTo>
                    <a:pt x="307" y="1086"/>
                  </a:lnTo>
                  <a:lnTo>
                    <a:pt x="412" y="1056"/>
                  </a:lnTo>
                  <a:lnTo>
                    <a:pt x="503" y="1015"/>
                  </a:lnTo>
                  <a:lnTo>
                    <a:pt x="571" y="959"/>
                  </a:lnTo>
                  <a:lnTo>
                    <a:pt x="628" y="1019"/>
                  </a:lnTo>
                  <a:lnTo>
                    <a:pt x="637" y="1075"/>
                  </a:lnTo>
                  <a:lnTo>
                    <a:pt x="637" y="1116"/>
                  </a:lnTo>
                  <a:lnTo>
                    <a:pt x="721" y="1153"/>
                  </a:lnTo>
                  <a:lnTo>
                    <a:pt x="780" y="1151"/>
                  </a:lnTo>
                  <a:lnTo>
                    <a:pt x="853" y="1201"/>
                  </a:lnTo>
                  <a:lnTo>
                    <a:pt x="938" y="1227"/>
                  </a:lnTo>
                  <a:lnTo>
                    <a:pt x="994" y="1276"/>
                  </a:lnTo>
                  <a:lnTo>
                    <a:pt x="983" y="1404"/>
                  </a:lnTo>
                  <a:lnTo>
                    <a:pt x="1119" y="1404"/>
                  </a:lnTo>
                  <a:lnTo>
                    <a:pt x="1132" y="1471"/>
                  </a:lnTo>
                  <a:lnTo>
                    <a:pt x="1154" y="1507"/>
                  </a:lnTo>
                  <a:lnTo>
                    <a:pt x="1154" y="1577"/>
                  </a:lnTo>
                  <a:lnTo>
                    <a:pt x="1125" y="1639"/>
                  </a:lnTo>
                  <a:lnTo>
                    <a:pt x="1156" y="1696"/>
                  </a:lnTo>
                  <a:lnTo>
                    <a:pt x="1156" y="1754"/>
                  </a:lnTo>
                  <a:lnTo>
                    <a:pt x="1149" y="1816"/>
                  </a:lnTo>
                  <a:lnTo>
                    <a:pt x="1204" y="1816"/>
                  </a:lnTo>
                  <a:lnTo>
                    <a:pt x="1276" y="1817"/>
                  </a:lnTo>
                  <a:lnTo>
                    <a:pt x="1298" y="1830"/>
                  </a:lnTo>
                  <a:lnTo>
                    <a:pt x="1328" y="1855"/>
                  </a:lnTo>
                  <a:lnTo>
                    <a:pt x="1350" y="1927"/>
                  </a:lnTo>
                  <a:lnTo>
                    <a:pt x="1376" y="1914"/>
                  </a:lnTo>
                  <a:lnTo>
                    <a:pt x="1396" y="2039"/>
                  </a:lnTo>
                  <a:lnTo>
                    <a:pt x="1407" y="2056"/>
                  </a:lnTo>
                  <a:lnTo>
                    <a:pt x="1411" y="2058"/>
                  </a:lnTo>
                  <a:lnTo>
                    <a:pt x="1435" y="2100"/>
                  </a:lnTo>
                  <a:lnTo>
                    <a:pt x="1417" y="2151"/>
                  </a:lnTo>
                  <a:lnTo>
                    <a:pt x="1339" y="2186"/>
                  </a:lnTo>
                  <a:lnTo>
                    <a:pt x="1258" y="2257"/>
                  </a:lnTo>
                  <a:lnTo>
                    <a:pt x="1219" y="2290"/>
                  </a:lnTo>
                  <a:lnTo>
                    <a:pt x="1219" y="2359"/>
                  </a:lnTo>
                  <a:lnTo>
                    <a:pt x="1254" y="2383"/>
                  </a:lnTo>
                  <a:lnTo>
                    <a:pt x="1262" y="2430"/>
                  </a:lnTo>
                  <a:lnTo>
                    <a:pt x="1319" y="2423"/>
                  </a:lnTo>
                  <a:lnTo>
                    <a:pt x="1396" y="2465"/>
                  </a:lnTo>
                  <a:lnTo>
                    <a:pt x="1463" y="2532"/>
                  </a:lnTo>
                  <a:lnTo>
                    <a:pt x="1502" y="2510"/>
                  </a:lnTo>
                  <a:lnTo>
                    <a:pt x="1550" y="2469"/>
                  </a:lnTo>
                  <a:lnTo>
                    <a:pt x="1561" y="2404"/>
                  </a:lnTo>
                  <a:lnTo>
                    <a:pt x="1590" y="2382"/>
                  </a:lnTo>
                  <a:lnTo>
                    <a:pt x="1607" y="2374"/>
                  </a:lnTo>
                  <a:lnTo>
                    <a:pt x="1631" y="2341"/>
                  </a:lnTo>
                  <a:lnTo>
                    <a:pt x="1660" y="2318"/>
                  </a:lnTo>
                  <a:lnTo>
                    <a:pt x="1731" y="2240"/>
                  </a:lnTo>
                  <a:lnTo>
                    <a:pt x="1731" y="2108"/>
                  </a:lnTo>
                  <a:lnTo>
                    <a:pt x="1749" y="2076"/>
                  </a:lnTo>
                  <a:lnTo>
                    <a:pt x="1780" y="2043"/>
                  </a:lnTo>
                  <a:lnTo>
                    <a:pt x="1830" y="2043"/>
                  </a:lnTo>
                  <a:lnTo>
                    <a:pt x="1852" y="2013"/>
                  </a:lnTo>
                  <a:lnTo>
                    <a:pt x="1899" y="2013"/>
                  </a:lnTo>
                  <a:lnTo>
                    <a:pt x="1961" y="1972"/>
                  </a:lnTo>
                  <a:lnTo>
                    <a:pt x="1969" y="1965"/>
                  </a:lnTo>
                  <a:lnTo>
                    <a:pt x="2044" y="1942"/>
                  </a:lnTo>
                  <a:lnTo>
                    <a:pt x="2085" y="1931"/>
                  </a:lnTo>
                  <a:lnTo>
                    <a:pt x="2140" y="1965"/>
                  </a:lnTo>
                  <a:lnTo>
                    <a:pt x="2194" y="1927"/>
                  </a:lnTo>
                  <a:lnTo>
                    <a:pt x="2203" y="1896"/>
                  </a:lnTo>
                  <a:lnTo>
                    <a:pt x="2288" y="1817"/>
                  </a:lnTo>
                  <a:lnTo>
                    <a:pt x="2308" y="1780"/>
                  </a:lnTo>
                  <a:lnTo>
                    <a:pt x="2340" y="1756"/>
                  </a:lnTo>
                  <a:lnTo>
                    <a:pt x="2379" y="1736"/>
                  </a:lnTo>
                  <a:lnTo>
                    <a:pt x="2377" y="1691"/>
                  </a:lnTo>
                  <a:lnTo>
                    <a:pt x="2388" y="1628"/>
                  </a:lnTo>
                  <a:lnTo>
                    <a:pt x="2410" y="1611"/>
                  </a:lnTo>
                  <a:lnTo>
                    <a:pt x="2410" y="1574"/>
                  </a:lnTo>
                  <a:lnTo>
                    <a:pt x="2427" y="1523"/>
                  </a:lnTo>
                  <a:lnTo>
                    <a:pt x="2445" y="1449"/>
                  </a:lnTo>
                  <a:lnTo>
                    <a:pt x="2449" y="1400"/>
                  </a:lnTo>
                  <a:lnTo>
                    <a:pt x="2454" y="1346"/>
                  </a:lnTo>
                  <a:lnTo>
                    <a:pt x="2462" y="1298"/>
                  </a:lnTo>
                  <a:lnTo>
                    <a:pt x="2478" y="1276"/>
                  </a:lnTo>
                  <a:lnTo>
                    <a:pt x="2495" y="1276"/>
                  </a:lnTo>
                  <a:lnTo>
                    <a:pt x="2508" y="1294"/>
                  </a:lnTo>
                  <a:lnTo>
                    <a:pt x="2558" y="1201"/>
                  </a:lnTo>
                  <a:lnTo>
                    <a:pt x="2617" y="1153"/>
                  </a:lnTo>
                  <a:lnTo>
                    <a:pt x="2667" y="1114"/>
                  </a:lnTo>
                  <a:lnTo>
                    <a:pt x="2687" y="1080"/>
                  </a:lnTo>
                  <a:lnTo>
                    <a:pt x="2722" y="1043"/>
                  </a:lnTo>
                  <a:lnTo>
                    <a:pt x="2774" y="993"/>
                  </a:lnTo>
                  <a:lnTo>
                    <a:pt x="2774" y="888"/>
                  </a:lnTo>
                  <a:lnTo>
                    <a:pt x="2763" y="859"/>
                  </a:lnTo>
                  <a:lnTo>
                    <a:pt x="2759" y="812"/>
                  </a:lnTo>
                  <a:lnTo>
                    <a:pt x="2759" y="799"/>
                  </a:lnTo>
                  <a:lnTo>
                    <a:pt x="2726" y="775"/>
                  </a:lnTo>
                  <a:lnTo>
                    <a:pt x="2628" y="736"/>
                  </a:lnTo>
                  <a:lnTo>
                    <a:pt x="2593" y="719"/>
                  </a:lnTo>
                  <a:lnTo>
                    <a:pt x="2556" y="689"/>
                  </a:lnTo>
                  <a:lnTo>
                    <a:pt x="2467" y="572"/>
                  </a:lnTo>
                  <a:lnTo>
                    <a:pt x="2388" y="572"/>
                  </a:lnTo>
                  <a:lnTo>
                    <a:pt x="2176" y="512"/>
                  </a:lnTo>
                  <a:lnTo>
                    <a:pt x="2153" y="529"/>
                  </a:lnTo>
                  <a:lnTo>
                    <a:pt x="2118" y="544"/>
                  </a:lnTo>
                  <a:lnTo>
                    <a:pt x="2085" y="533"/>
                  </a:lnTo>
                  <a:lnTo>
                    <a:pt x="2091" y="492"/>
                  </a:lnTo>
                  <a:lnTo>
                    <a:pt x="2107" y="462"/>
                  </a:lnTo>
                  <a:lnTo>
                    <a:pt x="2068" y="458"/>
                  </a:lnTo>
                  <a:lnTo>
                    <a:pt x="2055" y="430"/>
                  </a:lnTo>
                  <a:lnTo>
                    <a:pt x="1998" y="410"/>
                  </a:lnTo>
                  <a:lnTo>
                    <a:pt x="1945" y="393"/>
                  </a:lnTo>
                  <a:lnTo>
                    <a:pt x="1900" y="384"/>
                  </a:lnTo>
                  <a:lnTo>
                    <a:pt x="1854" y="419"/>
                  </a:lnTo>
                  <a:lnTo>
                    <a:pt x="1834" y="401"/>
                  </a:lnTo>
                  <a:lnTo>
                    <a:pt x="1852" y="352"/>
                  </a:lnTo>
                  <a:lnTo>
                    <a:pt x="1718" y="335"/>
                  </a:lnTo>
                  <a:lnTo>
                    <a:pt x="1701" y="352"/>
                  </a:lnTo>
                  <a:lnTo>
                    <a:pt x="1666" y="339"/>
                  </a:lnTo>
                  <a:lnTo>
                    <a:pt x="1579" y="371"/>
                  </a:lnTo>
                  <a:lnTo>
                    <a:pt x="1732" y="229"/>
                  </a:lnTo>
                  <a:lnTo>
                    <a:pt x="1666" y="166"/>
                  </a:lnTo>
                  <a:lnTo>
                    <a:pt x="1666" y="157"/>
                  </a:lnTo>
                  <a:lnTo>
                    <a:pt x="1653" y="99"/>
                  </a:lnTo>
                  <a:lnTo>
                    <a:pt x="1599" y="60"/>
                  </a:lnTo>
                  <a:lnTo>
                    <a:pt x="1550" y="99"/>
                  </a:lnTo>
                  <a:lnTo>
                    <a:pt x="1481" y="194"/>
                  </a:lnTo>
                  <a:lnTo>
                    <a:pt x="1435" y="203"/>
                  </a:lnTo>
                  <a:lnTo>
                    <a:pt x="1387" y="179"/>
                  </a:lnTo>
                  <a:lnTo>
                    <a:pt x="1326" y="179"/>
                  </a:lnTo>
                  <a:lnTo>
                    <a:pt x="1289" y="211"/>
                  </a:lnTo>
                  <a:lnTo>
                    <a:pt x="1230" y="211"/>
                  </a:lnTo>
                  <a:lnTo>
                    <a:pt x="1204" y="227"/>
                  </a:lnTo>
                  <a:lnTo>
                    <a:pt x="1134" y="229"/>
                  </a:lnTo>
                  <a:lnTo>
                    <a:pt x="1064" y="239"/>
                  </a:lnTo>
                  <a:lnTo>
                    <a:pt x="1044" y="265"/>
                  </a:lnTo>
                  <a:lnTo>
                    <a:pt x="1014" y="211"/>
                  </a:lnTo>
                  <a:lnTo>
                    <a:pt x="1014" y="77"/>
                  </a:lnTo>
                  <a:lnTo>
                    <a:pt x="994" y="58"/>
                  </a:lnTo>
                  <a:lnTo>
                    <a:pt x="961" y="28"/>
                  </a:lnTo>
                  <a:lnTo>
                    <a:pt x="925" y="0"/>
                  </a:lnTo>
                  <a:lnTo>
                    <a:pt x="901" y="32"/>
                  </a:lnTo>
                  <a:lnTo>
                    <a:pt x="863" y="32"/>
                  </a:lnTo>
                  <a:lnTo>
                    <a:pt x="811" y="49"/>
                  </a:lnTo>
                  <a:lnTo>
                    <a:pt x="682" y="47"/>
                  </a:lnTo>
                  <a:lnTo>
                    <a:pt x="654" y="41"/>
                  </a:lnTo>
                  <a:lnTo>
                    <a:pt x="604" y="19"/>
                  </a:lnTo>
                  <a:lnTo>
                    <a:pt x="613" y="52"/>
                  </a:lnTo>
                  <a:lnTo>
                    <a:pt x="630" y="88"/>
                  </a:lnTo>
                  <a:lnTo>
                    <a:pt x="661" y="140"/>
                  </a:lnTo>
                  <a:lnTo>
                    <a:pt x="691" y="175"/>
                  </a:lnTo>
                  <a:lnTo>
                    <a:pt x="648" y="213"/>
                  </a:lnTo>
                  <a:lnTo>
                    <a:pt x="619" y="231"/>
                  </a:lnTo>
                  <a:lnTo>
                    <a:pt x="612" y="252"/>
                  </a:lnTo>
                  <a:lnTo>
                    <a:pt x="588" y="268"/>
                  </a:lnTo>
                  <a:lnTo>
                    <a:pt x="564" y="270"/>
                  </a:lnTo>
                  <a:lnTo>
                    <a:pt x="482" y="246"/>
                  </a:lnTo>
                  <a:lnTo>
                    <a:pt x="416" y="199"/>
                  </a:lnTo>
                  <a:lnTo>
                    <a:pt x="401" y="173"/>
                  </a:lnTo>
                  <a:lnTo>
                    <a:pt x="381" y="198"/>
                  </a:lnTo>
                  <a:lnTo>
                    <a:pt x="366" y="179"/>
                  </a:lnTo>
                  <a:lnTo>
                    <a:pt x="259" y="231"/>
                  </a:lnTo>
                  <a:lnTo>
                    <a:pt x="268" y="255"/>
                  </a:lnTo>
                  <a:lnTo>
                    <a:pt x="331" y="293"/>
                  </a:lnTo>
                  <a:lnTo>
                    <a:pt x="246" y="294"/>
                  </a:lnTo>
                  <a:lnTo>
                    <a:pt x="228" y="363"/>
                  </a:lnTo>
                  <a:lnTo>
                    <a:pt x="261" y="38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black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8" name="Freeform 861"/>
            <p:cNvSpPr>
              <a:spLocks/>
            </p:cNvSpPr>
            <p:nvPr/>
          </p:nvSpPr>
          <p:spPr bwMode="auto">
            <a:xfrm>
              <a:off x="4285475" y="2493009"/>
              <a:ext cx="142763" cy="96520"/>
            </a:xfrm>
            <a:custGeom>
              <a:avLst/>
              <a:gdLst>
                <a:gd name="T0" fmla="*/ 2147483647 w 170"/>
                <a:gd name="T1" fmla="*/ 2147483647 h 84"/>
                <a:gd name="T2" fmla="*/ 2147483647 w 170"/>
                <a:gd name="T3" fmla="*/ 2147483647 h 84"/>
                <a:gd name="T4" fmla="*/ 2147483647 w 170"/>
                <a:gd name="T5" fmla="*/ 2147483647 h 84"/>
                <a:gd name="T6" fmla="*/ 2147483647 w 170"/>
                <a:gd name="T7" fmla="*/ 2147483647 h 84"/>
                <a:gd name="T8" fmla="*/ 2147483647 w 170"/>
                <a:gd name="T9" fmla="*/ 2147483647 h 84"/>
                <a:gd name="T10" fmla="*/ 2147483647 w 170"/>
                <a:gd name="T11" fmla="*/ 2147483647 h 84"/>
                <a:gd name="T12" fmla="*/ 0 w 170"/>
                <a:gd name="T13" fmla="*/ 2147483647 h 84"/>
                <a:gd name="T14" fmla="*/ 2147483647 w 170"/>
                <a:gd name="T15" fmla="*/ 2147483647 h 84"/>
                <a:gd name="T16" fmla="*/ 2147483647 w 170"/>
                <a:gd name="T17" fmla="*/ 0 h 84"/>
                <a:gd name="T18" fmla="*/ 2147483647 w 170"/>
                <a:gd name="T19" fmla="*/ 2147483647 h 84"/>
                <a:gd name="T20" fmla="*/ 2147483647 w 170"/>
                <a:gd name="T21" fmla="*/ 2147483647 h 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84"/>
                <a:gd name="T35" fmla="*/ 170 w 170"/>
                <a:gd name="T36" fmla="*/ 84 h 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84">
                  <a:moveTo>
                    <a:pt x="170" y="49"/>
                  </a:moveTo>
                  <a:lnTo>
                    <a:pt x="170" y="80"/>
                  </a:lnTo>
                  <a:lnTo>
                    <a:pt x="137" y="84"/>
                  </a:lnTo>
                  <a:lnTo>
                    <a:pt x="111" y="67"/>
                  </a:lnTo>
                  <a:lnTo>
                    <a:pt x="81" y="84"/>
                  </a:lnTo>
                  <a:lnTo>
                    <a:pt x="50" y="73"/>
                  </a:lnTo>
                  <a:lnTo>
                    <a:pt x="0" y="36"/>
                  </a:lnTo>
                  <a:lnTo>
                    <a:pt x="37" y="4"/>
                  </a:lnTo>
                  <a:lnTo>
                    <a:pt x="57" y="0"/>
                  </a:lnTo>
                  <a:lnTo>
                    <a:pt x="83" y="4"/>
                  </a:lnTo>
                  <a:lnTo>
                    <a:pt x="170" y="4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black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9" name="Freeform 863"/>
            <p:cNvSpPr>
              <a:spLocks/>
            </p:cNvSpPr>
            <p:nvPr/>
          </p:nvSpPr>
          <p:spPr bwMode="auto">
            <a:xfrm>
              <a:off x="3996915" y="2421889"/>
              <a:ext cx="288560" cy="45720"/>
            </a:xfrm>
            <a:custGeom>
              <a:avLst/>
              <a:gdLst>
                <a:gd name="T0" fmla="*/ 2147483647 w 170"/>
                <a:gd name="T1" fmla="*/ 2147483647 h 84"/>
                <a:gd name="T2" fmla="*/ 2147483647 w 170"/>
                <a:gd name="T3" fmla="*/ 2147483647 h 84"/>
                <a:gd name="T4" fmla="*/ 2147483647 w 170"/>
                <a:gd name="T5" fmla="*/ 2147483647 h 84"/>
                <a:gd name="T6" fmla="*/ 2147483647 w 170"/>
                <a:gd name="T7" fmla="*/ 2147483647 h 84"/>
                <a:gd name="T8" fmla="*/ 2147483647 w 170"/>
                <a:gd name="T9" fmla="*/ 2147483647 h 84"/>
                <a:gd name="T10" fmla="*/ 2147483647 w 170"/>
                <a:gd name="T11" fmla="*/ 2147483647 h 84"/>
                <a:gd name="T12" fmla="*/ 0 w 170"/>
                <a:gd name="T13" fmla="*/ 2147483647 h 84"/>
                <a:gd name="T14" fmla="*/ 2147483647 w 170"/>
                <a:gd name="T15" fmla="*/ 2147483647 h 84"/>
                <a:gd name="T16" fmla="*/ 2147483647 w 170"/>
                <a:gd name="T17" fmla="*/ 0 h 84"/>
                <a:gd name="T18" fmla="*/ 2147483647 w 170"/>
                <a:gd name="T19" fmla="*/ 2147483647 h 84"/>
                <a:gd name="T20" fmla="*/ 2147483647 w 170"/>
                <a:gd name="T21" fmla="*/ 2147483647 h 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84"/>
                <a:gd name="T35" fmla="*/ 170 w 170"/>
                <a:gd name="T36" fmla="*/ 84 h 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84">
                  <a:moveTo>
                    <a:pt x="170" y="48"/>
                  </a:moveTo>
                  <a:lnTo>
                    <a:pt x="170" y="80"/>
                  </a:lnTo>
                  <a:lnTo>
                    <a:pt x="137" y="84"/>
                  </a:lnTo>
                  <a:lnTo>
                    <a:pt x="111" y="67"/>
                  </a:lnTo>
                  <a:lnTo>
                    <a:pt x="82" y="84"/>
                  </a:lnTo>
                  <a:lnTo>
                    <a:pt x="50" y="73"/>
                  </a:lnTo>
                  <a:lnTo>
                    <a:pt x="0" y="35"/>
                  </a:lnTo>
                  <a:lnTo>
                    <a:pt x="37" y="4"/>
                  </a:lnTo>
                  <a:lnTo>
                    <a:pt x="58" y="0"/>
                  </a:lnTo>
                  <a:lnTo>
                    <a:pt x="84" y="4"/>
                  </a:lnTo>
                  <a:lnTo>
                    <a:pt x="170" y="4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black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40" name="Freeform 865"/>
            <p:cNvSpPr>
              <a:spLocks/>
            </p:cNvSpPr>
            <p:nvPr/>
          </p:nvSpPr>
          <p:spPr bwMode="auto">
            <a:xfrm>
              <a:off x="4206500" y="2571750"/>
              <a:ext cx="69863" cy="66040"/>
            </a:xfrm>
            <a:custGeom>
              <a:avLst/>
              <a:gdLst>
                <a:gd name="T0" fmla="*/ 0 w 102"/>
                <a:gd name="T1" fmla="*/ 2147483647 h 98"/>
                <a:gd name="T2" fmla="*/ 0 w 102"/>
                <a:gd name="T3" fmla="*/ 2147483647 h 98"/>
                <a:gd name="T4" fmla="*/ 2147483647 w 102"/>
                <a:gd name="T5" fmla="*/ 0 h 98"/>
                <a:gd name="T6" fmla="*/ 2147483647 w 102"/>
                <a:gd name="T7" fmla="*/ 2147483647 h 98"/>
                <a:gd name="T8" fmla="*/ 2147483647 w 102"/>
                <a:gd name="T9" fmla="*/ 0 h 98"/>
                <a:gd name="T10" fmla="*/ 2147483647 w 102"/>
                <a:gd name="T11" fmla="*/ 2147483647 h 98"/>
                <a:gd name="T12" fmla="*/ 2147483647 w 102"/>
                <a:gd name="T13" fmla="*/ 2147483647 h 98"/>
                <a:gd name="T14" fmla="*/ 2147483647 w 102"/>
                <a:gd name="T15" fmla="*/ 2147483647 h 98"/>
                <a:gd name="T16" fmla="*/ 2147483647 w 102"/>
                <a:gd name="T17" fmla="*/ 2147483647 h 98"/>
                <a:gd name="T18" fmla="*/ 2147483647 w 102"/>
                <a:gd name="T19" fmla="*/ 2147483647 h 98"/>
                <a:gd name="T20" fmla="*/ 0 w 102"/>
                <a:gd name="T21" fmla="*/ 2147483647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2"/>
                <a:gd name="T34" fmla="*/ 0 h 98"/>
                <a:gd name="T35" fmla="*/ 102 w 102"/>
                <a:gd name="T36" fmla="*/ 98 h 9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2" h="98">
                  <a:moveTo>
                    <a:pt x="0" y="41"/>
                  </a:moveTo>
                  <a:lnTo>
                    <a:pt x="0" y="4"/>
                  </a:lnTo>
                  <a:lnTo>
                    <a:pt x="19" y="0"/>
                  </a:lnTo>
                  <a:lnTo>
                    <a:pt x="35" y="20"/>
                  </a:lnTo>
                  <a:lnTo>
                    <a:pt x="54" y="0"/>
                  </a:lnTo>
                  <a:lnTo>
                    <a:pt x="72" y="13"/>
                  </a:lnTo>
                  <a:lnTo>
                    <a:pt x="102" y="58"/>
                  </a:lnTo>
                  <a:lnTo>
                    <a:pt x="80" y="95"/>
                  </a:lnTo>
                  <a:lnTo>
                    <a:pt x="69" y="98"/>
                  </a:lnTo>
                  <a:lnTo>
                    <a:pt x="52" y="95"/>
                  </a:lnTo>
                  <a:lnTo>
                    <a:pt x="0" y="4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black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41" name="Freeform 866"/>
            <p:cNvSpPr>
              <a:spLocks/>
            </p:cNvSpPr>
            <p:nvPr/>
          </p:nvSpPr>
          <p:spPr bwMode="auto">
            <a:xfrm>
              <a:off x="4500563" y="2519437"/>
              <a:ext cx="71437" cy="71437"/>
            </a:xfrm>
            <a:custGeom>
              <a:avLst/>
              <a:gdLst/>
              <a:ahLst/>
              <a:cxnLst>
                <a:cxn ang="0">
                  <a:pos x="170" y="49"/>
                </a:cxn>
                <a:cxn ang="0">
                  <a:pos x="170" y="80"/>
                </a:cxn>
                <a:cxn ang="0">
                  <a:pos x="137" y="84"/>
                </a:cxn>
                <a:cxn ang="0">
                  <a:pos x="111" y="67"/>
                </a:cxn>
                <a:cxn ang="0">
                  <a:pos x="81" y="84"/>
                </a:cxn>
                <a:cxn ang="0">
                  <a:pos x="50" y="73"/>
                </a:cxn>
                <a:cxn ang="0">
                  <a:pos x="0" y="36"/>
                </a:cxn>
                <a:cxn ang="0">
                  <a:pos x="37" y="4"/>
                </a:cxn>
                <a:cxn ang="0">
                  <a:pos x="57" y="0"/>
                </a:cxn>
                <a:cxn ang="0">
                  <a:pos x="83" y="4"/>
                </a:cxn>
                <a:cxn ang="0">
                  <a:pos x="170" y="49"/>
                </a:cxn>
              </a:cxnLst>
              <a:rect l="0" t="0" r="r" b="b"/>
              <a:pathLst>
                <a:path w="170" h="84">
                  <a:moveTo>
                    <a:pt x="170" y="49"/>
                  </a:moveTo>
                  <a:lnTo>
                    <a:pt x="170" y="80"/>
                  </a:lnTo>
                  <a:lnTo>
                    <a:pt x="137" y="84"/>
                  </a:lnTo>
                  <a:lnTo>
                    <a:pt x="111" y="67"/>
                  </a:lnTo>
                  <a:lnTo>
                    <a:pt x="81" y="84"/>
                  </a:lnTo>
                  <a:lnTo>
                    <a:pt x="50" y="73"/>
                  </a:lnTo>
                  <a:lnTo>
                    <a:pt x="0" y="36"/>
                  </a:lnTo>
                  <a:lnTo>
                    <a:pt x="37" y="4"/>
                  </a:lnTo>
                  <a:lnTo>
                    <a:pt x="57" y="0"/>
                  </a:lnTo>
                  <a:lnTo>
                    <a:pt x="83" y="4"/>
                  </a:lnTo>
                  <a:lnTo>
                    <a:pt x="170" y="49"/>
                  </a:lnTo>
                </a:path>
              </a:pathLst>
            </a:custGeom>
            <a:gradFill>
              <a:gsLst>
                <a:gs pos="0">
                  <a:schemeClr val="bg1">
                    <a:shade val="30000"/>
                    <a:satMod val="115000"/>
                    <a:alpha val="73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</a:gradFill>
            <a:ln w="11176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VE">
                <a:solidFill>
                  <a:prstClr val="black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42" name="Freeform 865"/>
            <p:cNvSpPr>
              <a:spLocks/>
            </p:cNvSpPr>
            <p:nvPr/>
          </p:nvSpPr>
          <p:spPr bwMode="auto">
            <a:xfrm>
              <a:off x="5076825" y="2565400"/>
              <a:ext cx="71438" cy="65088"/>
            </a:xfrm>
            <a:custGeom>
              <a:avLst/>
              <a:gdLst>
                <a:gd name="T0" fmla="*/ 0 w 102"/>
                <a:gd name="T1" fmla="*/ 2147483647 h 98"/>
                <a:gd name="T2" fmla="*/ 0 w 102"/>
                <a:gd name="T3" fmla="*/ 2147483647 h 98"/>
                <a:gd name="T4" fmla="*/ 2147483647 w 102"/>
                <a:gd name="T5" fmla="*/ 0 h 98"/>
                <a:gd name="T6" fmla="*/ 2147483647 w 102"/>
                <a:gd name="T7" fmla="*/ 2147483647 h 98"/>
                <a:gd name="T8" fmla="*/ 2147483647 w 102"/>
                <a:gd name="T9" fmla="*/ 0 h 98"/>
                <a:gd name="T10" fmla="*/ 2147483647 w 102"/>
                <a:gd name="T11" fmla="*/ 2147483647 h 98"/>
                <a:gd name="T12" fmla="*/ 2147483647 w 102"/>
                <a:gd name="T13" fmla="*/ 2147483647 h 98"/>
                <a:gd name="T14" fmla="*/ 2147483647 w 102"/>
                <a:gd name="T15" fmla="*/ 2147483647 h 98"/>
                <a:gd name="T16" fmla="*/ 2147483647 w 102"/>
                <a:gd name="T17" fmla="*/ 2147483647 h 98"/>
                <a:gd name="T18" fmla="*/ 2147483647 w 102"/>
                <a:gd name="T19" fmla="*/ 2147483647 h 98"/>
                <a:gd name="T20" fmla="*/ 0 w 102"/>
                <a:gd name="T21" fmla="*/ 2147483647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2"/>
                <a:gd name="T34" fmla="*/ 0 h 98"/>
                <a:gd name="T35" fmla="*/ 102 w 102"/>
                <a:gd name="T36" fmla="*/ 98 h 9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2" h="98">
                  <a:moveTo>
                    <a:pt x="0" y="41"/>
                  </a:moveTo>
                  <a:lnTo>
                    <a:pt x="0" y="4"/>
                  </a:lnTo>
                  <a:lnTo>
                    <a:pt x="19" y="0"/>
                  </a:lnTo>
                  <a:lnTo>
                    <a:pt x="35" y="20"/>
                  </a:lnTo>
                  <a:lnTo>
                    <a:pt x="54" y="0"/>
                  </a:lnTo>
                  <a:lnTo>
                    <a:pt x="72" y="13"/>
                  </a:lnTo>
                  <a:lnTo>
                    <a:pt x="102" y="58"/>
                  </a:lnTo>
                  <a:lnTo>
                    <a:pt x="80" y="95"/>
                  </a:lnTo>
                  <a:lnTo>
                    <a:pt x="69" y="98"/>
                  </a:lnTo>
                  <a:lnTo>
                    <a:pt x="52" y="95"/>
                  </a:lnTo>
                  <a:lnTo>
                    <a:pt x="0" y="41"/>
                  </a:lnTo>
                </a:path>
              </a:pathLst>
            </a:custGeom>
            <a:solidFill>
              <a:schemeClr val="bg1"/>
            </a:solidFill>
            <a:ln w="11176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s-VE">
                <a:solidFill>
                  <a:prstClr val="black"/>
                </a:solidFill>
                <a:latin typeface="Arial" pitchFamily="34" charset="0"/>
                <a:ea typeface="ヒラギノ角ゴ Pro W3"/>
              </a:endParaRPr>
            </a:p>
          </p:txBody>
        </p:sp>
      </p:grpSp>
      <p:sp>
        <p:nvSpPr>
          <p:cNvPr id="72" name="325 Rectángulo"/>
          <p:cNvSpPr/>
          <p:nvPr/>
        </p:nvSpPr>
        <p:spPr>
          <a:xfrm>
            <a:off x="61584" y="3729815"/>
            <a:ext cx="1469691" cy="55399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000" b="1" cap="all" dirty="0">
                <a:ln w="0"/>
                <a:solidFill>
                  <a:prstClr val="white">
                    <a:lumMod val="65000"/>
                  </a:prstClr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  <a:ea typeface="ヒラギノ角ゴ Pro W3" charset="0"/>
                <a:cs typeface="ヒラギノ角ゴ Pro W3" charset="0"/>
              </a:rPr>
              <a:t>1970</a:t>
            </a:r>
          </a:p>
        </p:txBody>
      </p:sp>
      <p:graphicFrame>
        <p:nvGraphicFramePr>
          <p:cNvPr id="73" name="323 Diagrama"/>
          <p:cNvGraphicFramePr/>
          <p:nvPr>
            <p:extLst>
              <p:ext uri="{D42A27DB-BD31-4B8C-83A1-F6EECF244321}">
                <p14:modId xmlns="" xmlns:p14="http://schemas.microsoft.com/office/powerpoint/2010/main" val="3813317697"/>
              </p:ext>
            </p:extLst>
          </p:nvPr>
        </p:nvGraphicFramePr>
        <p:xfrm>
          <a:off x="2157387" y="2102265"/>
          <a:ext cx="1372991" cy="1429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4" name="324 Rectángulo"/>
          <p:cNvSpPr/>
          <p:nvPr/>
        </p:nvSpPr>
        <p:spPr>
          <a:xfrm>
            <a:off x="3655481" y="1086113"/>
            <a:ext cx="1076770" cy="55399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000" b="1" cap="all" dirty="0" smtClean="0">
                <a:ln w="0"/>
                <a:solidFill>
                  <a:srgbClr val="4F81BD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  <a:ea typeface="ヒラギノ角ゴ Pro W3" charset="0"/>
                <a:cs typeface="ヒラギノ角ゴ Pro W3" charset="0"/>
              </a:rPr>
              <a:t>2016</a:t>
            </a:r>
            <a:endParaRPr lang="es-ES" sz="3000" b="1" cap="all" dirty="0">
              <a:ln w="0"/>
              <a:solidFill>
                <a:srgbClr val="4F81BD">
                  <a:lumMod val="75000"/>
                </a:srgbClr>
              </a:solidFill>
              <a:effectLst>
                <a:reflection blurRad="12700" stA="50000" endPos="50000" dist="5000" dir="5400000" sy="-100000" rotWithShape="0"/>
              </a:effectLst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75" name="Freeform 2"/>
          <p:cNvSpPr>
            <a:spLocks/>
          </p:cNvSpPr>
          <p:nvPr/>
        </p:nvSpPr>
        <p:spPr bwMode="auto">
          <a:xfrm>
            <a:off x="4676102" y="2773409"/>
            <a:ext cx="445128" cy="373501"/>
          </a:xfrm>
          <a:custGeom>
            <a:avLst/>
            <a:gdLst>
              <a:gd name="T0" fmla="*/ 0 w 861"/>
              <a:gd name="T1" fmla="*/ 2147483647 h 886"/>
              <a:gd name="T2" fmla="*/ 2147483647 w 861"/>
              <a:gd name="T3" fmla="*/ 2147483647 h 886"/>
              <a:gd name="T4" fmla="*/ 2147483647 w 861"/>
              <a:gd name="T5" fmla="*/ 2147483647 h 886"/>
              <a:gd name="T6" fmla="*/ 2147483647 w 861"/>
              <a:gd name="T7" fmla="*/ 0 h 886"/>
              <a:gd name="T8" fmla="*/ 2147483647 w 861"/>
              <a:gd name="T9" fmla="*/ 2147483647 h 886"/>
              <a:gd name="T10" fmla="*/ 2147483647 w 861"/>
              <a:gd name="T11" fmla="*/ 2147483647 h 886"/>
              <a:gd name="T12" fmla="*/ 2147483647 w 861"/>
              <a:gd name="T13" fmla="*/ 2147483647 h 886"/>
              <a:gd name="T14" fmla="*/ 2147483647 w 861"/>
              <a:gd name="T15" fmla="*/ 2147483647 h 886"/>
              <a:gd name="T16" fmla="*/ 2147483647 w 861"/>
              <a:gd name="T17" fmla="*/ 2147483647 h 886"/>
              <a:gd name="T18" fmla="*/ 2147483647 w 861"/>
              <a:gd name="T19" fmla="*/ 2147483647 h 886"/>
              <a:gd name="T20" fmla="*/ 2147483647 w 861"/>
              <a:gd name="T21" fmla="*/ 2147483647 h 886"/>
              <a:gd name="T22" fmla="*/ 2147483647 w 861"/>
              <a:gd name="T23" fmla="*/ 2147483647 h 886"/>
              <a:gd name="T24" fmla="*/ 2147483647 w 861"/>
              <a:gd name="T25" fmla="*/ 2147483647 h 886"/>
              <a:gd name="T26" fmla="*/ 2147483647 w 861"/>
              <a:gd name="T27" fmla="*/ 2147483647 h 886"/>
              <a:gd name="T28" fmla="*/ 2147483647 w 861"/>
              <a:gd name="T29" fmla="*/ 2147483647 h 886"/>
              <a:gd name="T30" fmla="*/ 2147483647 w 861"/>
              <a:gd name="T31" fmla="*/ 2147483647 h 886"/>
              <a:gd name="T32" fmla="*/ 2147483647 w 861"/>
              <a:gd name="T33" fmla="*/ 2147483647 h 886"/>
              <a:gd name="T34" fmla="*/ 2147483647 w 861"/>
              <a:gd name="T35" fmla="*/ 2147483647 h 886"/>
              <a:gd name="T36" fmla="*/ 2147483647 w 861"/>
              <a:gd name="T37" fmla="*/ 2147483647 h 886"/>
              <a:gd name="T38" fmla="*/ 2147483647 w 861"/>
              <a:gd name="T39" fmla="*/ 2147483647 h 886"/>
              <a:gd name="T40" fmla="*/ 2147483647 w 861"/>
              <a:gd name="T41" fmla="*/ 2147483647 h 886"/>
              <a:gd name="T42" fmla="*/ 2147483647 w 861"/>
              <a:gd name="T43" fmla="*/ 2147483647 h 886"/>
              <a:gd name="T44" fmla="*/ 2147483647 w 861"/>
              <a:gd name="T45" fmla="*/ 2147483647 h 886"/>
              <a:gd name="T46" fmla="*/ 2147483647 w 861"/>
              <a:gd name="T47" fmla="*/ 2147483647 h 886"/>
              <a:gd name="T48" fmla="*/ 2147483647 w 861"/>
              <a:gd name="T49" fmla="*/ 2147483647 h 886"/>
              <a:gd name="T50" fmla="*/ 2147483647 w 861"/>
              <a:gd name="T51" fmla="*/ 2147483647 h 886"/>
              <a:gd name="T52" fmla="*/ 2147483647 w 861"/>
              <a:gd name="T53" fmla="*/ 2147483647 h 886"/>
              <a:gd name="T54" fmla="*/ 2147483647 w 861"/>
              <a:gd name="T55" fmla="*/ 2147483647 h 886"/>
              <a:gd name="T56" fmla="*/ 2147483647 w 861"/>
              <a:gd name="T57" fmla="*/ 2147483647 h 886"/>
              <a:gd name="T58" fmla="*/ 2147483647 w 861"/>
              <a:gd name="T59" fmla="*/ 2147483647 h 886"/>
              <a:gd name="T60" fmla="*/ 2147483647 w 861"/>
              <a:gd name="T61" fmla="*/ 2147483647 h 886"/>
              <a:gd name="T62" fmla="*/ 2147483647 w 861"/>
              <a:gd name="T63" fmla="*/ 2147483647 h 886"/>
              <a:gd name="T64" fmla="*/ 2147483647 w 861"/>
              <a:gd name="T65" fmla="*/ 2147483647 h 886"/>
              <a:gd name="T66" fmla="*/ 2147483647 w 861"/>
              <a:gd name="T67" fmla="*/ 2147483647 h 886"/>
              <a:gd name="T68" fmla="*/ 2147483647 w 861"/>
              <a:gd name="T69" fmla="*/ 2147483647 h 886"/>
              <a:gd name="T70" fmla="*/ 2147483647 w 861"/>
              <a:gd name="T71" fmla="*/ 2147483647 h 886"/>
              <a:gd name="T72" fmla="*/ 2147483647 w 861"/>
              <a:gd name="T73" fmla="*/ 2147483647 h 886"/>
              <a:gd name="T74" fmla="*/ 2147483647 w 861"/>
              <a:gd name="T75" fmla="*/ 2147483647 h 886"/>
              <a:gd name="T76" fmla="*/ 2147483647 w 861"/>
              <a:gd name="T77" fmla="*/ 2147483647 h 886"/>
              <a:gd name="T78" fmla="*/ 2147483647 w 861"/>
              <a:gd name="T79" fmla="*/ 2147483647 h 886"/>
              <a:gd name="T80" fmla="*/ 2147483647 w 861"/>
              <a:gd name="T81" fmla="*/ 2147483647 h 886"/>
              <a:gd name="T82" fmla="*/ 2147483647 w 861"/>
              <a:gd name="T83" fmla="*/ 2147483647 h 886"/>
              <a:gd name="T84" fmla="*/ 2147483647 w 861"/>
              <a:gd name="T85" fmla="*/ 2147483647 h 886"/>
              <a:gd name="T86" fmla="*/ 2147483647 w 861"/>
              <a:gd name="T87" fmla="*/ 2147483647 h 886"/>
              <a:gd name="T88" fmla="*/ 2147483647 w 861"/>
              <a:gd name="T89" fmla="*/ 2147483647 h 886"/>
              <a:gd name="T90" fmla="*/ 2147483647 w 861"/>
              <a:gd name="T91" fmla="*/ 2147483647 h 886"/>
              <a:gd name="T92" fmla="*/ 2147483647 w 861"/>
              <a:gd name="T93" fmla="*/ 2147483647 h 886"/>
              <a:gd name="T94" fmla="*/ 2147483647 w 861"/>
              <a:gd name="T95" fmla="*/ 2147483647 h 886"/>
              <a:gd name="T96" fmla="*/ 2147483647 w 861"/>
              <a:gd name="T97" fmla="*/ 2147483647 h 886"/>
              <a:gd name="T98" fmla="*/ 0 w 861"/>
              <a:gd name="T99" fmla="*/ 2147483647 h 88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61"/>
              <a:gd name="T151" fmla="*/ 0 h 886"/>
              <a:gd name="T152" fmla="*/ 861 w 861"/>
              <a:gd name="T153" fmla="*/ 886 h 88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61" h="886">
                <a:moveTo>
                  <a:pt x="0" y="123"/>
                </a:moveTo>
                <a:lnTo>
                  <a:pt x="129" y="84"/>
                </a:lnTo>
                <a:lnTo>
                  <a:pt x="199" y="52"/>
                </a:lnTo>
                <a:lnTo>
                  <a:pt x="277" y="0"/>
                </a:lnTo>
                <a:lnTo>
                  <a:pt x="331" y="61"/>
                </a:lnTo>
                <a:lnTo>
                  <a:pt x="342" y="119"/>
                </a:lnTo>
                <a:lnTo>
                  <a:pt x="342" y="156"/>
                </a:lnTo>
                <a:lnTo>
                  <a:pt x="425" y="195"/>
                </a:lnTo>
                <a:lnTo>
                  <a:pt x="484" y="195"/>
                </a:lnTo>
                <a:lnTo>
                  <a:pt x="563" y="244"/>
                </a:lnTo>
                <a:lnTo>
                  <a:pt x="617" y="259"/>
                </a:lnTo>
                <a:lnTo>
                  <a:pt x="646" y="259"/>
                </a:lnTo>
                <a:lnTo>
                  <a:pt x="694" y="318"/>
                </a:lnTo>
                <a:lnTo>
                  <a:pt x="683" y="445"/>
                </a:lnTo>
                <a:lnTo>
                  <a:pt x="816" y="445"/>
                </a:lnTo>
                <a:lnTo>
                  <a:pt x="835" y="490"/>
                </a:lnTo>
                <a:lnTo>
                  <a:pt x="849" y="510"/>
                </a:lnTo>
                <a:lnTo>
                  <a:pt x="861" y="545"/>
                </a:lnTo>
                <a:lnTo>
                  <a:pt x="861" y="618"/>
                </a:lnTo>
                <a:lnTo>
                  <a:pt x="827" y="681"/>
                </a:lnTo>
                <a:lnTo>
                  <a:pt x="788" y="672"/>
                </a:lnTo>
                <a:lnTo>
                  <a:pt x="737" y="653"/>
                </a:lnTo>
                <a:lnTo>
                  <a:pt x="648" y="657"/>
                </a:lnTo>
                <a:lnTo>
                  <a:pt x="582" y="719"/>
                </a:lnTo>
                <a:lnTo>
                  <a:pt x="574" y="754"/>
                </a:lnTo>
                <a:lnTo>
                  <a:pt x="554" y="784"/>
                </a:lnTo>
                <a:lnTo>
                  <a:pt x="545" y="843"/>
                </a:lnTo>
                <a:lnTo>
                  <a:pt x="502" y="843"/>
                </a:lnTo>
                <a:lnTo>
                  <a:pt x="460" y="821"/>
                </a:lnTo>
                <a:lnTo>
                  <a:pt x="445" y="886"/>
                </a:lnTo>
                <a:lnTo>
                  <a:pt x="362" y="841"/>
                </a:lnTo>
                <a:lnTo>
                  <a:pt x="332" y="841"/>
                </a:lnTo>
                <a:lnTo>
                  <a:pt x="295" y="825"/>
                </a:lnTo>
                <a:lnTo>
                  <a:pt x="244" y="851"/>
                </a:lnTo>
                <a:lnTo>
                  <a:pt x="98" y="773"/>
                </a:lnTo>
                <a:lnTo>
                  <a:pt x="133" y="681"/>
                </a:lnTo>
                <a:lnTo>
                  <a:pt x="92" y="585"/>
                </a:lnTo>
                <a:lnTo>
                  <a:pt x="70" y="557"/>
                </a:lnTo>
                <a:lnTo>
                  <a:pt x="61" y="547"/>
                </a:lnTo>
                <a:lnTo>
                  <a:pt x="76" y="542"/>
                </a:lnTo>
                <a:lnTo>
                  <a:pt x="105" y="477"/>
                </a:lnTo>
                <a:lnTo>
                  <a:pt x="98" y="452"/>
                </a:lnTo>
                <a:lnTo>
                  <a:pt x="81" y="434"/>
                </a:lnTo>
                <a:lnTo>
                  <a:pt x="81" y="393"/>
                </a:lnTo>
                <a:lnTo>
                  <a:pt x="94" y="346"/>
                </a:lnTo>
                <a:lnTo>
                  <a:pt x="94" y="249"/>
                </a:lnTo>
                <a:lnTo>
                  <a:pt x="81" y="214"/>
                </a:lnTo>
                <a:lnTo>
                  <a:pt x="76" y="169"/>
                </a:lnTo>
                <a:lnTo>
                  <a:pt x="52" y="153"/>
                </a:lnTo>
                <a:lnTo>
                  <a:pt x="0" y="123"/>
                </a:lnTo>
                <a:close/>
              </a:path>
            </a:pathLst>
          </a:cu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76" name="Freeform 3"/>
          <p:cNvSpPr>
            <a:spLocks/>
          </p:cNvSpPr>
          <p:nvPr/>
        </p:nvSpPr>
        <p:spPr bwMode="auto">
          <a:xfrm>
            <a:off x="4658519" y="2767614"/>
            <a:ext cx="444500" cy="372665"/>
          </a:xfrm>
          <a:custGeom>
            <a:avLst/>
            <a:gdLst>
              <a:gd name="T0" fmla="*/ 0 w 860"/>
              <a:gd name="T1" fmla="*/ 123 h 886"/>
              <a:gd name="T2" fmla="*/ 129 w 860"/>
              <a:gd name="T3" fmla="*/ 84 h 886"/>
              <a:gd name="T4" fmla="*/ 199 w 860"/>
              <a:gd name="T5" fmla="*/ 52 h 886"/>
              <a:gd name="T6" fmla="*/ 276 w 860"/>
              <a:gd name="T7" fmla="*/ 0 h 886"/>
              <a:gd name="T8" fmla="*/ 330 w 860"/>
              <a:gd name="T9" fmla="*/ 62 h 886"/>
              <a:gd name="T10" fmla="*/ 341 w 860"/>
              <a:gd name="T11" fmla="*/ 119 h 886"/>
              <a:gd name="T12" fmla="*/ 341 w 860"/>
              <a:gd name="T13" fmla="*/ 157 h 886"/>
              <a:gd name="T14" fmla="*/ 424 w 860"/>
              <a:gd name="T15" fmla="*/ 196 h 886"/>
              <a:gd name="T16" fmla="*/ 483 w 860"/>
              <a:gd name="T17" fmla="*/ 196 h 886"/>
              <a:gd name="T18" fmla="*/ 563 w 860"/>
              <a:gd name="T19" fmla="*/ 244 h 886"/>
              <a:gd name="T20" fmla="*/ 616 w 860"/>
              <a:gd name="T21" fmla="*/ 259 h 886"/>
              <a:gd name="T22" fmla="*/ 646 w 860"/>
              <a:gd name="T23" fmla="*/ 259 h 886"/>
              <a:gd name="T24" fmla="*/ 694 w 860"/>
              <a:gd name="T25" fmla="*/ 319 h 886"/>
              <a:gd name="T26" fmla="*/ 683 w 860"/>
              <a:gd name="T27" fmla="*/ 445 h 886"/>
              <a:gd name="T28" fmla="*/ 816 w 860"/>
              <a:gd name="T29" fmla="*/ 445 h 886"/>
              <a:gd name="T30" fmla="*/ 834 w 860"/>
              <a:gd name="T31" fmla="*/ 490 h 886"/>
              <a:gd name="T32" fmla="*/ 849 w 860"/>
              <a:gd name="T33" fmla="*/ 510 h 886"/>
              <a:gd name="T34" fmla="*/ 860 w 860"/>
              <a:gd name="T35" fmla="*/ 546 h 886"/>
              <a:gd name="T36" fmla="*/ 860 w 860"/>
              <a:gd name="T37" fmla="*/ 618 h 886"/>
              <a:gd name="T38" fmla="*/ 827 w 860"/>
              <a:gd name="T39" fmla="*/ 682 h 886"/>
              <a:gd name="T40" fmla="*/ 788 w 860"/>
              <a:gd name="T41" fmla="*/ 672 h 886"/>
              <a:gd name="T42" fmla="*/ 736 w 860"/>
              <a:gd name="T43" fmla="*/ 654 h 886"/>
              <a:gd name="T44" fmla="*/ 648 w 860"/>
              <a:gd name="T45" fmla="*/ 657 h 886"/>
              <a:gd name="T46" fmla="*/ 581 w 860"/>
              <a:gd name="T47" fmla="*/ 719 h 886"/>
              <a:gd name="T48" fmla="*/ 574 w 860"/>
              <a:gd name="T49" fmla="*/ 754 h 886"/>
              <a:gd name="T50" fmla="*/ 553 w 860"/>
              <a:gd name="T51" fmla="*/ 784 h 886"/>
              <a:gd name="T52" fmla="*/ 544 w 860"/>
              <a:gd name="T53" fmla="*/ 844 h 886"/>
              <a:gd name="T54" fmla="*/ 502 w 860"/>
              <a:gd name="T55" fmla="*/ 844 h 886"/>
              <a:gd name="T56" fmla="*/ 459 w 860"/>
              <a:gd name="T57" fmla="*/ 821 h 886"/>
              <a:gd name="T58" fmla="*/ 445 w 860"/>
              <a:gd name="T59" fmla="*/ 886 h 886"/>
              <a:gd name="T60" fmla="*/ 361 w 860"/>
              <a:gd name="T61" fmla="*/ 842 h 886"/>
              <a:gd name="T62" fmla="*/ 332 w 860"/>
              <a:gd name="T63" fmla="*/ 842 h 886"/>
              <a:gd name="T64" fmla="*/ 295 w 860"/>
              <a:gd name="T65" fmla="*/ 825 h 886"/>
              <a:gd name="T66" fmla="*/ 243 w 860"/>
              <a:gd name="T67" fmla="*/ 851 h 886"/>
              <a:gd name="T68" fmla="*/ 97 w 860"/>
              <a:gd name="T69" fmla="*/ 773 h 886"/>
              <a:gd name="T70" fmla="*/ 132 w 860"/>
              <a:gd name="T71" fmla="*/ 682 h 886"/>
              <a:gd name="T72" fmla="*/ 92 w 860"/>
              <a:gd name="T73" fmla="*/ 585 h 886"/>
              <a:gd name="T74" fmla="*/ 70 w 860"/>
              <a:gd name="T75" fmla="*/ 557 h 886"/>
              <a:gd name="T76" fmla="*/ 60 w 860"/>
              <a:gd name="T77" fmla="*/ 548 h 886"/>
              <a:gd name="T78" fmla="*/ 75 w 860"/>
              <a:gd name="T79" fmla="*/ 542 h 886"/>
              <a:gd name="T80" fmla="*/ 105 w 860"/>
              <a:gd name="T81" fmla="*/ 477 h 886"/>
              <a:gd name="T82" fmla="*/ 97 w 860"/>
              <a:gd name="T83" fmla="*/ 453 h 886"/>
              <a:gd name="T84" fmla="*/ 81 w 860"/>
              <a:gd name="T85" fmla="*/ 434 h 886"/>
              <a:gd name="T86" fmla="*/ 81 w 860"/>
              <a:gd name="T87" fmla="*/ 393 h 886"/>
              <a:gd name="T88" fmla="*/ 94 w 860"/>
              <a:gd name="T89" fmla="*/ 346 h 886"/>
              <a:gd name="T90" fmla="*/ 94 w 860"/>
              <a:gd name="T91" fmla="*/ 250 h 886"/>
              <a:gd name="T92" fmla="*/ 81 w 860"/>
              <a:gd name="T93" fmla="*/ 214 h 886"/>
              <a:gd name="T94" fmla="*/ 75 w 860"/>
              <a:gd name="T95" fmla="*/ 170 h 886"/>
              <a:gd name="T96" fmla="*/ 51 w 860"/>
              <a:gd name="T97" fmla="*/ 153 h 886"/>
              <a:gd name="T98" fmla="*/ 0 w 860"/>
              <a:gd name="T99" fmla="*/ 123 h 88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60"/>
              <a:gd name="T151" fmla="*/ 0 h 886"/>
              <a:gd name="T152" fmla="*/ 860 w 860"/>
              <a:gd name="T153" fmla="*/ 886 h 88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60" h="886">
                <a:moveTo>
                  <a:pt x="0" y="123"/>
                </a:moveTo>
                <a:lnTo>
                  <a:pt x="129" y="84"/>
                </a:lnTo>
                <a:lnTo>
                  <a:pt x="199" y="52"/>
                </a:lnTo>
                <a:lnTo>
                  <a:pt x="276" y="0"/>
                </a:lnTo>
                <a:lnTo>
                  <a:pt x="330" y="62"/>
                </a:lnTo>
                <a:lnTo>
                  <a:pt x="341" y="119"/>
                </a:lnTo>
                <a:lnTo>
                  <a:pt x="341" y="157"/>
                </a:lnTo>
                <a:lnTo>
                  <a:pt x="424" y="196"/>
                </a:lnTo>
                <a:lnTo>
                  <a:pt x="483" y="196"/>
                </a:lnTo>
                <a:lnTo>
                  <a:pt x="563" y="244"/>
                </a:lnTo>
                <a:lnTo>
                  <a:pt x="616" y="259"/>
                </a:lnTo>
                <a:lnTo>
                  <a:pt x="646" y="259"/>
                </a:lnTo>
                <a:lnTo>
                  <a:pt x="694" y="319"/>
                </a:lnTo>
                <a:lnTo>
                  <a:pt x="683" y="445"/>
                </a:lnTo>
                <a:lnTo>
                  <a:pt x="816" y="445"/>
                </a:lnTo>
                <a:lnTo>
                  <a:pt x="834" y="490"/>
                </a:lnTo>
                <a:lnTo>
                  <a:pt x="849" y="510"/>
                </a:lnTo>
                <a:lnTo>
                  <a:pt x="860" y="546"/>
                </a:lnTo>
                <a:lnTo>
                  <a:pt x="860" y="618"/>
                </a:lnTo>
                <a:lnTo>
                  <a:pt x="827" y="682"/>
                </a:lnTo>
                <a:lnTo>
                  <a:pt x="788" y="672"/>
                </a:lnTo>
                <a:lnTo>
                  <a:pt x="736" y="654"/>
                </a:lnTo>
                <a:lnTo>
                  <a:pt x="648" y="657"/>
                </a:lnTo>
                <a:lnTo>
                  <a:pt x="581" y="719"/>
                </a:lnTo>
                <a:lnTo>
                  <a:pt x="574" y="754"/>
                </a:lnTo>
                <a:lnTo>
                  <a:pt x="553" y="784"/>
                </a:lnTo>
                <a:lnTo>
                  <a:pt x="544" y="844"/>
                </a:lnTo>
                <a:lnTo>
                  <a:pt x="502" y="844"/>
                </a:lnTo>
                <a:lnTo>
                  <a:pt x="459" y="821"/>
                </a:lnTo>
                <a:lnTo>
                  <a:pt x="445" y="886"/>
                </a:lnTo>
                <a:lnTo>
                  <a:pt x="361" y="842"/>
                </a:lnTo>
                <a:lnTo>
                  <a:pt x="332" y="842"/>
                </a:lnTo>
                <a:lnTo>
                  <a:pt x="295" y="825"/>
                </a:lnTo>
                <a:lnTo>
                  <a:pt x="243" y="851"/>
                </a:lnTo>
                <a:lnTo>
                  <a:pt x="97" y="773"/>
                </a:lnTo>
                <a:lnTo>
                  <a:pt x="132" y="682"/>
                </a:lnTo>
                <a:lnTo>
                  <a:pt x="92" y="585"/>
                </a:lnTo>
                <a:lnTo>
                  <a:pt x="70" y="557"/>
                </a:lnTo>
                <a:lnTo>
                  <a:pt x="60" y="548"/>
                </a:lnTo>
                <a:lnTo>
                  <a:pt x="75" y="542"/>
                </a:lnTo>
                <a:lnTo>
                  <a:pt x="105" y="477"/>
                </a:lnTo>
                <a:lnTo>
                  <a:pt x="97" y="453"/>
                </a:lnTo>
                <a:lnTo>
                  <a:pt x="81" y="434"/>
                </a:lnTo>
                <a:lnTo>
                  <a:pt x="81" y="393"/>
                </a:lnTo>
                <a:lnTo>
                  <a:pt x="94" y="346"/>
                </a:lnTo>
                <a:lnTo>
                  <a:pt x="94" y="250"/>
                </a:lnTo>
                <a:lnTo>
                  <a:pt x="81" y="214"/>
                </a:lnTo>
                <a:lnTo>
                  <a:pt x="75" y="170"/>
                </a:lnTo>
                <a:lnTo>
                  <a:pt x="51" y="153"/>
                </a:lnTo>
                <a:lnTo>
                  <a:pt x="0" y="123"/>
                </a:lnTo>
                <a:close/>
              </a:path>
            </a:pathLst>
          </a:custGeom>
          <a:gradFill flip="none" rotWithShape="1">
            <a:gsLst>
              <a:gs pos="50000">
                <a:srgbClr val="339933">
                  <a:shade val="67500"/>
                  <a:satMod val="115000"/>
                </a:srgbClr>
              </a:gs>
              <a:gs pos="100000">
                <a:srgbClr val="339933">
                  <a:shade val="100000"/>
                  <a:satMod val="115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77" name="Freeform 4"/>
          <p:cNvSpPr>
            <a:spLocks/>
          </p:cNvSpPr>
          <p:nvPr/>
        </p:nvSpPr>
        <p:spPr bwMode="auto">
          <a:xfrm>
            <a:off x="3892259" y="2003463"/>
            <a:ext cx="141891" cy="108469"/>
          </a:xfrm>
          <a:custGeom>
            <a:avLst/>
            <a:gdLst>
              <a:gd name="T0" fmla="*/ 240 w 275"/>
              <a:gd name="T1" fmla="*/ 0 h 259"/>
              <a:gd name="T2" fmla="*/ 240 w 275"/>
              <a:gd name="T3" fmla="*/ 41 h 259"/>
              <a:gd name="T4" fmla="*/ 231 w 275"/>
              <a:gd name="T5" fmla="*/ 86 h 259"/>
              <a:gd name="T6" fmla="*/ 236 w 275"/>
              <a:gd name="T7" fmla="*/ 119 h 259"/>
              <a:gd name="T8" fmla="*/ 249 w 275"/>
              <a:gd name="T9" fmla="*/ 130 h 259"/>
              <a:gd name="T10" fmla="*/ 273 w 275"/>
              <a:gd name="T11" fmla="*/ 132 h 259"/>
              <a:gd name="T12" fmla="*/ 275 w 275"/>
              <a:gd name="T13" fmla="*/ 162 h 259"/>
              <a:gd name="T14" fmla="*/ 255 w 275"/>
              <a:gd name="T15" fmla="*/ 184 h 259"/>
              <a:gd name="T16" fmla="*/ 238 w 275"/>
              <a:gd name="T17" fmla="*/ 205 h 259"/>
              <a:gd name="T18" fmla="*/ 240 w 275"/>
              <a:gd name="T19" fmla="*/ 231 h 259"/>
              <a:gd name="T20" fmla="*/ 195 w 275"/>
              <a:gd name="T21" fmla="*/ 255 h 259"/>
              <a:gd name="T22" fmla="*/ 170 w 275"/>
              <a:gd name="T23" fmla="*/ 259 h 259"/>
              <a:gd name="T24" fmla="*/ 136 w 275"/>
              <a:gd name="T25" fmla="*/ 259 h 259"/>
              <a:gd name="T26" fmla="*/ 2 w 275"/>
              <a:gd name="T27" fmla="*/ 222 h 259"/>
              <a:gd name="T28" fmla="*/ 0 w 275"/>
              <a:gd name="T29" fmla="*/ 177 h 259"/>
              <a:gd name="T30" fmla="*/ 3 w 275"/>
              <a:gd name="T31" fmla="*/ 151 h 259"/>
              <a:gd name="T32" fmla="*/ 27 w 275"/>
              <a:gd name="T33" fmla="*/ 132 h 259"/>
              <a:gd name="T34" fmla="*/ 81 w 275"/>
              <a:gd name="T35" fmla="*/ 115 h 259"/>
              <a:gd name="T36" fmla="*/ 136 w 275"/>
              <a:gd name="T37" fmla="*/ 112 h 259"/>
              <a:gd name="T38" fmla="*/ 111 w 275"/>
              <a:gd name="T39" fmla="*/ 78 h 259"/>
              <a:gd name="T40" fmla="*/ 64 w 275"/>
              <a:gd name="T41" fmla="*/ 61 h 259"/>
              <a:gd name="T42" fmla="*/ 64 w 275"/>
              <a:gd name="T43" fmla="*/ 32 h 259"/>
              <a:gd name="T44" fmla="*/ 120 w 275"/>
              <a:gd name="T45" fmla="*/ 9 h 259"/>
              <a:gd name="T46" fmla="*/ 149 w 275"/>
              <a:gd name="T47" fmla="*/ 2 h 259"/>
              <a:gd name="T48" fmla="*/ 184 w 275"/>
              <a:gd name="T49" fmla="*/ 13 h 259"/>
              <a:gd name="T50" fmla="*/ 240 w 275"/>
              <a:gd name="T51" fmla="*/ 0 h 25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75"/>
              <a:gd name="T79" fmla="*/ 0 h 259"/>
              <a:gd name="T80" fmla="*/ 275 w 275"/>
              <a:gd name="T81" fmla="*/ 259 h 259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75" h="259">
                <a:moveTo>
                  <a:pt x="240" y="0"/>
                </a:moveTo>
                <a:lnTo>
                  <a:pt x="240" y="41"/>
                </a:lnTo>
                <a:lnTo>
                  <a:pt x="231" y="86"/>
                </a:lnTo>
                <a:lnTo>
                  <a:pt x="236" y="119"/>
                </a:lnTo>
                <a:lnTo>
                  <a:pt x="249" y="130"/>
                </a:lnTo>
                <a:lnTo>
                  <a:pt x="273" y="132"/>
                </a:lnTo>
                <a:lnTo>
                  <a:pt x="275" y="162"/>
                </a:lnTo>
                <a:lnTo>
                  <a:pt x="255" y="184"/>
                </a:lnTo>
                <a:lnTo>
                  <a:pt x="238" y="205"/>
                </a:lnTo>
                <a:lnTo>
                  <a:pt x="240" y="231"/>
                </a:lnTo>
                <a:lnTo>
                  <a:pt x="195" y="255"/>
                </a:lnTo>
                <a:lnTo>
                  <a:pt x="170" y="259"/>
                </a:lnTo>
                <a:lnTo>
                  <a:pt x="136" y="259"/>
                </a:lnTo>
                <a:lnTo>
                  <a:pt x="2" y="222"/>
                </a:lnTo>
                <a:lnTo>
                  <a:pt x="0" y="177"/>
                </a:lnTo>
                <a:lnTo>
                  <a:pt x="3" y="151"/>
                </a:lnTo>
                <a:lnTo>
                  <a:pt x="27" y="132"/>
                </a:lnTo>
                <a:lnTo>
                  <a:pt x="81" y="115"/>
                </a:lnTo>
                <a:lnTo>
                  <a:pt x="136" y="112"/>
                </a:lnTo>
                <a:lnTo>
                  <a:pt x="111" y="78"/>
                </a:lnTo>
                <a:lnTo>
                  <a:pt x="64" y="61"/>
                </a:lnTo>
                <a:lnTo>
                  <a:pt x="64" y="32"/>
                </a:lnTo>
                <a:lnTo>
                  <a:pt x="120" y="9"/>
                </a:lnTo>
                <a:lnTo>
                  <a:pt x="149" y="2"/>
                </a:lnTo>
                <a:lnTo>
                  <a:pt x="184" y="13"/>
                </a:lnTo>
                <a:lnTo>
                  <a:pt x="240" y="0"/>
                </a:lnTo>
              </a:path>
            </a:pathLst>
          </a:custGeom>
          <a:gradFill>
            <a:gsLst>
              <a:gs pos="0">
                <a:schemeClr val="bg1">
                  <a:shade val="30000"/>
                  <a:satMod val="115000"/>
                  <a:alpha val="73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</a:gra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78" name="Freeform 6"/>
          <p:cNvSpPr>
            <a:spLocks/>
          </p:cNvSpPr>
          <p:nvPr/>
        </p:nvSpPr>
        <p:spPr bwMode="auto">
          <a:xfrm>
            <a:off x="5105191" y="2340125"/>
            <a:ext cx="151046" cy="120749"/>
          </a:xfrm>
          <a:custGeom>
            <a:avLst/>
            <a:gdLst>
              <a:gd name="T0" fmla="*/ 68 w 293"/>
              <a:gd name="T1" fmla="*/ 0 h 287"/>
              <a:gd name="T2" fmla="*/ 110 w 293"/>
              <a:gd name="T3" fmla="*/ 17 h 287"/>
              <a:gd name="T4" fmla="*/ 273 w 293"/>
              <a:gd name="T5" fmla="*/ 17 h 287"/>
              <a:gd name="T6" fmla="*/ 284 w 293"/>
              <a:gd name="T7" fmla="*/ 60 h 287"/>
              <a:gd name="T8" fmla="*/ 251 w 293"/>
              <a:gd name="T9" fmla="*/ 112 h 287"/>
              <a:gd name="T10" fmla="*/ 264 w 293"/>
              <a:gd name="T11" fmla="*/ 127 h 287"/>
              <a:gd name="T12" fmla="*/ 264 w 293"/>
              <a:gd name="T13" fmla="*/ 162 h 287"/>
              <a:gd name="T14" fmla="*/ 293 w 293"/>
              <a:gd name="T15" fmla="*/ 197 h 287"/>
              <a:gd name="T16" fmla="*/ 293 w 293"/>
              <a:gd name="T17" fmla="*/ 240 h 287"/>
              <a:gd name="T18" fmla="*/ 240 w 293"/>
              <a:gd name="T19" fmla="*/ 255 h 287"/>
              <a:gd name="T20" fmla="*/ 179 w 293"/>
              <a:gd name="T21" fmla="*/ 249 h 287"/>
              <a:gd name="T22" fmla="*/ 142 w 293"/>
              <a:gd name="T23" fmla="*/ 287 h 287"/>
              <a:gd name="T24" fmla="*/ 120 w 293"/>
              <a:gd name="T25" fmla="*/ 283 h 287"/>
              <a:gd name="T26" fmla="*/ 86 w 293"/>
              <a:gd name="T27" fmla="*/ 162 h 287"/>
              <a:gd name="T28" fmla="*/ 20 w 293"/>
              <a:gd name="T29" fmla="*/ 117 h 287"/>
              <a:gd name="T30" fmla="*/ 0 w 293"/>
              <a:gd name="T31" fmla="*/ 78 h 287"/>
              <a:gd name="T32" fmla="*/ 68 w 293"/>
              <a:gd name="T33" fmla="*/ 0 h 28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3"/>
              <a:gd name="T52" fmla="*/ 0 h 287"/>
              <a:gd name="T53" fmla="*/ 293 w 293"/>
              <a:gd name="T54" fmla="*/ 287 h 28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3" h="287">
                <a:moveTo>
                  <a:pt x="68" y="0"/>
                </a:moveTo>
                <a:lnTo>
                  <a:pt x="110" y="17"/>
                </a:lnTo>
                <a:lnTo>
                  <a:pt x="273" y="17"/>
                </a:lnTo>
                <a:lnTo>
                  <a:pt x="284" y="60"/>
                </a:lnTo>
                <a:lnTo>
                  <a:pt x="251" y="112"/>
                </a:lnTo>
                <a:lnTo>
                  <a:pt x="264" y="127"/>
                </a:lnTo>
                <a:lnTo>
                  <a:pt x="264" y="162"/>
                </a:lnTo>
                <a:lnTo>
                  <a:pt x="293" y="197"/>
                </a:lnTo>
                <a:lnTo>
                  <a:pt x="293" y="240"/>
                </a:lnTo>
                <a:lnTo>
                  <a:pt x="240" y="255"/>
                </a:lnTo>
                <a:lnTo>
                  <a:pt x="179" y="249"/>
                </a:lnTo>
                <a:lnTo>
                  <a:pt x="142" y="287"/>
                </a:lnTo>
                <a:lnTo>
                  <a:pt x="120" y="283"/>
                </a:lnTo>
                <a:lnTo>
                  <a:pt x="86" y="162"/>
                </a:lnTo>
                <a:lnTo>
                  <a:pt x="20" y="117"/>
                </a:lnTo>
                <a:lnTo>
                  <a:pt x="0" y="78"/>
                </a:lnTo>
                <a:lnTo>
                  <a:pt x="68" y="0"/>
                </a:lnTo>
              </a:path>
            </a:pathLst>
          </a:custGeom>
          <a:gradFill>
            <a:gsLst>
              <a:gs pos="0">
                <a:schemeClr val="bg1">
                  <a:shade val="30000"/>
                  <a:satMod val="115000"/>
                  <a:alpha val="73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</a:gra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79" name="Freeform 9"/>
          <p:cNvSpPr>
            <a:spLocks/>
          </p:cNvSpPr>
          <p:nvPr/>
        </p:nvSpPr>
        <p:spPr bwMode="auto">
          <a:xfrm>
            <a:off x="4716131" y="3072800"/>
            <a:ext cx="550888" cy="1140649"/>
          </a:xfrm>
          <a:custGeom>
            <a:avLst/>
            <a:gdLst>
              <a:gd name="T0" fmla="*/ 287 w 1064"/>
              <a:gd name="T1" fmla="*/ 25 h 2717"/>
              <a:gd name="T2" fmla="*/ 216 w 1064"/>
              <a:gd name="T3" fmla="*/ 2 h 2717"/>
              <a:gd name="T4" fmla="*/ 187 w 1064"/>
              <a:gd name="T5" fmla="*/ 119 h 2717"/>
              <a:gd name="T6" fmla="*/ 111 w 1064"/>
              <a:gd name="T7" fmla="*/ 214 h 2717"/>
              <a:gd name="T8" fmla="*/ 100 w 1064"/>
              <a:gd name="T9" fmla="*/ 332 h 2717"/>
              <a:gd name="T10" fmla="*/ 78 w 1064"/>
              <a:gd name="T11" fmla="*/ 460 h 2717"/>
              <a:gd name="T12" fmla="*/ 0 w 1064"/>
              <a:gd name="T13" fmla="*/ 624 h 2717"/>
              <a:gd name="T14" fmla="*/ 41 w 1064"/>
              <a:gd name="T15" fmla="*/ 1091 h 2717"/>
              <a:gd name="T16" fmla="*/ 34 w 1064"/>
              <a:gd name="T17" fmla="*/ 1248 h 2717"/>
              <a:gd name="T18" fmla="*/ 87 w 1064"/>
              <a:gd name="T19" fmla="*/ 1873 h 2717"/>
              <a:gd name="T20" fmla="*/ 100 w 1064"/>
              <a:gd name="T21" fmla="*/ 1940 h 2717"/>
              <a:gd name="T22" fmla="*/ 120 w 1064"/>
              <a:gd name="T23" fmla="*/ 2041 h 2717"/>
              <a:gd name="T24" fmla="*/ 100 w 1064"/>
              <a:gd name="T25" fmla="*/ 2101 h 2717"/>
              <a:gd name="T26" fmla="*/ 115 w 1064"/>
              <a:gd name="T27" fmla="*/ 2192 h 2717"/>
              <a:gd name="T28" fmla="*/ 100 w 1064"/>
              <a:gd name="T29" fmla="*/ 2337 h 2717"/>
              <a:gd name="T30" fmla="*/ 87 w 1064"/>
              <a:gd name="T31" fmla="*/ 2426 h 2717"/>
              <a:gd name="T32" fmla="*/ 115 w 1064"/>
              <a:gd name="T33" fmla="*/ 2547 h 2717"/>
              <a:gd name="T34" fmla="*/ 139 w 1064"/>
              <a:gd name="T35" fmla="*/ 2607 h 2717"/>
              <a:gd name="T36" fmla="*/ 198 w 1064"/>
              <a:gd name="T37" fmla="*/ 2694 h 2717"/>
              <a:gd name="T38" fmla="*/ 266 w 1064"/>
              <a:gd name="T39" fmla="*/ 2717 h 2717"/>
              <a:gd name="T40" fmla="*/ 357 w 1064"/>
              <a:gd name="T41" fmla="*/ 2698 h 2717"/>
              <a:gd name="T42" fmla="*/ 301 w 1064"/>
              <a:gd name="T43" fmla="*/ 2590 h 2717"/>
              <a:gd name="T44" fmla="*/ 353 w 1064"/>
              <a:gd name="T45" fmla="*/ 2486 h 2717"/>
              <a:gd name="T46" fmla="*/ 360 w 1064"/>
              <a:gd name="T47" fmla="*/ 2432 h 2717"/>
              <a:gd name="T48" fmla="*/ 368 w 1064"/>
              <a:gd name="T49" fmla="*/ 2369 h 2717"/>
              <a:gd name="T50" fmla="*/ 468 w 1064"/>
              <a:gd name="T51" fmla="*/ 2276 h 2717"/>
              <a:gd name="T52" fmla="*/ 440 w 1064"/>
              <a:gd name="T53" fmla="*/ 2177 h 2717"/>
              <a:gd name="T54" fmla="*/ 353 w 1064"/>
              <a:gd name="T55" fmla="*/ 2074 h 2717"/>
              <a:gd name="T56" fmla="*/ 432 w 1064"/>
              <a:gd name="T57" fmla="*/ 1965 h 2717"/>
              <a:gd name="T58" fmla="*/ 468 w 1064"/>
              <a:gd name="T59" fmla="*/ 1829 h 2717"/>
              <a:gd name="T60" fmla="*/ 554 w 1064"/>
              <a:gd name="T61" fmla="*/ 1775 h 2717"/>
              <a:gd name="T62" fmla="*/ 564 w 1064"/>
              <a:gd name="T63" fmla="*/ 1710 h 2717"/>
              <a:gd name="T64" fmla="*/ 473 w 1064"/>
              <a:gd name="T65" fmla="*/ 1633 h 2717"/>
              <a:gd name="T66" fmla="*/ 493 w 1064"/>
              <a:gd name="T67" fmla="*/ 1579 h 2717"/>
              <a:gd name="T68" fmla="*/ 599 w 1064"/>
              <a:gd name="T69" fmla="*/ 1598 h 2717"/>
              <a:gd name="T70" fmla="*/ 641 w 1064"/>
              <a:gd name="T71" fmla="*/ 1505 h 2717"/>
              <a:gd name="T72" fmla="*/ 652 w 1064"/>
              <a:gd name="T73" fmla="*/ 1413 h 2717"/>
              <a:gd name="T74" fmla="*/ 787 w 1064"/>
              <a:gd name="T75" fmla="*/ 1374 h 2717"/>
              <a:gd name="T76" fmla="*/ 824 w 1064"/>
              <a:gd name="T77" fmla="*/ 1302 h 2717"/>
              <a:gd name="T78" fmla="*/ 809 w 1064"/>
              <a:gd name="T79" fmla="*/ 1190 h 2717"/>
              <a:gd name="T80" fmla="*/ 789 w 1064"/>
              <a:gd name="T81" fmla="*/ 1067 h 2717"/>
              <a:gd name="T82" fmla="*/ 732 w 1064"/>
              <a:gd name="T83" fmla="*/ 1043 h 2717"/>
              <a:gd name="T84" fmla="*/ 776 w 1064"/>
              <a:gd name="T85" fmla="*/ 950 h 2717"/>
              <a:gd name="T86" fmla="*/ 789 w 1064"/>
              <a:gd name="T87" fmla="*/ 844 h 2717"/>
              <a:gd name="T88" fmla="*/ 848 w 1064"/>
              <a:gd name="T89" fmla="*/ 702 h 2717"/>
              <a:gd name="T90" fmla="*/ 885 w 1064"/>
              <a:gd name="T91" fmla="*/ 578 h 2717"/>
              <a:gd name="T92" fmla="*/ 1045 w 1064"/>
              <a:gd name="T93" fmla="*/ 449 h 2717"/>
              <a:gd name="T94" fmla="*/ 1045 w 1064"/>
              <a:gd name="T95" fmla="*/ 334 h 2717"/>
              <a:gd name="T96" fmla="*/ 948 w 1064"/>
              <a:gd name="T97" fmla="*/ 384 h 2717"/>
              <a:gd name="T98" fmla="*/ 835 w 1064"/>
              <a:gd name="T99" fmla="*/ 468 h 2717"/>
              <a:gd name="T100" fmla="*/ 774 w 1064"/>
              <a:gd name="T101" fmla="*/ 395 h 2717"/>
              <a:gd name="T102" fmla="*/ 787 w 1064"/>
              <a:gd name="T103" fmla="*/ 281 h 2717"/>
              <a:gd name="T104" fmla="*/ 715 w 1064"/>
              <a:gd name="T105" fmla="*/ 194 h 2717"/>
              <a:gd name="T106" fmla="*/ 589 w 1064"/>
              <a:gd name="T107" fmla="*/ 125 h 2717"/>
              <a:gd name="T108" fmla="*/ 479 w 1064"/>
              <a:gd name="T109" fmla="*/ 58 h 2717"/>
              <a:gd name="T110" fmla="*/ 421 w 1064"/>
              <a:gd name="T111" fmla="*/ 26 h 2717"/>
              <a:gd name="T112" fmla="*/ 366 w 1064"/>
              <a:gd name="T113" fmla="*/ 67 h 271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064"/>
              <a:gd name="T172" fmla="*/ 0 h 2717"/>
              <a:gd name="T173" fmla="*/ 1064 w 1064"/>
              <a:gd name="T174" fmla="*/ 2717 h 271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064" h="2717">
                <a:moveTo>
                  <a:pt x="366" y="67"/>
                </a:moveTo>
                <a:lnTo>
                  <a:pt x="287" y="25"/>
                </a:lnTo>
                <a:lnTo>
                  <a:pt x="266" y="25"/>
                </a:lnTo>
                <a:lnTo>
                  <a:pt x="216" y="2"/>
                </a:lnTo>
                <a:lnTo>
                  <a:pt x="168" y="34"/>
                </a:lnTo>
                <a:lnTo>
                  <a:pt x="187" y="119"/>
                </a:lnTo>
                <a:lnTo>
                  <a:pt x="170" y="177"/>
                </a:lnTo>
                <a:lnTo>
                  <a:pt x="111" y="214"/>
                </a:lnTo>
                <a:lnTo>
                  <a:pt x="78" y="306"/>
                </a:lnTo>
                <a:lnTo>
                  <a:pt x="100" y="332"/>
                </a:lnTo>
                <a:lnTo>
                  <a:pt x="87" y="417"/>
                </a:lnTo>
                <a:lnTo>
                  <a:pt x="78" y="460"/>
                </a:lnTo>
                <a:lnTo>
                  <a:pt x="54" y="529"/>
                </a:lnTo>
                <a:lnTo>
                  <a:pt x="0" y="624"/>
                </a:lnTo>
                <a:lnTo>
                  <a:pt x="26" y="756"/>
                </a:lnTo>
                <a:lnTo>
                  <a:pt x="41" y="1091"/>
                </a:lnTo>
                <a:lnTo>
                  <a:pt x="58" y="1179"/>
                </a:lnTo>
                <a:lnTo>
                  <a:pt x="34" y="1248"/>
                </a:lnTo>
                <a:lnTo>
                  <a:pt x="34" y="1793"/>
                </a:lnTo>
                <a:lnTo>
                  <a:pt x="87" y="1873"/>
                </a:lnTo>
                <a:lnTo>
                  <a:pt x="76" y="1920"/>
                </a:lnTo>
                <a:lnTo>
                  <a:pt x="100" y="1940"/>
                </a:lnTo>
                <a:lnTo>
                  <a:pt x="85" y="2004"/>
                </a:lnTo>
                <a:lnTo>
                  <a:pt x="120" y="2041"/>
                </a:lnTo>
                <a:lnTo>
                  <a:pt x="122" y="2127"/>
                </a:lnTo>
                <a:lnTo>
                  <a:pt x="100" y="2101"/>
                </a:lnTo>
                <a:lnTo>
                  <a:pt x="100" y="2128"/>
                </a:lnTo>
                <a:lnTo>
                  <a:pt x="115" y="2192"/>
                </a:lnTo>
                <a:lnTo>
                  <a:pt x="115" y="2283"/>
                </a:lnTo>
                <a:lnTo>
                  <a:pt x="100" y="2337"/>
                </a:lnTo>
                <a:lnTo>
                  <a:pt x="98" y="2398"/>
                </a:lnTo>
                <a:lnTo>
                  <a:pt x="87" y="2426"/>
                </a:lnTo>
                <a:lnTo>
                  <a:pt x="87" y="2510"/>
                </a:lnTo>
                <a:lnTo>
                  <a:pt x="115" y="2547"/>
                </a:lnTo>
                <a:lnTo>
                  <a:pt x="133" y="2542"/>
                </a:lnTo>
                <a:lnTo>
                  <a:pt x="139" y="2607"/>
                </a:lnTo>
                <a:lnTo>
                  <a:pt x="148" y="2661"/>
                </a:lnTo>
                <a:lnTo>
                  <a:pt x="198" y="2694"/>
                </a:lnTo>
                <a:lnTo>
                  <a:pt x="240" y="2700"/>
                </a:lnTo>
                <a:lnTo>
                  <a:pt x="266" y="2717"/>
                </a:lnTo>
                <a:lnTo>
                  <a:pt x="301" y="2706"/>
                </a:lnTo>
                <a:lnTo>
                  <a:pt x="357" y="2698"/>
                </a:lnTo>
                <a:lnTo>
                  <a:pt x="316" y="2620"/>
                </a:lnTo>
                <a:lnTo>
                  <a:pt x="301" y="2590"/>
                </a:lnTo>
                <a:lnTo>
                  <a:pt x="322" y="2503"/>
                </a:lnTo>
                <a:lnTo>
                  <a:pt x="353" y="2486"/>
                </a:lnTo>
                <a:lnTo>
                  <a:pt x="370" y="2447"/>
                </a:lnTo>
                <a:lnTo>
                  <a:pt x="360" y="2432"/>
                </a:lnTo>
                <a:lnTo>
                  <a:pt x="353" y="2411"/>
                </a:lnTo>
                <a:lnTo>
                  <a:pt x="368" y="2369"/>
                </a:lnTo>
                <a:lnTo>
                  <a:pt x="420" y="2328"/>
                </a:lnTo>
                <a:lnTo>
                  <a:pt x="468" y="2276"/>
                </a:lnTo>
                <a:lnTo>
                  <a:pt x="468" y="2192"/>
                </a:lnTo>
                <a:lnTo>
                  <a:pt x="440" y="2177"/>
                </a:lnTo>
                <a:lnTo>
                  <a:pt x="372" y="2121"/>
                </a:lnTo>
                <a:lnTo>
                  <a:pt x="353" y="2074"/>
                </a:lnTo>
                <a:lnTo>
                  <a:pt x="372" y="2037"/>
                </a:lnTo>
                <a:lnTo>
                  <a:pt x="432" y="1965"/>
                </a:lnTo>
                <a:lnTo>
                  <a:pt x="468" y="1926"/>
                </a:lnTo>
                <a:lnTo>
                  <a:pt x="468" y="1829"/>
                </a:lnTo>
                <a:lnTo>
                  <a:pt x="490" y="1732"/>
                </a:lnTo>
                <a:lnTo>
                  <a:pt x="554" y="1775"/>
                </a:lnTo>
                <a:lnTo>
                  <a:pt x="586" y="1750"/>
                </a:lnTo>
                <a:lnTo>
                  <a:pt x="564" y="1710"/>
                </a:lnTo>
                <a:lnTo>
                  <a:pt x="488" y="1710"/>
                </a:lnTo>
                <a:lnTo>
                  <a:pt x="473" y="1633"/>
                </a:lnTo>
                <a:lnTo>
                  <a:pt x="453" y="1575"/>
                </a:lnTo>
                <a:lnTo>
                  <a:pt x="493" y="1579"/>
                </a:lnTo>
                <a:lnTo>
                  <a:pt x="541" y="1589"/>
                </a:lnTo>
                <a:lnTo>
                  <a:pt x="599" y="1598"/>
                </a:lnTo>
                <a:lnTo>
                  <a:pt x="621" y="1583"/>
                </a:lnTo>
                <a:lnTo>
                  <a:pt x="641" y="1505"/>
                </a:lnTo>
                <a:lnTo>
                  <a:pt x="641" y="1462"/>
                </a:lnTo>
                <a:lnTo>
                  <a:pt x="652" y="1413"/>
                </a:lnTo>
                <a:lnTo>
                  <a:pt x="672" y="1374"/>
                </a:lnTo>
                <a:lnTo>
                  <a:pt x="787" y="1374"/>
                </a:lnTo>
                <a:lnTo>
                  <a:pt x="787" y="1341"/>
                </a:lnTo>
                <a:lnTo>
                  <a:pt x="824" y="1302"/>
                </a:lnTo>
                <a:lnTo>
                  <a:pt x="844" y="1250"/>
                </a:lnTo>
                <a:lnTo>
                  <a:pt x="809" y="1190"/>
                </a:lnTo>
                <a:lnTo>
                  <a:pt x="809" y="1153"/>
                </a:lnTo>
                <a:lnTo>
                  <a:pt x="789" y="1067"/>
                </a:lnTo>
                <a:lnTo>
                  <a:pt x="763" y="1049"/>
                </a:lnTo>
                <a:lnTo>
                  <a:pt x="732" y="1043"/>
                </a:lnTo>
                <a:lnTo>
                  <a:pt x="732" y="996"/>
                </a:lnTo>
                <a:lnTo>
                  <a:pt x="776" y="950"/>
                </a:lnTo>
                <a:lnTo>
                  <a:pt x="776" y="900"/>
                </a:lnTo>
                <a:lnTo>
                  <a:pt x="789" y="844"/>
                </a:lnTo>
                <a:lnTo>
                  <a:pt x="789" y="756"/>
                </a:lnTo>
                <a:lnTo>
                  <a:pt x="848" y="702"/>
                </a:lnTo>
                <a:lnTo>
                  <a:pt x="848" y="624"/>
                </a:lnTo>
                <a:lnTo>
                  <a:pt x="885" y="578"/>
                </a:lnTo>
                <a:lnTo>
                  <a:pt x="975" y="494"/>
                </a:lnTo>
                <a:lnTo>
                  <a:pt x="1045" y="449"/>
                </a:lnTo>
                <a:lnTo>
                  <a:pt x="1064" y="397"/>
                </a:lnTo>
                <a:lnTo>
                  <a:pt x="1045" y="334"/>
                </a:lnTo>
                <a:lnTo>
                  <a:pt x="992" y="334"/>
                </a:lnTo>
                <a:lnTo>
                  <a:pt x="948" y="384"/>
                </a:lnTo>
                <a:lnTo>
                  <a:pt x="896" y="473"/>
                </a:lnTo>
                <a:lnTo>
                  <a:pt x="835" y="468"/>
                </a:lnTo>
                <a:lnTo>
                  <a:pt x="776" y="430"/>
                </a:lnTo>
                <a:lnTo>
                  <a:pt x="774" y="395"/>
                </a:lnTo>
                <a:lnTo>
                  <a:pt x="789" y="358"/>
                </a:lnTo>
                <a:lnTo>
                  <a:pt x="787" y="281"/>
                </a:lnTo>
                <a:lnTo>
                  <a:pt x="759" y="222"/>
                </a:lnTo>
                <a:lnTo>
                  <a:pt x="715" y="194"/>
                </a:lnTo>
                <a:lnTo>
                  <a:pt x="672" y="185"/>
                </a:lnTo>
                <a:lnTo>
                  <a:pt x="589" y="125"/>
                </a:lnTo>
                <a:lnTo>
                  <a:pt x="538" y="106"/>
                </a:lnTo>
                <a:lnTo>
                  <a:pt x="479" y="58"/>
                </a:lnTo>
                <a:lnTo>
                  <a:pt x="473" y="21"/>
                </a:lnTo>
                <a:lnTo>
                  <a:pt x="421" y="26"/>
                </a:lnTo>
                <a:lnTo>
                  <a:pt x="383" y="0"/>
                </a:lnTo>
                <a:lnTo>
                  <a:pt x="366" y="67"/>
                </a:lnTo>
                <a:close/>
              </a:path>
            </a:pathLst>
          </a:custGeom>
          <a:solidFill>
            <a:srgbClr val="007600"/>
          </a:solidFill>
          <a:ln w="6350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extrusionH="76200">
            <a:extrusionClr>
              <a:srgbClr val="339933"/>
            </a:extrusionClr>
          </a:sp3d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0" name="Freeform 11"/>
          <p:cNvSpPr>
            <a:spLocks/>
          </p:cNvSpPr>
          <p:nvPr/>
        </p:nvSpPr>
        <p:spPr bwMode="auto">
          <a:xfrm>
            <a:off x="4043294" y="2078163"/>
            <a:ext cx="167066" cy="117679"/>
          </a:xfrm>
          <a:custGeom>
            <a:avLst/>
            <a:gdLst>
              <a:gd name="T0" fmla="*/ 305 w 327"/>
              <a:gd name="T1" fmla="*/ 0 h 281"/>
              <a:gd name="T2" fmla="*/ 301 w 327"/>
              <a:gd name="T3" fmla="*/ 74 h 281"/>
              <a:gd name="T4" fmla="*/ 301 w 327"/>
              <a:gd name="T5" fmla="*/ 110 h 281"/>
              <a:gd name="T6" fmla="*/ 303 w 327"/>
              <a:gd name="T7" fmla="*/ 143 h 281"/>
              <a:gd name="T8" fmla="*/ 305 w 327"/>
              <a:gd name="T9" fmla="*/ 210 h 281"/>
              <a:gd name="T10" fmla="*/ 294 w 327"/>
              <a:gd name="T11" fmla="*/ 281 h 281"/>
              <a:gd name="T12" fmla="*/ 209 w 327"/>
              <a:gd name="T13" fmla="*/ 259 h 281"/>
              <a:gd name="T14" fmla="*/ 146 w 327"/>
              <a:gd name="T15" fmla="*/ 199 h 281"/>
              <a:gd name="T16" fmla="*/ 133 w 327"/>
              <a:gd name="T17" fmla="*/ 216 h 281"/>
              <a:gd name="T18" fmla="*/ 143 w 327"/>
              <a:gd name="T19" fmla="*/ 229 h 281"/>
              <a:gd name="T20" fmla="*/ 156 w 327"/>
              <a:gd name="T21" fmla="*/ 242 h 281"/>
              <a:gd name="T22" fmla="*/ 146 w 327"/>
              <a:gd name="T23" fmla="*/ 259 h 281"/>
              <a:gd name="T24" fmla="*/ 124 w 327"/>
              <a:gd name="T25" fmla="*/ 259 h 281"/>
              <a:gd name="T26" fmla="*/ 106 w 327"/>
              <a:gd name="T27" fmla="*/ 253 h 281"/>
              <a:gd name="T28" fmla="*/ 74 w 327"/>
              <a:gd name="T29" fmla="*/ 221 h 281"/>
              <a:gd name="T30" fmla="*/ 47 w 327"/>
              <a:gd name="T31" fmla="*/ 179 h 281"/>
              <a:gd name="T32" fmla="*/ 0 w 327"/>
              <a:gd name="T33" fmla="*/ 141 h 281"/>
              <a:gd name="T34" fmla="*/ 52 w 327"/>
              <a:gd name="T35" fmla="*/ 119 h 281"/>
              <a:gd name="T36" fmla="*/ 85 w 327"/>
              <a:gd name="T37" fmla="*/ 82 h 281"/>
              <a:gd name="T38" fmla="*/ 122 w 327"/>
              <a:gd name="T39" fmla="*/ 84 h 281"/>
              <a:gd name="T40" fmla="*/ 150 w 327"/>
              <a:gd name="T41" fmla="*/ 76 h 281"/>
              <a:gd name="T42" fmla="*/ 196 w 327"/>
              <a:gd name="T43" fmla="*/ 45 h 281"/>
              <a:gd name="T44" fmla="*/ 240 w 327"/>
              <a:gd name="T45" fmla="*/ 11 h 281"/>
              <a:gd name="T46" fmla="*/ 268 w 327"/>
              <a:gd name="T47" fmla="*/ 0 h 281"/>
              <a:gd name="T48" fmla="*/ 305 w 327"/>
              <a:gd name="T49" fmla="*/ 0 h 281"/>
              <a:gd name="T50" fmla="*/ 327 w 327"/>
              <a:gd name="T51" fmla="*/ 0 h 281"/>
              <a:gd name="T52" fmla="*/ 305 w 327"/>
              <a:gd name="T53" fmla="*/ 0 h 28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27"/>
              <a:gd name="T82" fmla="*/ 0 h 281"/>
              <a:gd name="T83" fmla="*/ 327 w 327"/>
              <a:gd name="T84" fmla="*/ 281 h 28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27" h="281">
                <a:moveTo>
                  <a:pt x="305" y="0"/>
                </a:moveTo>
                <a:lnTo>
                  <a:pt x="301" y="74"/>
                </a:lnTo>
                <a:lnTo>
                  <a:pt x="301" y="110"/>
                </a:lnTo>
                <a:lnTo>
                  <a:pt x="303" y="143"/>
                </a:lnTo>
                <a:lnTo>
                  <a:pt x="305" y="210"/>
                </a:lnTo>
                <a:lnTo>
                  <a:pt x="294" y="281"/>
                </a:lnTo>
                <a:lnTo>
                  <a:pt x="209" y="259"/>
                </a:lnTo>
                <a:lnTo>
                  <a:pt x="146" y="199"/>
                </a:lnTo>
                <a:lnTo>
                  <a:pt x="133" y="216"/>
                </a:lnTo>
                <a:lnTo>
                  <a:pt x="143" y="229"/>
                </a:lnTo>
                <a:lnTo>
                  <a:pt x="156" y="242"/>
                </a:lnTo>
                <a:lnTo>
                  <a:pt x="146" y="259"/>
                </a:lnTo>
                <a:lnTo>
                  <a:pt x="124" y="259"/>
                </a:lnTo>
                <a:lnTo>
                  <a:pt x="106" y="253"/>
                </a:lnTo>
                <a:lnTo>
                  <a:pt x="74" y="221"/>
                </a:lnTo>
                <a:lnTo>
                  <a:pt x="47" y="179"/>
                </a:lnTo>
                <a:lnTo>
                  <a:pt x="0" y="141"/>
                </a:lnTo>
                <a:lnTo>
                  <a:pt x="52" y="119"/>
                </a:lnTo>
                <a:lnTo>
                  <a:pt x="85" y="82"/>
                </a:lnTo>
                <a:lnTo>
                  <a:pt x="122" y="84"/>
                </a:lnTo>
                <a:lnTo>
                  <a:pt x="150" y="76"/>
                </a:lnTo>
                <a:lnTo>
                  <a:pt x="196" y="45"/>
                </a:lnTo>
                <a:lnTo>
                  <a:pt x="240" y="11"/>
                </a:lnTo>
                <a:lnTo>
                  <a:pt x="268" y="0"/>
                </a:lnTo>
                <a:lnTo>
                  <a:pt x="305" y="0"/>
                </a:lnTo>
                <a:lnTo>
                  <a:pt x="327" y="0"/>
                </a:lnTo>
                <a:lnTo>
                  <a:pt x="305" y="0"/>
                </a:lnTo>
              </a:path>
            </a:pathLst>
          </a:custGeom>
          <a:gradFill>
            <a:gsLst>
              <a:gs pos="0">
                <a:schemeClr val="bg1">
                  <a:shade val="30000"/>
                  <a:satMod val="115000"/>
                  <a:alpha val="73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</a:gradFill>
          <a:ln w="11113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grpSp>
        <p:nvGrpSpPr>
          <p:cNvPr id="26" name="Group 15"/>
          <p:cNvGrpSpPr>
            <a:grpSpLocks/>
          </p:cNvGrpSpPr>
          <p:nvPr/>
        </p:nvGrpSpPr>
        <p:grpSpPr bwMode="auto">
          <a:xfrm>
            <a:off x="4084560" y="2164963"/>
            <a:ext cx="120576" cy="92228"/>
            <a:chOff x="3677" y="1639"/>
            <a:chExt cx="117" cy="110"/>
          </a:xfrm>
          <a:solidFill>
            <a:srgbClr val="FF9900"/>
          </a:solidFill>
        </p:grpSpPr>
        <p:sp>
          <p:nvSpPr>
            <p:cNvPr id="82" name="Freeform 17"/>
            <p:cNvSpPr>
              <a:spLocks/>
            </p:cNvSpPr>
            <p:nvPr/>
          </p:nvSpPr>
          <p:spPr bwMode="auto">
            <a:xfrm>
              <a:off x="3677" y="1639"/>
              <a:ext cx="117" cy="110"/>
            </a:xfrm>
            <a:custGeom>
              <a:avLst/>
              <a:gdLst>
                <a:gd name="T0" fmla="*/ 73 w 234"/>
                <a:gd name="T1" fmla="*/ 0 h 220"/>
                <a:gd name="T2" fmla="*/ 158 w 234"/>
                <a:gd name="T3" fmla="*/ 26 h 220"/>
                <a:gd name="T4" fmla="*/ 232 w 234"/>
                <a:gd name="T5" fmla="*/ 123 h 220"/>
                <a:gd name="T6" fmla="*/ 234 w 234"/>
                <a:gd name="T7" fmla="*/ 149 h 220"/>
                <a:gd name="T8" fmla="*/ 232 w 234"/>
                <a:gd name="T9" fmla="*/ 177 h 220"/>
                <a:gd name="T10" fmla="*/ 232 w 234"/>
                <a:gd name="T11" fmla="*/ 207 h 220"/>
                <a:gd name="T12" fmla="*/ 203 w 234"/>
                <a:gd name="T13" fmla="*/ 216 h 220"/>
                <a:gd name="T14" fmla="*/ 169 w 234"/>
                <a:gd name="T15" fmla="*/ 220 h 220"/>
                <a:gd name="T16" fmla="*/ 160 w 234"/>
                <a:gd name="T17" fmla="*/ 177 h 220"/>
                <a:gd name="T18" fmla="*/ 127 w 234"/>
                <a:gd name="T19" fmla="*/ 149 h 220"/>
                <a:gd name="T20" fmla="*/ 62 w 234"/>
                <a:gd name="T21" fmla="*/ 89 h 220"/>
                <a:gd name="T22" fmla="*/ 48 w 234"/>
                <a:gd name="T23" fmla="*/ 112 h 220"/>
                <a:gd name="T24" fmla="*/ 20 w 234"/>
                <a:gd name="T25" fmla="*/ 110 h 220"/>
                <a:gd name="T26" fmla="*/ 0 w 234"/>
                <a:gd name="T27" fmla="*/ 89 h 220"/>
                <a:gd name="T28" fmla="*/ 11 w 234"/>
                <a:gd name="T29" fmla="*/ 0 h 220"/>
                <a:gd name="T30" fmla="*/ 73 w 234"/>
                <a:gd name="T31" fmla="*/ 0 h 2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4"/>
                <a:gd name="T49" fmla="*/ 0 h 220"/>
                <a:gd name="T50" fmla="*/ 234 w 234"/>
                <a:gd name="T51" fmla="*/ 220 h 2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4" h="220">
                  <a:moveTo>
                    <a:pt x="73" y="0"/>
                  </a:moveTo>
                  <a:lnTo>
                    <a:pt x="158" y="26"/>
                  </a:lnTo>
                  <a:lnTo>
                    <a:pt x="232" y="123"/>
                  </a:lnTo>
                  <a:lnTo>
                    <a:pt x="234" y="149"/>
                  </a:lnTo>
                  <a:lnTo>
                    <a:pt x="232" y="177"/>
                  </a:lnTo>
                  <a:lnTo>
                    <a:pt x="232" y="207"/>
                  </a:lnTo>
                  <a:lnTo>
                    <a:pt x="203" y="216"/>
                  </a:lnTo>
                  <a:lnTo>
                    <a:pt x="169" y="220"/>
                  </a:lnTo>
                  <a:lnTo>
                    <a:pt x="160" y="177"/>
                  </a:lnTo>
                  <a:lnTo>
                    <a:pt x="127" y="149"/>
                  </a:lnTo>
                  <a:lnTo>
                    <a:pt x="62" y="89"/>
                  </a:lnTo>
                  <a:lnTo>
                    <a:pt x="48" y="112"/>
                  </a:lnTo>
                  <a:lnTo>
                    <a:pt x="20" y="110"/>
                  </a:lnTo>
                  <a:lnTo>
                    <a:pt x="0" y="89"/>
                  </a:lnTo>
                  <a:lnTo>
                    <a:pt x="11" y="0"/>
                  </a:lnTo>
                  <a:lnTo>
                    <a:pt x="73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9900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83" name="Freeform 18"/>
            <p:cNvSpPr>
              <a:spLocks/>
            </p:cNvSpPr>
            <p:nvPr/>
          </p:nvSpPr>
          <p:spPr bwMode="auto">
            <a:xfrm>
              <a:off x="3677" y="1639"/>
              <a:ext cx="117" cy="110"/>
            </a:xfrm>
            <a:custGeom>
              <a:avLst/>
              <a:gdLst>
                <a:gd name="T0" fmla="*/ 73 w 234"/>
                <a:gd name="T1" fmla="*/ 0 h 220"/>
                <a:gd name="T2" fmla="*/ 158 w 234"/>
                <a:gd name="T3" fmla="*/ 26 h 220"/>
                <a:gd name="T4" fmla="*/ 232 w 234"/>
                <a:gd name="T5" fmla="*/ 123 h 220"/>
                <a:gd name="T6" fmla="*/ 234 w 234"/>
                <a:gd name="T7" fmla="*/ 149 h 220"/>
                <a:gd name="T8" fmla="*/ 232 w 234"/>
                <a:gd name="T9" fmla="*/ 177 h 220"/>
                <a:gd name="T10" fmla="*/ 232 w 234"/>
                <a:gd name="T11" fmla="*/ 207 h 220"/>
                <a:gd name="T12" fmla="*/ 203 w 234"/>
                <a:gd name="T13" fmla="*/ 216 h 220"/>
                <a:gd name="T14" fmla="*/ 169 w 234"/>
                <a:gd name="T15" fmla="*/ 220 h 220"/>
                <a:gd name="T16" fmla="*/ 160 w 234"/>
                <a:gd name="T17" fmla="*/ 177 h 220"/>
                <a:gd name="T18" fmla="*/ 127 w 234"/>
                <a:gd name="T19" fmla="*/ 149 h 220"/>
                <a:gd name="T20" fmla="*/ 62 w 234"/>
                <a:gd name="T21" fmla="*/ 89 h 220"/>
                <a:gd name="T22" fmla="*/ 48 w 234"/>
                <a:gd name="T23" fmla="*/ 112 h 220"/>
                <a:gd name="T24" fmla="*/ 20 w 234"/>
                <a:gd name="T25" fmla="*/ 110 h 220"/>
                <a:gd name="T26" fmla="*/ 0 w 234"/>
                <a:gd name="T27" fmla="*/ 89 h 220"/>
                <a:gd name="T28" fmla="*/ 11 w 234"/>
                <a:gd name="T29" fmla="*/ 0 h 220"/>
                <a:gd name="T30" fmla="*/ 73 w 234"/>
                <a:gd name="T31" fmla="*/ 0 h 2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4"/>
                <a:gd name="T49" fmla="*/ 0 h 220"/>
                <a:gd name="T50" fmla="*/ 234 w 234"/>
                <a:gd name="T51" fmla="*/ 220 h 2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4" h="220">
                  <a:moveTo>
                    <a:pt x="73" y="0"/>
                  </a:moveTo>
                  <a:lnTo>
                    <a:pt x="158" y="26"/>
                  </a:lnTo>
                  <a:lnTo>
                    <a:pt x="232" y="123"/>
                  </a:lnTo>
                  <a:lnTo>
                    <a:pt x="234" y="149"/>
                  </a:lnTo>
                  <a:lnTo>
                    <a:pt x="232" y="177"/>
                  </a:lnTo>
                  <a:lnTo>
                    <a:pt x="232" y="207"/>
                  </a:lnTo>
                  <a:lnTo>
                    <a:pt x="203" y="216"/>
                  </a:lnTo>
                  <a:lnTo>
                    <a:pt x="169" y="220"/>
                  </a:lnTo>
                  <a:lnTo>
                    <a:pt x="160" y="177"/>
                  </a:lnTo>
                  <a:lnTo>
                    <a:pt x="127" y="149"/>
                  </a:lnTo>
                  <a:lnTo>
                    <a:pt x="62" y="89"/>
                  </a:lnTo>
                  <a:lnTo>
                    <a:pt x="48" y="112"/>
                  </a:lnTo>
                  <a:lnTo>
                    <a:pt x="20" y="110"/>
                  </a:lnTo>
                  <a:lnTo>
                    <a:pt x="0" y="89"/>
                  </a:lnTo>
                  <a:lnTo>
                    <a:pt x="11" y="0"/>
                  </a:lnTo>
                  <a:lnTo>
                    <a:pt x="73" y="0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w="111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9900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</p:grpSp>
      <p:sp>
        <p:nvSpPr>
          <p:cNvPr id="84" name="Freeform 20"/>
          <p:cNvSpPr>
            <a:spLocks/>
          </p:cNvSpPr>
          <p:nvPr/>
        </p:nvSpPr>
        <p:spPr bwMode="auto">
          <a:xfrm>
            <a:off x="5098484" y="3349034"/>
            <a:ext cx="185902" cy="173483"/>
          </a:xfrm>
          <a:custGeom>
            <a:avLst/>
            <a:gdLst>
              <a:gd name="T0" fmla="*/ 116 w 360"/>
              <a:gd name="T1" fmla="*/ 0 h 413"/>
              <a:gd name="T2" fmla="*/ 59 w 360"/>
              <a:gd name="T3" fmla="*/ 58 h 413"/>
              <a:gd name="T4" fmla="*/ 59 w 360"/>
              <a:gd name="T5" fmla="*/ 136 h 413"/>
              <a:gd name="T6" fmla="*/ 46 w 360"/>
              <a:gd name="T7" fmla="*/ 195 h 413"/>
              <a:gd name="T8" fmla="*/ 44 w 360"/>
              <a:gd name="T9" fmla="*/ 251 h 413"/>
              <a:gd name="T10" fmla="*/ 0 w 360"/>
              <a:gd name="T11" fmla="*/ 300 h 413"/>
              <a:gd name="T12" fmla="*/ 0 w 360"/>
              <a:gd name="T13" fmla="*/ 348 h 413"/>
              <a:gd name="T14" fmla="*/ 31 w 360"/>
              <a:gd name="T15" fmla="*/ 352 h 413"/>
              <a:gd name="T16" fmla="*/ 55 w 360"/>
              <a:gd name="T17" fmla="*/ 371 h 413"/>
              <a:gd name="T18" fmla="*/ 59 w 360"/>
              <a:gd name="T19" fmla="*/ 378 h 413"/>
              <a:gd name="T20" fmla="*/ 125 w 360"/>
              <a:gd name="T21" fmla="*/ 413 h 413"/>
              <a:gd name="T22" fmla="*/ 155 w 360"/>
              <a:gd name="T23" fmla="*/ 391 h 413"/>
              <a:gd name="T24" fmla="*/ 249 w 360"/>
              <a:gd name="T25" fmla="*/ 391 h 413"/>
              <a:gd name="T26" fmla="*/ 273 w 360"/>
              <a:gd name="T27" fmla="*/ 356 h 413"/>
              <a:gd name="T28" fmla="*/ 306 w 360"/>
              <a:gd name="T29" fmla="*/ 318 h 413"/>
              <a:gd name="T30" fmla="*/ 328 w 360"/>
              <a:gd name="T31" fmla="*/ 240 h 413"/>
              <a:gd name="T32" fmla="*/ 360 w 360"/>
              <a:gd name="T33" fmla="*/ 216 h 413"/>
              <a:gd name="T34" fmla="*/ 291 w 360"/>
              <a:gd name="T35" fmla="*/ 130 h 413"/>
              <a:gd name="T36" fmla="*/ 212 w 360"/>
              <a:gd name="T37" fmla="*/ 80 h 413"/>
              <a:gd name="T38" fmla="*/ 157 w 360"/>
              <a:gd name="T39" fmla="*/ 86 h 413"/>
              <a:gd name="T40" fmla="*/ 149 w 360"/>
              <a:gd name="T41" fmla="*/ 34 h 413"/>
              <a:gd name="T42" fmla="*/ 116 w 360"/>
              <a:gd name="T43" fmla="*/ 0 h 41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60"/>
              <a:gd name="T67" fmla="*/ 0 h 413"/>
              <a:gd name="T68" fmla="*/ 360 w 360"/>
              <a:gd name="T69" fmla="*/ 413 h 41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60" h="413">
                <a:moveTo>
                  <a:pt x="116" y="0"/>
                </a:moveTo>
                <a:lnTo>
                  <a:pt x="59" y="58"/>
                </a:lnTo>
                <a:lnTo>
                  <a:pt x="59" y="136"/>
                </a:lnTo>
                <a:lnTo>
                  <a:pt x="46" y="195"/>
                </a:lnTo>
                <a:lnTo>
                  <a:pt x="44" y="251"/>
                </a:lnTo>
                <a:lnTo>
                  <a:pt x="0" y="300"/>
                </a:lnTo>
                <a:lnTo>
                  <a:pt x="0" y="348"/>
                </a:lnTo>
                <a:lnTo>
                  <a:pt x="31" y="352"/>
                </a:lnTo>
                <a:lnTo>
                  <a:pt x="55" y="371"/>
                </a:lnTo>
                <a:lnTo>
                  <a:pt x="59" y="378"/>
                </a:lnTo>
                <a:lnTo>
                  <a:pt x="125" y="413"/>
                </a:lnTo>
                <a:lnTo>
                  <a:pt x="155" y="391"/>
                </a:lnTo>
                <a:lnTo>
                  <a:pt x="249" y="391"/>
                </a:lnTo>
                <a:lnTo>
                  <a:pt x="273" y="356"/>
                </a:lnTo>
                <a:lnTo>
                  <a:pt x="306" y="318"/>
                </a:lnTo>
                <a:lnTo>
                  <a:pt x="328" y="240"/>
                </a:lnTo>
                <a:lnTo>
                  <a:pt x="360" y="216"/>
                </a:lnTo>
                <a:lnTo>
                  <a:pt x="291" y="130"/>
                </a:lnTo>
                <a:lnTo>
                  <a:pt x="212" y="80"/>
                </a:lnTo>
                <a:lnTo>
                  <a:pt x="157" y="86"/>
                </a:lnTo>
                <a:lnTo>
                  <a:pt x="149" y="34"/>
                </a:lnTo>
                <a:lnTo>
                  <a:pt x="116" y="0"/>
                </a:lnTo>
                <a:close/>
              </a:path>
            </a:pathLst>
          </a:custGeom>
          <a:gradFill flip="none" rotWithShape="1">
            <a:gsLst>
              <a:gs pos="0">
                <a:srgbClr val="339933">
                  <a:shade val="30000"/>
                  <a:satMod val="115000"/>
                </a:srgbClr>
              </a:gs>
              <a:gs pos="50000">
                <a:srgbClr val="339933">
                  <a:shade val="67500"/>
                  <a:satMod val="115000"/>
                </a:srgbClr>
              </a:gs>
              <a:gs pos="100000">
                <a:srgbClr val="339933">
                  <a:shade val="100000"/>
                  <a:satMod val="115000"/>
                </a:srgbClr>
              </a:gs>
            </a:gsLst>
            <a:lin ang="81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grpSp>
        <p:nvGrpSpPr>
          <p:cNvPr id="27" name="Group 23"/>
          <p:cNvGrpSpPr>
            <a:grpSpLocks/>
          </p:cNvGrpSpPr>
          <p:nvPr/>
        </p:nvGrpSpPr>
        <p:grpSpPr bwMode="auto">
          <a:xfrm>
            <a:off x="4649795" y="2979090"/>
            <a:ext cx="258609" cy="1275019"/>
            <a:chOff x="4241" y="2616"/>
            <a:chExt cx="250" cy="1518"/>
          </a:xfrm>
        </p:grpSpPr>
        <p:sp>
          <p:nvSpPr>
            <p:cNvPr id="86" name="Freeform 24"/>
            <p:cNvSpPr>
              <a:spLocks/>
            </p:cNvSpPr>
            <p:nvPr/>
          </p:nvSpPr>
          <p:spPr bwMode="auto">
            <a:xfrm>
              <a:off x="4241" y="2616"/>
              <a:ext cx="250" cy="1518"/>
            </a:xfrm>
            <a:custGeom>
              <a:avLst/>
              <a:gdLst>
                <a:gd name="T0" fmla="*/ 1 w 500"/>
                <a:gd name="T1" fmla="*/ 0 h 3037"/>
                <a:gd name="T2" fmla="*/ 1 w 500"/>
                <a:gd name="T3" fmla="*/ 0 h 3037"/>
                <a:gd name="T4" fmla="*/ 1 w 500"/>
                <a:gd name="T5" fmla="*/ 0 h 3037"/>
                <a:gd name="T6" fmla="*/ 1 w 500"/>
                <a:gd name="T7" fmla="*/ 0 h 3037"/>
                <a:gd name="T8" fmla="*/ 1 w 500"/>
                <a:gd name="T9" fmla="*/ 0 h 3037"/>
                <a:gd name="T10" fmla="*/ 1 w 500"/>
                <a:gd name="T11" fmla="*/ 0 h 3037"/>
                <a:gd name="T12" fmla="*/ 1 w 500"/>
                <a:gd name="T13" fmla="*/ 0 h 3037"/>
                <a:gd name="T14" fmla="*/ 1 w 500"/>
                <a:gd name="T15" fmla="*/ 0 h 3037"/>
                <a:gd name="T16" fmla="*/ 1 w 500"/>
                <a:gd name="T17" fmla="*/ 0 h 3037"/>
                <a:gd name="T18" fmla="*/ 1 w 500"/>
                <a:gd name="T19" fmla="*/ 0 h 3037"/>
                <a:gd name="T20" fmla="*/ 1 w 500"/>
                <a:gd name="T21" fmla="*/ 0 h 3037"/>
                <a:gd name="T22" fmla="*/ 1 w 500"/>
                <a:gd name="T23" fmla="*/ 0 h 3037"/>
                <a:gd name="T24" fmla="*/ 1 w 500"/>
                <a:gd name="T25" fmla="*/ 0 h 3037"/>
                <a:gd name="T26" fmla="*/ 1 w 500"/>
                <a:gd name="T27" fmla="*/ 0 h 3037"/>
                <a:gd name="T28" fmla="*/ 1 w 500"/>
                <a:gd name="T29" fmla="*/ 0 h 3037"/>
                <a:gd name="T30" fmla="*/ 1 w 500"/>
                <a:gd name="T31" fmla="*/ 0 h 3037"/>
                <a:gd name="T32" fmla="*/ 1 w 500"/>
                <a:gd name="T33" fmla="*/ 0 h 3037"/>
                <a:gd name="T34" fmla="*/ 1 w 500"/>
                <a:gd name="T35" fmla="*/ 0 h 3037"/>
                <a:gd name="T36" fmla="*/ 1 w 500"/>
                <a:gd name="T37" fmla="*/ 0 h 3037"/>
                <a:gd name="T38" fmla="*/ 1 w 500"/>
                <a:gd name="T39" fmla="*/ 0 h 3037"/>
                <a:gd name="T40" fmla="*/ 1 w 500"/>
                <a:gd name="T41" fmla="*/ 0 h 3037"/>
                <a:gd name="T42" fmla="*/ 1 w 500"/>
                <a:gd name="T43" fmla="*/ 0 h 3037"/>
                <a:gd name="T44" fmla="*/ 1 w 500"/>
                <a:gd name="T45" fmla="*/ 0 h 3037"/>
                <a:gd name="T46" fmla="*/ 1 w 500"/>
                <a:gd name="T47" fmla="*/ 0 h 3037"/>
                <a:gd name="T48" fmla="*/ 1 w 500"/>
                <a:gd name="T49" fmla="*/ 0 h 3037"/>
                <a:gd name="T50" fmla="*/ 1 w 500"/>
                <a:gd name="T51" fmla="*/ 0 h 3037"/>
                <a:gd name="T52" fmla="*/ 1 w 500"/>
                <a:gd name="T53" fmla="*/ 0 h 3037"/>
                <a:gd name="T54" fmla="*/ 1 w 500"/>
                <a:gd name="T55" fmla="*/ 0 h 3037"/>
                <a:gd name="T56" fmla="*/ 1 w 500"/>
                <a:gd name="T57" fmla="*/ 0 h 3037"/>
                <a:gd name="T58" fmla="*/ 1 w 500"/>
                <a:gd name="T59" fmla="*/ 0 h 3037"/>
                <a:gd name="T60" fmla="*/ 1 w 500"/>
                <a:gd name="T61" fmla="*/ 0 h 3037"/>
                <a:gd name="T62" fmla="*/ 1 w 500"/>
                <a:gd name="T63" fmla="*/ 0 h 3037"/>
                <a:gd name="T64" fmla="*/ 0 w 500"/>
                <a:gd name="T65" fmla="*/ 0 h 3037"/>
                <a:gd name="T66" fmla="*/ 1 w 500"/>
                <a:gd name="T67" fmla="*/ 0 h 3037"/>
                <a:gd name="T68" fmla="*/ 1 w 500"/>
                <a:gd name="T69" fmla="*/ 0 h 3037"/>
                <a:gd name="T70" fmla="*/ 1 w 500"/>
                <a:gd name="T71" fmla="*/ 0 h 3037"/>
                <a:gd name="T72" fmla="*/ 1 w 500"/>
                <a:gd name="T73" fmla="*/ 0 h 3037"/>
                <a:gd name="T74" fmla="*/ 1 w 500"/>
                <a:gd name="T75" fmla="*/ 0 h 3037"/>
                <a:gd name="T76" fmla="*/ 1 w 500"/>
                <a:gd name="T77" fmla="*/ 0 h 3037"/>
                <a:gd name="T78" fmla="*/ 1 w 500"/>
                <a:gd name="T79" fmla="*/ 0 h 3037"/>
                <a:gd name="T80" fmla="*/ 1 w 500"/>
                <a:gd name="T81" fmla="*/ 0 h 3037"/>
                <a:gd name="T82" fmla="*/ 1 w 500"/>
                <a:gd name="T83" fmla="*/ 0 h 3037"/>
                <a:gd name="T84" fmla="*/ 1 w 500"/>
                <a:gd name="T85" fmla="*/ 0 h 3037"/>
                <a:gd name="T86" fmla="*/ 1 w 500"/>
                <a:gd name="T87" fmla="*/ 0 h 3037"/>
                <a:gd name="T88" fmla="*/ 1 w 500"/>
                <a:gd name="T89" fmla="*/ 0 h 3037"/>
                <a:gd name="T90" fmla="*/ 1 w 500"/>
                <a:gd name="T91" fmla="*/ 0 h 3037"/>
                <a:gd name="T92" fmla="*/ 1 w 500"/>
                <a:gd name="T93" fmla="*/ 0 h 3037"/>
                <a:gd name="T94" fmla="*/ 1 w 500"/>
                <a:gd name="T95" fmla="*/ 0 h 3037"/>
                <a:gd name="T96" fmla="*/ 1 w 500"/>
                <a:gd name="T97" fmla="*/ 0 h 3037"/>
                <a:gd name="T98" fmla="*/ 1 w 500"/>
                <a:gd name="T99" fmla="*/ 0 h 3037"/>
                <a:gd name="T100" fmla="*/ 1 w 500"/>
                <a:gd name="T101" fmla="*/ 0 h 3037"/>
                <a:gd name="T102" fmla="*/ 1 w 500"/>
                <a:gd name="T103" fmla="*/ 0 h 303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00"/>
                <a:gd name="T157" fmla="*/ 0 h 3037"/>
                <a:gd name="T158" fmla="*/ 500 w 500"/>
                <a:gd name="T159" fmla="*/ 3037 h 303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00" h="3037">
                  <a:moveTo>
                    <a:pt x="57" y="91"/>
                  </a:moveTo>
                  <a:lnTo>
                    <a:pt x="112" y="0"/>
                  </a:lnTo>
                  <a:lnTo>
                    <a:pt x="160" y="73"/>
                  </a:lnTo>
                  <a:lnTo>
                    <a:pt x="199" y="181"/>
                  </a:lnTo>
                  <a:lnTo>
                    <a:pt x="170" y="291"/>
                  </a:lnTo>
                  <a:lnTo>
                    <a:pt x="314" y="380"/>
                  </a:lnTo>
                  <a:lnTo>
                    <a:pt x="334" y="464"/>
                  </a:lnTo>
                  <a:lnTo>
                    <a:pt x="314" y="516"/>
                  </a:lnTo>
                  <a:lnTo>
                    <a:pt x="258" y="553"/>
                  </a:lnTo>
                  <a:lnTo>
                    <a:pt x="229" y="635"/>
                  </a:lnTo>
                  <a:lnTo>
                    <a:pt x="243" y="665"/>
                  </a:lnTo>
                  <a:lnTo>
                    <a:pt x="229" y="786"/>
                  </a:lnTo>
                  <a:lnTo>
                    <a:pt x="210" y="846"/>
                  </a:lnTo>
                  <a:lnTo>
                    <a:pt x="144" y="939"/>
                  </a:lnTo>
                  <a:lnTo>
                    <a:pt x="168" y="1045"/>
                  </a:lnTo>
                  <a:lnTo>
                    <a:pt x="173" y="1168"/>
                  </a:lnTo>
                  <a:lnTo>
                    <a:pt x="186" y="1404"/>
                  </a:lnTo>
                  <a:lnTo>
                    <a:pt x="199" y="1466"/>
                  </a:lnTo>
                  <a:lnTo>
                    <a:pt x="175" y="1533"/>
                  </a:lnTo>
                  <a:lnTo>
                    <a:pt x="175" y="1903"/>
                  </a:lnTo>
                  <a:lnTo>
                    <a:pt x="175" y="2052"/>
                  </a:lnTo>
                  <a:lnTo>
                    <a:pt x="232" y="2128"/>
                  </a:lnTo>
                  <a:lnTo>
                    <a:pt x="229" y="2173"/>
                  </a:lnTo>
                  <a:lnTo>
                    <a:pt x="243" y="2194"/>
                  </a:lnTo>
                  <a:lnTo>
                    <a:pt x="229" y="2253"/>
                  </a:lnTo>
                  <a:lnTo>
                    <a:pt x="262" y="2285"/>
                  </a:lnTo>
                  <a:lnTo>
                    <a:pt x="262" y="2365"/>
                  </a:lnTo>
                  <a:lnTo>
                    <a:pt x="243" y="2350"/>
                  </a:lnTo>
                  <a:lnTo>
                    <a:pt x="243" y="2372"/>
                  </a:lnTo>
                  <a:lnTo>
                    <a:pt x="258" y="2436"/>
                  </a:lnTo>
                  <a:lnTo>
                    <a:pt x="258" y="2517"/>
                  </a:lnTo>
                  <a:lnTo>
                    <a:pt x="243" y="2573"/>
                  </a:lnTo>
                  <a:lnTo>
                    <a:pt x="243" y="2625"/>
                  </a:lnTo>
                  <a:lnTo>
                    <a:pt x="231" y="2655"/>
                  </a:lnTo>
                  <a:lnTo>
                    <a:pt x="231" y="2733"/>
                  </a:lnTo>
                  <a:lnTo>
                    <a:pt x="258" y="2765"/>
                  </a:lnTo>
                  <a:lnTo>
                    <a:pt x="277" y="2765"/>
                  </a:lnTo>
                  <a:lnTo>
                    <a:pt x="291" y="2877"/>
                  </a:lnTo>
                  <a:lnTo>
                    <a:pt x="341" y="2910"/>
                  </a:lnTo>
                  <a:lnTo>
                    <a:pt x="378" y="2914"/>
                  </a:lnTo>
                  <a:lnTo>
                    <a:pt x="412" y="2929"/>
                  </a:lnTo>
                  <a:lnTo>
                    <a:pt x="450" y="2918"/>
                  </a:lnTo>
                  <a:lnTo>
                    <a:pt x="500" y="2912"/>
                  </a:lnTo>
                  <a:lnTo>
                    <a:pt x="432" y="2959"/>
                  </a:lnTo>
                  <a:lnTo>
                    <a:pt x="400" y="2962"/>
                  </a:lnTo>
                  <a:lnTo>
                    <a:pt x="378" y="2996"/>
                  </a:lnTo>
                  <a:lnTo>
                    <a:pt x="375" y="3037"/>
                  </a:lnTo>
                  <a:lnTo>
                    <a:pt x="299" y="2964"/>
                  </a:lnTo>
                  <a:lnTo>
                    <a:pt x="317" y="2948"/>
                  </a:lnTo>
                  <a:lnTo>
                    <a:pt x="310" y="2925"/>
                  </a:lnTo>
                  <a:lnTo>
                    <a:pt x="291" y="2929"/>
                  </a:lnTo>
                  <a:lnTo>
                    <a:pt x="279" y="2890"/>
                  </a:lnTo>
                  <a:lnTo>
                    <a:pt x="232" y="2890"/>
                  </a:lnTo>
                  <a:lnTo>
                    <a:pt x="205" y="2875"/>
                  </a:lnTo>
                  <a:lnTo>
                    <a:pt x="205" y="2836"/>
                  </a:lnTo>
                  <a:lnTo>
                    <a:pt x="170" y="2776"/>
                  </a:lnTo>
                  <a:lnTo>
                    <a:pt x="147" y="2661"/>
                  </a:lnTo>
                  <a:lnTo>
                    <a:pt x="144" y="2612"/>
                  </a:lnTo>
                  <a:lnTo>
                    <a:pt x="111" y="2540"/>
                  </a:lnTo>
                  <a:lnTo>
                    <a:pt x="131" y="2529"/>
                  </a:lnTo>
                  <a:lnTo>
                    <a:pt x="159" y="2517"/>
                  </a:lnTo>
                  <a:lnTo>
                    <a:pt x="101" y="2458"/>
                  </a:lnTo>
                  <a:lnTo>
                    <a:pt x="98" y="2428"/>
                  </a:lnTo>
                  <a:lnTo>
                    <a:pt x="77" y="2439"/>
                  </a:lnTo>
                  <a:lnTo>
                    <a:pt x="46" y="2419"/>
                  </a:lnTo>
                  <a:lnTo>
                    <a:pt x="0" y="2382"/>
                  </a:lnTo>
                  <a:lnTo>
                    <a:pt x="29" y="2352"/>
                  </a:lnTo>
                  <a:lnTo>
                    <a:pt x="63" y="2313"/>
                  </a:lnTo>
                  <a:lnTo>
                    <a:pt x="70" y="2337"/>
                  </a:lnTo>
                  <a:lnTo>
                    <a:pt x="112" y="2382"/>
                  </a:lnTo>
                  <a:lnTo>
                    <a:pt x="149" y="2372"/>
                  </a:lnTo>
                  <a:lnTo>
                    <a:pt x="127" y="2342"/>
                  </a:lnTo>
                  <a:lnTo>
                    <a:pt x="144" y="2298"/>
                  </a:lnTo>
                  <a:lnTo>
                    <a:pt x="149" y="2249"/>
                  </a:lnTo>
                  <a:lnTo>
                    <a:pt x="131" y="2231"/>
                  </a:lnTo>
                  <a:lnTo>
                    <a:pt x="162" y="2216"/>
                  </a:lnTo>
                  <a:lnTo>
                    <a:pt x="109" y="2136"/>
                  </a:lnTo>
                  <a:lnTo>
                    <a:pt x="111" y="1911"/>
                  </a:lnTo>
                  <a:lnTo>
                    <a:pt x="63" y="1912"/>
                  </a:lnTo>
                  <a:lnTo>
                    <a:pt x="24" y="1871"/>
                  </a:lnTo>
                  <a:lnTo>
                    <a:pt x="20" y="1778"/>
                  </a:lnTo>
                  <a:lnTo>
                    <a:pt x="40" y="1734"/>
                  </a:lnTo>
                  <a:lnTo>
                    <a:pt x="40" y="1674"/>
                  </a:lnTo>
                  <a:lnTo>
                    <a:pt x="27" y="1657"/>
                  </a:lnTo>
                  <a:lnTo>
                    <a:pt x="39" y="1574"/>
                  </a:lnTo>
                  <a:lnTo>
                    <a:pt x="63" y="1479"/>
                  </a:lnTo>
                  <a:lnTo>
                    <a:pt x="63" y="1402"/>
                  </a:lnTo>
                  <a:lnTo>
                    <a:pt x="94" y="1365"/>
                  </a:lnTo>
                  <a:lnTo>
                    <a:pt x="94" y="1263"/>
                  </a:lnTo>
                  <a:lnTo>
                    <a:pt x="94" y="1067"/>
                  </a:lnTo>
                  <a:lnTo>
                    <a:pt x="127" y="1017"/>
                  </a:lnTo>
                  <a:lnTo>
                    <a:pt x="122" y="993"/>
                  </a:lnTo>
                  <a:lnTo>
                    <a:pt x="98" y="954"/>
                  </a:lnTo>
                  <a:lnTo>
                    <a:pt x="94" y="853"/>
                  </a:lnTo>
                  <a:lnTo>
                    <a:pt x="105" y="834"/>
                  </a:lnTo>
                  <a:lnTo>
                    <a:pt x="112" y="769"/>
                  </a:lnTo>
                  <a:lnTo>
                    <a:pt x="118" y="533"/>
                  </a:lnTo>
                  <a:lnTo>
                    <a:pt x="81" y="510"/>
                  </a:lnTo>
                  <a:lnTo>
                    <a:pt x="111" y="462"/>
                  </a:lnTo>
                  <a:lnTo>
                    <a:pt x="111" y="391"/>
                  </a:lnTo>
                  <a:lnTo>
                    <a:pt x="111" y="291"/>
                  </a:lnTo>
                  <a:lnTo>
                    <a:pt x="111" y="201"/>
                  </a:lnTo>
                  <a:lnTo>
                    <a:pt x="90" y="121"/>
                  </a:lnTo>
                  <a:lnTo>
                    <a:pt x="57" y="91"/>
                  </a:lnTo>
                  <a:close/>
                </a:path>
              </a:pathLst>
            </a:custGeom>
            <a:solidFill>
              <a:srgbClr val="3333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s-VE">
                <a:solidFill>
                  <a:prstClr val="black"/>
                </a:solidFill>
                <a:latin typeface="Arial" pitchFamily="34" charset="0"/>
                <a:ea typeface="ヒラギノ角ゴ Pro W3"/>
              </a:endParaRPr>
            </a:p>
          </p:txBody>
        </p:sp>
        <p:sp>
          <p:nvSpPr>
            <p:cNvPr id="87" name="Freeform 25"/>
            <p:cNvSpPr>
              <a:spLocks/>
            </p:cNvSpPr>
            <p:nvPr/>
          </p:nvSpPr>
          <p:spPr bwMode="auto">
            <a:xfrm>
              <a:off x="4241" y="2616"/>
              <a:ext cx="250" cy="1518"/>
            </a:xfrm>
            <a:custGeom>
              <a:avLst/>
              <a:gdLst>
                <a:gd name="T0" fmla="*/ 1 w 500"/>
                <a:gd name="T1" fmla="*/ 0 h 3037"/>
                <a:gd name="T2" fmla="*/ 1 w 500"/>
                <a:gd name="T3" fmla="*/ 0 h 3037"/>
                <a:gd name="T4" fmla="*/ 1 w 500"/>
                <a:gd name="T5" fmla="*/ 0 h 3037"/>
                <a:gd name="T6" fmla="*/ 1 w 500"/>
                <a:gd name="T7" fmla="*/ 0 h 3037"/>
                <a:gd name="T8" fmla="*/ 1 w 500"/>
                <a:gd name="T9" fmla="*/ 0 h 3037"/>
                <a:gd name="T10" fmla="*/ 1 w 500"/>
                <a:gd name="T11" fmla="*/ 0 h 3037"/>
                <a:gd name="T12" fmla="*/ 1 w 500"/>
                <a:gd name="T13" fmla="*/ 0 h 3037"/>
                <a:gd name="T14" fmla="*/ 1 w 500"/>
                <a:gd name="T15" fmla="*/ 0 h 3037"/>
                <a:gd name="T16" fmla="*/ 1 w 500"/>
                <a:gd name="T17" fmla="*/ 0 h 3037"/>
                <a:gd name="T18" fmla="*/ 1 w 500"/>
                <a:gd name="T19" fmla="*/ 0 h 3037"/>
                <a:gd name="T20" fmla="*/ 1 w 500"/>
                <a:gd name="T21" fmla="*/ 0 h 3037"/>
                <a:gd name="T22" fmla="*/ 1 w 500"/>
                <a:gd name="T23" fmla="*/ 0 h 3037"/>
                <a:gd name="T24" fmla="*/ 1 w 500"/>
                <a:gd name="T25" fmla="*/ 0 h 3037"/>
                <a:gd name="T26" fmla="*/ 1 w 500"/>
                <a:gd name="T27" fmla="*/ 0 h 3037"/>
                <a:gd name="T28" fmla="*/ 1 w 500"/>
                <a:gd name="T29" fmla="*/ 0 h 3037"/>
                <a:gd name="T30" fmla="*/ 1 w 500"/>
                <a:gd name="T31" fmla="*/ 0 h 3037"/>
                <a:gd name="T32" fmla="*/ 1 w 500"/>
                <a:gd name="T33" fmla="*/ 0 h 3037"/>
                <a:gd name="T34" fmla="*/ 1 w 500"/>
                <a:gd name="T35" fmla="*/ 0 h 3037"/>
                <a:gd name="T36" fmla="*/ 1 w 500"/>
                <a:gd name="T37" fmla="*/ 0 h 3037"/>
                <a:gd name="T38" fmla="*/ 1 w 500"/>
                <a:gd name="T39" fmla="*/ 0 h 3037"/>
                <a:gd name="T40" fmla="*/ 1 w 500"/>
                <a:gd name="T41" fmla="*/ 0 h 3037"/>
                <a:gd name="T42" fmla="*/ 1 w 500"/>
                <a:gd name="T43" fmla="*/ 0 h 3037"/>
                <a:gd name="T44" fmla="*/ 1 w 500"/>
                <a:gd name="T45" fmla="*/ 0 h 3037"/>
                <a:gd name="T46" fmla="*/ 1 w 500"/>
                <a:gd name="T47" fmla="*/ 0 h 3037"/>
                <a:gd name="T48" fmla="*/ 1 w 500"/>
                <a:gd name="T49" fmla="*/ 0 h 3037"/>
                <a:gd name="T50" fmla="*/ 1 w 500"/>
                <a:gd name="T51" fmla="*/ 0 h 3037"/>
                <a:gd name="T52" fmla="*/ 1 w 500"/>
                <a:gd name="T53" fmla="*/ 0 h 3037"/>
                <a:gd name="T54" fmla="*/ 1 w 500"/>
                <a:gd name="T55" fmla="*/ 0 h 3037"/>
                <a:gd name="T56" fmla="*/ 1 w 500"/>
                <a:gd name="T57" fmla="*/ 0 h 3037"/>
                <a:gd name="T58" fmla="*/ 1 w 500"/>
                <a:gd name="T59" fmla="*/ 0 h 3037"/>
                <a:gd name="T60" fmla="*/ 1 w 500"/>
                <a:gd name="T61" fmla="*/ 0 h 3037"/>
                <a:gd name="T62" fmla="*/ 1 w 500"/>
                <a:gd name="T63" fmla="*/ 0 h 3037"/>
                <a:gd name="T64" fmla="*/ 0 w 500"/>
                <a:gd name="T65" fmla="*/ 0 h 3037"/>
                <a:gd name="T66" fmla="*/ 1 w 500"/>
                <a:gd name="T67" fmla="*/ 0 h 3037"/>
                <a:gd name="T68" fmla="*/ 1 w 500"/>
                <a:gd name="T69" fmla="*/ 0 h 3037"/>
                <a:gd name="T70" fmla="*/ 1 w 500"/>
                <a:gd name="T71" fmla="*/ 0 h 3037"/>
                <a:gd name="T72" fmla="*/ 1 w 500"/>
                <a:gd name="T73" fmla="*/ 0 h 3037"/>
                <a:gd name="T74" fmla="*/ 1 w 500"/>
                <a:gd name="T75" fmla="*/ 0 h 3037"/>
                <a:gd name="T76" fmla="*/ 1 w 500"/>
                <a:gd name="T77" fmla="*/ 0 h 3037"/>
                <a:gd name="T78" fmla="*/ 1 w 500"/>
                <a:gd name="T79" fmla="*/ 0 h 3037"/>
                <a:gd name="T80" fmla="*/ 1 w 500"/>
                <a:gd name="T81" fmla="*/ 0 h 3037"/>
                <a:gd name="T82" fmla="*/ 1 w 500"/>
                <a:gd name="T83" fmla="*/ 0 h 3037"/>
                <a:gd name="T84" fmla="*/ 1 w 500"/>
                <a:gd name="T85" fmla="*/ 0 h 3037"/>
                <a:gd name="T86" fmla="*/ 1 w 500"/>
                <a:gd name="T87" fmla="*/ 0 h 3037"/>
                <a:gd name="T88" fmla="*/ 1 w 500"/>
                <a:gd name="T89" fmla="*/ 0 h 3037"/>
                <a:gd name="T90" fmla="*/ 1 w 500"/>
                <a:gd name="T91" fmla="*/ 0 h 3037"/>
                <a:gd name="T92" fmla="*/ 1 w 500"/>
                <a:gd name="T93" fmla="*/ 0 h 3037"/>
                <a:gd name="T94" fmla="*/ 1 w 500"/>
                <a:gd name="T95" fmla="*/ 0 h 3037"/>
                <a:gd name="T96" fmla="*/ 1 w 500"/>
                <a:gd name="T97" fmla="*/ 0 h 3037"/>
                <a:gd name="T98" fmla="*/ 1 w 500"/>
                <a:gd name="T99" fmla="*/ 0 h 3037"/>
                <a:gd name="T100" fmla="*/ 1 w 500"/>
                <a:gd name="T101" fmla="*/ 0 h 3037"/>
                <a:gd name="T102" fmla="*/ 1 w 500"/>
                <a:gd name="T103" fmla="*/ 0 h 303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00"/>
                <a:gd name="T157" fmla="*/ 0 h 3037"/>
                <a:gd name="T158" fmla="*/ 500 w 500"/>
                <a:gd name="T159" fmla="*/ 3037 h 303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00" h="3037">
                  <a:moveTo>
                    <a:pt x="57" y="91"/>
                  </a:moveTo>
                  <a:lnTo>
                    <a:pt x="112" y="0"/>
                  </a:lnTo>
                  <a:lnTo>
                    <a:pt x="160" y="73"/>
                  </a:lnTo>
                  <a:lnTo>
                    <a:pt x="199" y="181"/>
                  </a:lnTo>
                  <a:lnTo>
                    <a:pt x="170" y="291"/>
                  </a:lnTo>
                  <a:lnTo>
                    <a:pt x="314" y="380"/>
                  </a:lnTo>
                  <a:lnTo>
                    <a:pt x="334" y="464"/>
                  </a:lnTo>
                  <a:lnTo>
                    <a:pt x="314" y="516"/>
                  </a:lnTo>
                  <a:lnTo>
                    <a:pt x="258" y="553"/>
                  </a:lnTo>
                  <a:lnTo>
                    <a:pt x="229" y="635"/>
                  </a:lnTo>
                  <a:lnTo>
                    <a:pt x="243" y="665"/>
                  </a:lnTo>
                  <a:lnTo>
                    <a:pt x="229" y="786"/>
                  </a:lnTo>
                  <a:lnTo>
                    <a:pt x="210" y="846"/>
                  </a:lnTo>
                  <a:lnTo>
                    <a:pt x="144" y="939"/>
                  </a:lnTo>
                  <a:lnTo>
                    <a:pt x="168" y="1045"/>
                  </a:lnTo>
                  <a:lnTo>
                    <a:pt x="173" y="1168"/>
                  </a:lnTo>
                  <a:lnTo>
                    <a:pt x="186" y="1404"/>
                  </a:lnTo>
                  <a:lnTo>
                    <a:pt x="199" y="1466"/>
                  </a:lnTo>
                  <a:lnTo>
                    <a:pt x="175" y="1533"/>
                  </a:lnTo>
                  <a:lnTo>
                    <a:pt x="175" y="1903"/>
                  </a:lnTo>
                  <a:lnTo>
                    <a:pt x="175" y="2052"/>
                  </a:lnTo>
                  <a:lnTo>
                    <a:pt x="232" y="2128"/>
                  </a:lnTo>
                  <a:lnTo>
                    <a:pt x="229" y="2173"/>
                  </a:lnTo>
                  <a:lnTo>
                    <a:pt x="243" y="2194"/>
                  </a:lnTo>
                  <a:lnTo>
                    <a:pt x="229" y="2253"/>
                  </a:lnTo>
                  <a:lnTo>
                    <a:pt x="262" y="2285"/>
                  </a:lnTo>
                  <a:lnTo>
                    <a:pt x="262" y="2365"/>
                  </a:lnTo>
                  <a:lnTo>
                    <a:pt x="243" y="2350"/>
                  </a:lnTo>
                  <a:lnTo>
                    <a:pt x="243" y="2372"/>
                  </a:lnTo>
                  <a:lnTo>
                    <a:pt x="258" y="2436"/>
                  </a:lnTo>
                  <a:lnTo>
                    <a:pt x="258" y="2517"/>
                  </a:lnTo>
                  <a:lnTo>
                    <a:pt x="243" y="2573"/>
                  </a:lnTo>
                  <a:lnTo>
                    <a:pt x="243" y="2625"/>
                  </a:lnTo>
                  <a:lnTo>
                    <a:pt x="231" y="2655"/>
                  </a:lnTo>
                  <a:lnTo>
                    <a:pt x="231" y="2733"/>
                  </a:lnTo>
                  <a:lnTo>
                    <a:pt x="258" y="2765"/>
                  </a:lnTo>
                  <a:lnTo>
                    <a:pt x="277" y="2765"/>
                  </a:lnTo>
                  <a:lnTo>
                    <a:pt x="291" y="2877"/>
                  </a:lnTo>
                  <a:lnTo>
                    <a:pt x="341" y="2910"/>
                  </a:lnTo>
                  <a:lnTo>
                    <a:pt x="378" y="2914"/>
                  </a:lnTo>
                  <a:lnTo>
                    <a:pt x="412" y="2929"/>
                  </a:lnTo>
                  <a:lnTo>
                    <a:pt x="450" y="2918"/>
                  </a:lnTo>
                  <a:lnTo>
                    <a:pt x="500" y="2912"/>
                  </a:lnTo>
                  <a:lnTo>
                    <a:pt x="432" y="2959"/>
                  </a:lnTo>
                  <a:lnTo>
                    <a:pt x="400" y="2962"/>
                  </a:lnTo>
                  <a:lnTo>
                    <a:pt x="378" y="2996"/>
                  </a:lnTo>
                  <a:lnTo>
                    <a:pt x="375" y="3037"/>
                  </a:lnTo>
                  <a:lnTo>
                    <a:pt x="299" y="2964"/>
                  </a:lnTo>
                  <a:lnTo>
                    <a:pt x="317" y="2948"/>
                  </a:lnTo>
                  <a:lnTo>
                    <a:pt x="310" y="2925"/>
                  </a:lnTo>
                  <a:lnTo>
                    <a:pt x="291" y="2929"/>
                  </a:lnTo>
                  <a:lnTo>
                    <a:pt x="279" y="2890"/>
                  </a:lnTo>
                  <a:lnTo>
                    <a:pt x="232" y="2890"/>
                  </a:lnTo>
                  <a:lnTo>
                    <a:pt x="205" y="2875"/>
                  </a:lnTo>
                  <a:lnTo>
                    <a:pt x="205" y="2836"/>
                  </a:lnTo>
                  <a:lnTo>
                    <a:pt x="170" y="2776"/>
                  </a:lnTo>
                  <a:lnTo>
                    <a:pt x="147" y="2661"/>
                  </a:lnTo>
                  <a:lnTo>
                    <a:pt x="144" y="2612"/>
                  </a:lnTo>
                  <a:lnTo>
                    <a:pt x="111" y="2540"/>
                  </a:lnTo>
                  <a:lnTo>
                    <a:pt x="131" y="2529"/>
                  </a:lnTo>
                  <a:lnTo>
                    <a:pt x="159" y="2517"/>
                  </a:lnTo>
                  <a:lnTo>
                    <a:pt x="101" y="2458"/>
                  </a:lnTo>
                  <a:lnTo>
                    <a:pt x="98" y="2428"/>
                  </a:lnTo>
                  <a:lnTo>
                    <a:pt x="77" y="2439"/>
                  </a:lnTo>
                  <a:lnTo>
                    <a:pt x="46" y="2419"/>
                  </a:lnTo>
                  <a:lnTo>
                    <a:pt x="0" y="2382"/>
                  </a:lnTo>
                  <a:lnTo>
                    <a:pt x="29" y="2352"/>
                  </a:lnTo>
                  <a:lnTo>
                    <a:pt x="63" y="2313"/>
                  </a:lnTo>
                  <a:lnTo>
                    <a:pt x="70" y="2337"/>
                  </a:lnTo>
                  <a:lnTo>
                    <a:pt x="112" y="2382"/>
                  </a:lnTo>
                  <a:lnTo>
                    <a:pt x="149" y="2372"/>
                  </a:lnTo>
                  <a:lnTo>
                    <a:pt x="127" y="2342"/>
                  </a:lnTo>
                  <a:lnTo>
                    <a:pt x="144" y="2298"/>
                  </a:lnTo>
                  <a:lnTo>
                    <a:pt x="149" y="2249"/>
                  </a:lnTo>
                  <a:lnTo>
                    <a:pt x="131" y="2231"/>
                  </a:lnTo>
                  <a:lnTo>
                    <a:pt x="162" y="2216"/>
                  </a:lnTo>
                  <a:lnTo>
                    <a:pt x="109" y="2136"/>
                  </a:lnTo>
                  <a:lnTo>
                    <a:pt x="111" y="1911"/>
                  </a:lnTo>
                  <a:lnTo>
                    <a:pt x="63" y="1912"/>
                  </a:lnTo>
                  <a:lnTo>
                    <a:pt x="24" y="1871"/>
                  </a:lnTo>
                  <a:lnTo>
                    <a:pt x="20" y="1778"/>
                  </a:lnTo>
                  <a:lnTo>
                    <a:pt x="40" y="1734"/>
                  </a:lnTo>
                  <a:lnTo>
                    <a:pt x="40" y="1674"/>
                  </a:lnTo>
                  <a:lnTo>
                    <a:pt x="27" y="1657"/>
                  </a:lnTo>
                  <a:lnTo>
                    <a:pt x="39" y="1574"/>
                  </a:lnTo>
                  <a:lnTo>
                    <a:pt x="63" y="1479"/>
                  </a:lnTo>
                  <a:lnTo>
                    <a:pt x="63" y="1402"/>
                  </a:lnTo>
                  <a:lnTo>
                    <a:pt x="94" y="1365"/>
                  </a:lnTo>
                  <a:lnTo>
                    <a:pt x="94" y="1263"/>
                  </a:lnTo>
                  <a:lnTo>
                    <a:pt x="94" y="1067"/>
                  </a:lnTo>
                  <a:lnTo>
                    <a:pt x="127" y="1017"/>
                  </a:lnTo>
                  <a:lnTo>
                    <a:pt x="122" y="993"/>
                  </a:lnTo>
                  <a:lnTo>
                    <a:pt x="98" y="954"/>
                  </a:lnTo>
                  <a:lnTo>
                    <a:pt x="94" y="853"/>
                  </a:lnTo>
                  <a:lnTo>
                    <a:pt x="105" y="834"/>
                  </a:lnTo>
                  <a:lnTo>
                    <a:pt x="112" y="769"/>
                  </a:lnTo>
                  <a:lnTo>
                    <a:pt x="118" y="533"/>
                  </a:lnTo>
                  <a:lnTo>
                    <a:pt x="81" y="510"/>
                  </a:lnTo>
                  <a:lnTo>
                    <a:pt x="111" y="462"/>
                  </a:lnTo>
                  <a:lnTo>
                    <a:pt x="111" y="391"/>
                  </a:lnTo>
                  <a:lnTo>
                    <a:pt x="111" y="291"/>
                  </a:lnTo>
                  <a:lnTo>
                    <a:pt x="111" y="201"/>
                  </a:lnTo>
                  <a:lnTo>
                    <a:pt x="90" y="121"/>
                  </a:lnTo>
                  <a:lnTo>
                    <a:pt x="57" y="9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s-VE">
                <a:solidFill>
                  <a:prstClr val="black"/>
                </a:solidFill>
                <a:latin typeface="Arial" pitchFamily="34" charset="0"/>
                <a:ea typeface="ヒラギノ角ゴ Pro W3"/>
              </a:endParaRPr>
            </a:p>
          </p:txBody>
        </p:sp>
      </p:grpSp>
      <p:grpSp>
        <p:nvGrpSpPr>
          <p:cNvPr id="81" name="Group 26"/>
          <p:cNvGrpSpPr>
            <a:grpSpLocks/>
          </p:cNvGrpSpPr>
          <p:nvPr/>
        </p:nvGrpSpPr>
        <p:grpSpPr bwMode="auto">
          <a:xfrm>
            <a:off x="4949569" y="3040050"/>
            <a:ext cx="295226" cy="234334"/>
            <a:chOff x="4529" y="2705"/>
            <a:chExt cx="287" cy="280"/>
          </a:xfrm>
          <a:solidFill>
            <a:srgbClr val="339933"/>
          </a:solidFill>
        </p:grpSpPr>
        <p:sp>
          <p:nvSpPr>
            <p:cNvPr id="89" name="Freeform 27"/>
            <p:cNvSpPr>
              <a:spLocks/>
            </p:cNvSpPr>
            <p:nvPr/>
          </p:nvSpPr>
          <p:spPr bwMode="auto">
            <a:xfrm>
              <a:off x="4529" y="2705"/>
              <a:ext cx="287" cy="280"/>
            </a:xfrm>
            <a:custGeom>
              <a:avLst/>
              <a:gdLst>
                <a:gd name="T0" fmla="*/ 112 w 574"/>
                <a:gd name="T1" fmla="*/ 0 h 560"/>
                <a:gd name="T2" fmla="*/ 40 w 574"/>
                <a:gd name="T3" fmla="*/ 67 h 560"/>
                <a:gd name="T4" fmla="*/ 37 w 574"/>
                <a:gd name="T5" fmla="*/ 102 h 560"/>
                <a:gd name="T6" fmla="*/ 15 w 574"/>
                <a:gd name="T7" fmla="*/ 130 h 560"/>
                <a:gd name="T8" fmla="*/ 0 w 574"/>
                <a:gd name="T9" fmla="*/ 190 h 560"/>
                <a:gd name="T10" fmla="*/ 13 w 574"/>
                <a:gd name="T11" fmla="*/ 227 h 560"/>
                <a:gd name="T12" fmla="*/ 76 w 574"/>
                <a:gd name="T13" fmla="*/ 262 h 560"/>
                <a:gd name="T14" fmla="*/ 124 w 574"/>
                <a:gd name="T15" fmla="*/ 272 h 560"/>
                <a:gd name="T16" fmla="*/ 216 w 574"/>
                <a:gd name="T17" fmla="*/ 322 h 560"/>
                <a:gd name="T18" fmla="*/ 255 w 574"/>
                <a:gd name="T19" fmla="*/ 330 h 560"/>
                <a:gd name="T20" fmla="*/ 295 w 574"/>
                <a:gd name="T21" fmla="*/ 352 h 560"/>
                <a:gd name="T22" fmla="*/ 321 w 574"/>
                <a:gd name="T23" fmla="*/ 402 h 560"/>
                <a:gd name="T24" fmla="*/ 327 w 574"/>
                <a:gd name="T25" fmla="*/ 467 h 560"/>
                <a:gd name="T26" fmla="*/ 308 w 574"/>
                <a:gd name="T27" fmla="*/ 493 h 560"/>
                <a:gd name="T28" fmla="*/ 310 w 574"/>
                <a:gd name="T29" fmla="*/ 523 h 560"/>
                <a:gd name="T30" fmla="*/ 360 w 574"/>
                <a:gd name="T31" fmla="*/ 559 h 560"/>
                <a:gd name="T32" fmla="*/ 430 w 574"/>
                <a:gd name="T33" fmla="*/ 560 h 560"/>
                <a:gd name="T34" fmla="*/ 493 w 574"/>
                <a:gd name="T35" fmla="*/ 475 h 560"/>
                <a:gd name="T36" fmla="*/ 535 w 574"/>
                <a:gd name="T37" fmla="*/ 445 h 560"/>
                <a:gd name="T38" fmla="*/ 574 w 574"/>
                <a:gd name="T39" fmla="*/ 447 h 560"/>
                <a:gd name="T40" fmla="*/ 559 w 574"/>
                <a:gd name="T41" fmla="*/ 426 h 560"/>
                <a:gd name="T42" fmla="*/ 546 w 574"/>
                <a:gd name="T43" fmla="*/ 294 h 560"/>
                <a:gd name="T44" fmla="*/ 511 w 574"/>
                <a:gd name="T45" fmla="*/ 311 h 560"/>
                <a:gd name="T46" fmla="*/ 500 w 574"/>
                <a:gd name="T47" fmla="*/ 244 h 560"/>
                <a:gd name="T48" fmla="*/ 463 w 574"/>
                <a:gd name="T49" fmla="*/ 218 h 560"/>
                <a:gd name="T50" fmla="*/ 428 w 574"/>
                <a:gd name="T51" fmla="*/ 205 h 560"/>
                <a:gd name="T52" fmla="*/ 319 w 574"/>
                <a:gd name="T53" fmla="*/ 203 h 560"/>
                <a:gd name="T54" fmla="*/ 321 w 574"/>
                <a:gd name="T55" fmla="*/ 168 h 560"/>
                <a:gd name="T56" fmla="*/ 321 w 574"/>
                <a:gd name="T57" fmla="*/ 86 h 560"/>
                <a:gd name="T58" fmla="*/ 292 w 574"/>
                <a:gd name="T59" fmla="*/ 32 h 560"/>
                <a:gd name="T60" fmla="*/ 240 w 574"/>
                <a:gd name="T61" fmla="*/ 17 h 560"/>
                <a:gd name="T62" fmla="*/ 194 w 574"/>
                <a:gd name="T63" fmla="*/ 0 h 560"/>
                <a:gd name="T64" fmla="*/ 112 w 574"/>
                <a:gd name="T65" fmla="*/ 0 h 5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74"/>
                <a:gd name="T100" fmla="*/ 0 h 560"/>
                <a:gd name="T101" fmla="*/ 574 w 574"/>
                <a:gd name="T102" fmla="*/ 560 h 5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74" h="560">
                  <a:moveTo>
                    <a:pt x="112" y="0"/>
                  </a:moveTo>
                  <a:lnTo>
                    <a:pt x="40" y="67"/>
                  </a:lnTo>
                  <a:lnTo>
                    <a:pt x="37" y="102"/>
                  </a:lnTo>
                  <a:lnTo>
                    <a:pt x="15" y="130"/>
                  </a:lnTo>
                  <a:lnTo>
                    <a:pt x="0" y="190"/>
                  </a:lnTo>
                  <a:lnTo>
                    <a:pt x="13" y="227"/>
                  </a:lnTo>
                  <a:lnTo>
                    <a:pt x="76" y="262"/>
                  </a:lnTo>
                  <a:lnTo>
                    <a:pt x="124" y="272"/>
                  </a:lnTo>
                  <a:lnTo>
                    <a:pt x="216" y="322"/>
                  </a:lnTo>
                  <a:lnTo>
                    <a:pt x="255" y="330"/>
                  </a:lnTo>
                  <a:lnTo>
                    <a:pt x="295" y="352"/>
                  </a:lnTo>
                  <a:lnTo>
                    <a:pt x="321" y="402"/>
                  </a:lnTo>
                  <a:lnTo>
                    <a:pt x="327" y="467"/>
                  </a:lnTo>
                  <a:lnTo>
                    <a:pt x="308" y="493"/>
                  </a:lnTo>
                  <a:lnTo>
                    <a:pt x="310" y="523"/>
                  </a:lnTo>
                  <a:lnTo>
                    <a:pt x="360" y="559"/>
                  </a:lnTo>
                  <a:lnTo>
                    <a:pt x="430" y="560"/>
                  </a:lnTo>
                  <a:lnTo>
                    <a:pt x="493" y="475"/>
                  </a:lnTo>
                  <a:lnTo>
                    <a:pt x="535" y="445"/>
                  </a:lnTo>
                  <a:lnTo>
                    <a:pt x="574" y="447"/>
                  </a:lnTo>
                  <a:lnTo>
                    <a:pt x="559" y="426"/>
                  </a:lnTo>
                  <a:lnTo>
                    <a:pt x="546" y="294"/>
                  </a:lnTo>
                  <a:lnTo>
                    <a:pt x="511" y="311"/>
                  </a:lnTo>
                  <a:lnTo>
                    <a:pt x="500" y="244"/>
                  </a:lnTo>
                  <a:lnTo>
                    <a:pt x="463" y="218"/>
                  </a:lnTo>
                  <a:lnTo>
                    <a:pt x="428" y="205"/>
                  </a:lnTo>
                  <a:lnTo>
                    <a:pt x="319" y="203"/>
                  </a:lnTo>
                  <a:lnTo>
                    <a:pt x="321" y="168"/>
                  </a:lnTo>
                  <a:lnTo>
                    <a:pt x="321" y="86"/>
                  </a:lnTo>
                  <a:lnTo>
                    <a:pt x="292" y="32"/>
                  </a:lnTo>
                  <a:lnTo>
                    <a:pt x="240" y="17"/>
                  </a:lnTo>
                  <a:lnTo>
                    <a:pt x="194" y="0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9900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90" name="Freeform 28"/>
            <p:cNvSpPr>
              <a:spLocks/>
            </p:cNvSpPr>
            <p:nvPr/>
          </p:nvSpPr>
          <p:spPr bwMode="auto">
            <a:xfrm>
              <a:off x="4529" y="2705"/>
              <a:ext cx="287" cy="280"/>
            </a:xfrm>
            <a:custGeom>
              <a:avLst/>
              <a:gdLst>
                <a:gd name="T0" fmla="*/ 112 w 574"/>
                <a:gd name="T1" fmla="*/ 0 h 560"/>
                <a:gd name="T2" fmla="*/ 40 w 574"/>
                <a:gd name="T3" fmla="*/ 67 h 560"/>
                <a:gd name="T4" fmla="*/ 37 w 574"/>
                <a:gd name="T5" fmla="*/ 102 h 560"/>
                <a:gd name="T6" fmla="*/ 15 w 574"/>
                <a:gd name="T7" fmla="*/ 130 h 560"/>
                <a:gd name="T8" fmla="*/ 0 w 574"/>
                <a:gd name="T9" fmla="*/ 190 h 560"/>
                <a:gd name="T10" fmla="*/ 13 w 574"/>
                <a:gd name="T11" fmla="*/ 227 h 560"/>
                <a:gd name="T12" fmla="*/ 76 w 574"/>
                <a:gd name="T13" fmla="*/ 262 h 560"/>
                <a:gd name="T14" fmla="*/ 124 w 574"/>
                <a:gd name="T15" fmla="*/ 272 h 560"/>
                <a:gd name="T16" fmla="*/ 216 w 574"/>
                <a:gd name="T17" fmla="*/ 322 h 560"/>
                <a:gd name="T18" fmla="*/ 255 w 574"/>
                <a:gd name="T19" fmla="*/ 330 h 560"/>
                <a:gd name="T20" fmla="*/ 295 w 574"/>
                <a:gd name="T21" fmla="*/ 352 h 560"/>
                <a:gd name="T22" fmla="*/ 321 w 574"/>
                <a:gd name="T23" fmla="*/ 402 h 560"/>
                <a:gd name="T24" fmla="*/ 327 w 574"/>
                <a:gd name="T25" fmla="*/ 467 h 560"/>
                <a:gd name="T26" fmla="*/ 308 w 574"/>
                <a:gd name="T27" fmla="*/ 493 h 560"/>
                <a:gd name="T28" fmla="*/ 310 w 574"/>
                <a:gd name="T29" fmla="*/ 523 h 560"/>
                <a:gd name="T30" fmla="*/ 360 w 574"/>
                <a:gd name="T31" fmla="*/ 559 h 560"/>
                <a:gd name="T32" fmla="*/ 430 w 574"/>
                <a:gd name="T33" fmla="*/ 560 h 560"/>
                <a:gd name="T34" fmla="*/ 493 w 574"/>
                <a:gd name="T35" fmla="*/ 475 h 560"/>
                <a:gd name="T36" fmla="*/ 535 w 574"/>
                <a:gd name="T37" fmla="*/ 445 h 560"/>
                <a:gd name="T38" fmla="*/ 574 w 574"/>
                <a:gd name="T39" fmla="*/ 447 h 560"/>
                <a:gd name="T40" fmla="*/ 559 w 574"/>
                <a:gd name="T41" fmla="*/ 426 h 560"/>
                <a:gd name="T42" fmla="*/ 546 w 574"/>
                <a:gd name="T43" fmla="*/ 294 h 560"/>
                <a:gd name="T44" fmla="*/ 511 w 574"/>
                <a:gd name="T45" fmla="*/ 311 h 560"/>
                <a:gd name="T46" fmla="*/ 500 w 574"/>
                <a:gd name="T47" fmla="*/ 244 h 560"/>
                <a:gd name="T48" fmla="*/ 463 w 574"/>
                <a:gd name="T49" fmla="*/ 218 h 560"/>
                <a:gd name="T50" fmla="*/ 428 w 574"/>
                <a:gd name="T51" fmla="*/ 205 h 560"/>
                <a:gd name="T52" fmla="*/ 319 w 574"/>
                <a:gd name="T53" fmla="*/ 203 h 560"/>
                <a:gd name="T54" fmla="*/ 321 w 574"/>
                <a:gd name="T55" fmla="*/ 168 h 560"/>
                <a:gd name="T56" fmla="*/ 321 w 574"/>
                <a:gd name="T57" fmla="*/ 86 h 560"/>
                <a:gd name="T58" fmla="*/ 292 w 574"/>
                <a:gd name="T59" fmla="*/ 32 h 560"/>
                <a:gd name="T60" fmla="*/ 240 w 574"/>
                <a:gd name="T61" fmla="*/ 17 h 560"/>
                <a:gd name="T62" fmla="*/ 194 w 574"/>
                <a:gd name="T63" fmla="*/ 0 h 560"/>
                <a:gd name="T64" fmla="*/ 112 w 574"/>
                <a:gd name="T65" fmla="*/ 0 h 5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74"/>
                <a:gd name="T100" fmla="*/ 0 h 560"/>
                <a:gd name="T101" fmla="*/ 574 w 574"/>
                <a:gd name="T102" fmla="*/ 560 h 5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74" h="560">
                  <a:moveTo>
                    <a:pt x="112" y="0"/>
                  </a:moveTo>
                  <a:lnTo>
                    <a:pt x="40" y="67"/>
                  </a:lnTo>
                  <a:lnTo>
                    <a:pt x="37" y="102"/>
                  </a:lnTo>
                  <a:lnTo>
                    <a:pt x="15" y="130"/>
                  </a:lnTo>
                  <a:lnTo>
                    <a:pt x="0" y="190"/>
                  </a:lnTo>
                  <a:lnTo>
                    <a:pt x="13" y="227"/>
                  </a:lnTo>
                  <a:lnTo>
                    <a:pt x="76" y="262"/>
                  </a:lnTo>
                  <a:lnTo>
                    <a:pt x="124" y="272"/>
                  </a:lnTo>
                  <a:lnTo>
                    <a:pt x="216" y="322"/>
                  </a:lnTo>
                  <a:lnTo>
                    <a:pt x="255" y="330"/>
                  </a:lnTo>
                  <a:lnTo>
                    <a:pt x="295" y="352"/>
                  </a:lnTo>
                  <a:lnTo>
                    <a:pt x="321" y="402"/>
                  </a:lnTo>
                  <a:lnTo>
                    <a:pt x="327" y="467"/>
                  </a:lnTo>
                  <a:lnTo>
                    <a:pt x="308" y="493"/>
                  </a:lnTo>
                  <a:lnTo>
                    <a:pt x="310" y="523"/>
                  </a:lnTo>
                  <a:lnTo>
                    <a:pt x="360" y="559"/>
                  </a:lnTo>
                  <a:lnTo>
                    <a:pt x="430" y="560"/>
                  </a:lnTo>
                  <a:lnTo>
                    <a:pt x="493" y="475"/>
                  </a:lnTo>
                  <a:lnTo>
                    <a:pt x="535" y="445"/>
                  </a:lnTo>
                  <a:lnTo>
                    <a:pt x="574" y="447"/>
                  </a:lnTo>
                  <a:lnTo>
                    <a:pt x="559" y="426"/>
                  </a:lnTo>
                  <a:lnTo>
                    <a:pt x="546" y="294"/>
                  </a:lnTo>
                  <a:lnTo>
                    <a:pt x="511" y="311"/>
                  </a:lnTo>
                  <a:lnTo>
                    <a:pt x="500" y="244"/>
                  </a:lnTo>
                  <a:lnTo>
                    <a:pt x="463" y="218"/>
                  </a:lnTo>
                  <a:lnTo>
                    <a:pt x="428" y="205"/>
                  </a:lnTo>
                  <a:lnTo>
                    <a:pt x="319" y="203"/>
                  </a:lnTo>
                  <a:lnTo>
                    <a:pt x="321" y="168"/>
                  </a:lnTo>
                  <a:lnTo>
                    <a:pt x="321" y="86"/>
                  </a:lnTo>
                  <a:lnTo>
                    <a:pt x="292" y="32"/>
                  </a:lnTo>
                  <a:lnTo>
                    <a:pt x="240" y="17"/>
                  </a:lnTo>
                  <a:lnTo>
                    <a:pt x="194" y="0"/>
                  </a:lnTo>
                  <a:lnTo>
                    <a:pt x="112" y="0"/>
                  </a:lnTo>
                </a:path>
              </a:pathLst>
            </a:custGeom>
            <a:gradFill flip="none" rotWithShape="1">
              <a:gsLst>
                <a:gs pos="50000">
                  <a:srgbClr val="339933">
                    <a:shade val="67500"/>
                    <a:satMod val="115000"/>
                  </a:srgbClr>
                </a:gs>
                <a:gs pos="100000">
                  <a:srgbClr val="339933">
                    <a:shade val="100000"/>
                    <a:satMod val="11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</p:grpSp>
      <p:grpSp>
        <p:nvGrpSpPr>
          <p:cNvPr id="85" name="Group 33"/>
          <p:cNvGrpSpPr>
            <a:grpSpLocks/>
          </p:cNvGrpSpPr>
          <p:nvPr/>
        </p:nvGrpSpPr>
        <p:grpSpPr bwMode="auto">
          <a:xfrm>
            <a:off x="4322529" y="2221850"/>
            <a:ext cx="141891" cy="93120"/>
            <a:chOff x="3924" y="1715"/>
            <a:chExt cx="137" cy="111"/>
          </a:xfrm>
        </p:grpSpPr>
        <p:sp>
          <p:nvSpPr>
            <p:cNvPr id="92" name="Freeform 34"/>
            <p:cNvSpPr>
              <a:spLocks/>
            </p:cNvSpPr>
            <p:nvPr/>
          </p:nvSpPr>
          <p:spPr bwMode="auto">
            <a:xfrm>
              <a:off x="3969" y="1760"/>
              <a:ext cx="92" cy="66"/>
            </a:xfrm>
            <a:custGeom>
              <a:avLst/>
              <a:gdLst>
                <a:gd name="T0" fmla="*/ 0 w 185"/>
                <a:gd name="T1" fmla="*/ 1 h 132"/>
                <a:gd name="T2" fmla="*/ 0 w 185"/>
                <a:gd name="T3" fmla="*/ 1 h 132"/>
                <a:gd name="T4" fmla="*/ 0 w 185"/>
                <a:gd name="T5" fmla="*/ 1 h 132"/>
                <a:gd name="T6" fmla="*/ 0 w 185"/>
                <a:gd name="T7" fmla="*/ 1 h 132"/>
                <a:gd name="T8" fmla="*/ 0 w 185"/>
                <a:gd name="T9" fmla="*/ 1 h 132"/>
                <a:gd name="T10" fmla="*/ 0 w 185"/>
                <a:gd name="T11" fmla="*/ 1 h 132"/>
                <a:gd name="T12" fmla="*/ 0 w 185"/>
                <a:gd name="T13" fmla="*/ 1 h 132"/>
                <a:gd name="T14" fmla="*/ 0 w 185"/>
                <a:gd name="T15" fmla="*/ 1 h 132"/>
                <a:gd name="T16" fmla="*/ 0 w 185"/>
                <a:gd name="T17" fmla="*/ 0 h 132"/>
                <a:gd name="T18" fmla="*/ 0 w 185"/>
                <a:gd name="T19" fmla="*/ 1 h 132"/>
                <a:gd name="T20" fmla="*/ 0 w 185"/>
                <a:gd name="T21" fmla="*/ 1 h 1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5"/>
                <a:gd name="T34" fmla="*/ 0 h 132"/>
                <a:gd name="T35" fmla="*/ 185 w 185"/>
                <a:gd name="T36" fmla="*/ 132 h 1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5" h="132">
                  <a:moveTo>
                    <a:pt x="185" y="50"/>
                  </a:moveTo>
                  <a:lnTo>
                    <a:pt x="185" y="91"/>
                  </a:lnTo>
                  <a:lnTo>
                    <a:pt x="148" y="132"/>
                  </a:lnTo>
                  <a:lnTo>
                    <a:pt x="120" y="125"/>
                  </a:lnTo>
                  <a:lnTo>
                    <a:pt x="111" y="101"/>
                  </a:lnTo>
                  <a:lnTo>
                    <a:pt x="76" y="50"/>
                  </a:lnTo>
                  <a:lnTo>
                    <a:pt x="0" y="21"/>
                  </a:lnTo>
                  <a:lnTo>
                    <a:pt x="57" y="2"/>
                  </a:lnTo>
                  <a:lnTo>
                    <a:pt x="79" y="0"/>
                  </a:lnTo>
                  <a:lnTo>
                    <a:pt x="103" y="4"/>
                  </a:lnTo>
                  <a:lnTo>
                    <a:pt x="185" y="50"/>
                  </a:lnTo>
                  <a:close/>
                </a:path>
              </a:pathLst>
            </a:custGeom>
            <a:solidFill>
              <a:srgbClr val="1C1C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s-VE">
                <a:solidFill>
                  <a:prstClr val="black"/>
                </a:solidFill>
                <a:latin typeface="Arial" pitchFamily="34" charset="0"/>
                <a:ea typeface="ヒラギノ角ゴ Pro W3"/>
              </a:endParaRPr>
            </a:p>
          </p:txBody>
        </p:sp>
        <p:sp>
          <p:nvSpPr>
            <p:cNvPr id="93" name="Freeform 35"/>
            <p:cNvSpPr>
              <a:spLocks/>
            </p:cNvSpPr>
            <p:nvPr/>
          </p:nvSpPr>
          <p:spPr bwMode="auto">
            <a:xfrm>
              <a:off x="3924" y="1715"/>
              <a:ext cx="93" cy="66"/>
            </a:xfrm>
            <a:custGeom>
              <a:avLst/>
              <a:gdLst>
                <a:gd name="T0" fmla="*/ 1 w 185"/>
                <a:gd name="T1" fmla="*/ 1 h 132"/>
                <a:gd name="T2" fmla="*/ 1 w 185"/>
                <a:gd name="T3" fmla="*/ 1 h 132"/>
                <a:gd name="T4" fmla="*/ 1 w 185"/>
                <a:gd name="T5" fmla="*/ 1 h 132"/>
                <a:gd name="T6" fmla="*/ 1 w 185"/>
                <a:gd name="T7" fmla="*/ 1 h 132"/>
                <a:gd name="T8" fmla="*/ 1 w 185"/>
                <a:gd name="T9" fmla="*/ 1 h 132"/>
                <a:gd name="T10" fmla="*/ 1 w 185"/>
                <a:gd name="T11" fmla="*/ 1 h 132"/>
                <a:gd name="T12" fmla="*/ 0 w 185"/>
                <a:gd name="T13" fmla="*/ 1 h 132"/>
                <a:gd name="T14" fmla="*/ 1 w 185"/>
                <a:gd name="T15" fmla="*/ 1 h 132"/>
                <a:gd name="T16" fmla="*/ 1 w 185"/>
                <a:gd name="T17" fmla="*/ 0 h 132"/>
                <a:gd name="T18" fmla="*/ 1 w 185"/>
                <a:gd name="T19" fmla="*/ 1 h 132"/>
                <a:gd name="T20" fmla="*/ 1 w 185"/>
                <a:gd name="T21" fmla="*/ 1 h 1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5"/>
                <a:gd name="T34" fmla="*/ 0 h 132"/>
                <a:gd name="T35" fmla="*/ 185 w 185"/>
                <a:gd name="T36" fmla="*/ 132 h 1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5" h="132">
                  <a:moveTo>
                    <a:pt x="185" y="50"/>
                  </a:moveTo>
                  <a:lnTo>
                    <a:pt x="185" y="91"/>
                  </a:lnTo>
                  <a:lnTo>
                    <a:pt x="148" y="132"/>
                  </a:lnTo>
                  <a:lnTo>
                    <a:pt x="120" y="125"/>
                  </a:lnTo>
                  <a:lnTo>
                    <a:pt x="111" y="100"/>
                  </a:lnTo>
                  <a:lnTo>
                    <a:pt x="76" y="50"/>
                  </a:lnTo>
                  <a:lnTo>
                    <a:pt x="0" y="20"/>
                  </a:lnTo>
                  <a:lnTo>
                    <a:pt x="58" y="2"/>
                  </a:lnTo>
                  <a:lnTo>
                    <a:pt x="80" y="0"/>
                  </a:lnTo>
                  <a:lnTo>
                    <a:pt x="104" y="4"/>
                  </a:lnTo>
                  <a:lnTo>
                    <a:pt x="185" y="50"/>
                  </a:lnTo>
                  <a:close/>
                </a:path>
              </a:pathLst>
            </a:custGeom>
            <a:solidFill>
              <a:srgbClr val="3333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s-VE">
                <a:solidFill>
                  <a:prstClr val="black"/>
                </a:solidFill>
                <a:latin typeface="Arial" pitchFamily="34" charset="0"/>
                <a:ea typeface="ヒラギノ角ゴ Pro W3"/>
              </a:endParaRPr>
            </a:p>
          </p:txBody>
        </p:sp>
        <p:sp>
          <p:nvSpPr>
            <p:cNvPr id="94" name="Freeform 36"/>
            <p:cNvSpPr>
              <a:spLocks/>
            </p:cNvSpPr>
            <p:nvPr/>
          </p:nvSpPr>
          <p:spPr bwMode="auto">
            <a:xfrm>
              <a:off x="3924" y="1715"/>
              <a:ext cx="93" cy="66"/>
            </a:xfrm>
            <a:custGeom>
              <a:avLst/>
              <a:gdLst>
                <a:gd name="T0" fmla="*/ 1 w 185"/>
                <a:gd name="T1" fmla="*/ 1 h 132"/>
                <a:gd name="T2" fmla="*/ 1 w 185"/>
                <a:gd name="T3" fmla="*/ 1 h 132"/>
                <a:gd name="T4" fmla="*/ 1 w 185"/>
                <a:gd name="T5" fmla="*/ 1 h 132"/>
                <a:gd name="T6" fmla="*/ 1 w 185"/>
                <a:gd name="T7" fmla="*/ 1 h 132"/>
                <a:gd name="T8" fmla="*/ 1 w 185"/>
                <a:gd name="T9" fmla="*/ 1 h 132"/>
                <a:gd name="T10" fmla="*/ 1 w 185"/>
                <a:gd name="T11" fmla="*/ 1 h 132"/>
                <a:gd name="T12" fmla="*/ 0 w 185"/>
                <a:gd name="T13" fmla="*/ 1 h 132"/>
                <a:gd name="T14" fmla="*/ 1 w 185"/>
                <a:gd name="T15" fmla="*/ 1 h 132"/>
                <a:gd name="T16" fmla="*/ 1 w 185"/>
                <a:gd name="T17" fmla="*/ 0 h 132"/>
                <a:gd name="T18" fmla="*/ 1 w 185"/>
                <a:gd name="T19" fmla="*/ 1 h 132"/>
                <a:gd name="T20" fmla="*/ 1 w 185"/>
                <a:gd name="T21" fmla="*/ 1 h 1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5"/>
                <a:gd name="T34" fmla="*/ 0 h 132"/>
                <a:gd name="T35" fmla="*/ 185 w 185"/>
                <a:gd name="T36" fmla="*/ 132 h 1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5" h="132">
                  <a:moveTo>
                    <a:pt x="185" y="50"/>
                  </a:moveTo>
                  <a:lnTo>
                    <a:pt x="185" y="91"/>
                  </a:lnTo>
                  <a:lnTo>
                    <a:pt x="148" y="132"/>
                  </a:lnTo>
                  <a:lnTo>
                    <a:pt x="120" y="125"/>
                  </a:lnTo>
                  <a:lnTo>
                    <a:pt x="111" y="100"/>
                  </a:lnTo>
                  <a:lnTo>
                    <a:pt x="76" y="50"/>
                  </a:lnTo>
                  <a:lnTo>
                    <a:pt x="0" y="20"/>
                  </a:lnTo>
                  <a:lnTo>
                    <a:pt x="58" y="2"/>
                  </a:lnTo>
                  <a:lnTo>
                    <a:pt x="80" y="0"/>
                  </a:lnTo>
                  <a:lnTo>
                    <a:pt x="104" y="4"/>
                  </a:lnTo>
                  <a:lnTo>
                    <a:pt x="185" y="5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s-VE">
                <a:solidFill>
                  <a:prstClr val="black"/>
                </a:solidFill>
                <a:latin typeface="Arial" pitchFamily="34" charset="0"/>
                <a:ea typeface="ヒラギノ角ゴ Pro W3"/>
              </a:endParaRPr>
            </a:p>
          </p:txBody>
        </p:sp>
      </p:grpSp>
      <p:sp>
        <p:nvSpPr>
          <p:cNvPr id="95" name="Freeform 41"/>
          <p:cNvSpPr>
            <a:spLocks/>
          </p:cNvSpPr>
          <p:nvPr/>
        </p:nvSpPr>
        <p:spPr bwMode="auto">
          <a:xfrm>
            <a:off x="3071813" y="1561829"/>
            <a:ext cx="1047022" cy="531087"/>
          </a:xfrm>
          <a:custGeom>
            <a:avLst/>
            <a:gdLst>
              <a:gd name="T0" fmla="*/ 2147483647 w 2020"/>
              <a:gd name="T1" fmla="*/ 2147483647 h 1264"/>
              <a:gd name="T2" fmla="*/ 2147483647 w 2020"/>
              <a:gd name="T3" fmla="*/ 2147483647 h 1264"/>
              <a:gd name="T4" fmla="*/ 2147483647 w 2020"/>
              <a:gd name="T5" fmla="*/ 2147483647 h 1264"/>
              <a:gd name="T6" fmla="*/ 2147483647 w 2020"/>
              <a:gd name="T7" fmla="*/ 2147483647 h 1264"/>
              <a:gd name="T8" fmla="*/ 2147483647 w 2020"/>
              <a:gd name="T9" fmla="*/ 2147483647 h 1264"/>
              <a:gd name="T10" fmla="*/ 2147483647 w 2020"/>
              <a:gd name="T11" fmla="*/ 2147483647 h 1264"/>
              <a:gd name="T12" fmla="*/ 2147483647 w 2020"/>
              <a:gd name="T13" fmla="*/ 2147483647 h 1264"/>
              <a:gd name="T14" fmla="*/ 2147483647 w 2020"/>
              <a:gd name="T15" fmla="*/ 2147483647 h 1264"/>
              <a:gd name="T16" fmla="*/ 2147483647 w 2020"/>
              <a:gd name="T17" fmla="*/ 2147483647 h 1264"/>
              <a:gd name="T18" fmla="*/ 2147483647 w 2020"/>
              <a:gd name="T19" fmla="*/ 2147483647 h 1264"/>
              <a:gd name="T20" fmla="*/ 2147483647 w 2020"/>
              <a:gd name="T21" fmla="*/ 2147483647 h 1264"/>
              <a:gd name="T22" fmla="*/ 2147483647 w 2020"/>
              <a:gd name="T23" fmla="*/ 2147483647 h 1264"/>
              <a:gd name="T24" fmla="*/ 2147483647 w 2020"/>
              <a:gd name="T25" fmla="*/ 2147483647 h 1264"/>
              <a:gd name="T26" fmla="*/ 2147483647 w 2020"/>
              <a:gd name="T27" fmla="*/ 2147483647 h 1264"/>
              <a:gd name="T28" fmla="*/ 2147483647 w 2020"/>
              <a:gd name="T29" fmla="*/ 2147483647 h 1264"/>
              <a:gd name="T30" fmla="*/ 2147483647 w 2020"/>
              <a:gd name="T31" fmla="*/ 2147483647 h 1264"/>
              <a:gd name="T32" fmla="*/ 2147483647 w 2020"/>
              <a:gd name="T33" fmla="*/ 2147483647 h 1264"/>
              <a:gd name="T34" fmla="*/ 2147483647 w 2020"/>
              <a:gd name="T35" fmla="*/ 2147483647 h 1264"/>
              <a:gd name="T36" fmla="*/ 2147483647 w 2020"/>
              <a:gd name="T37" fmla="*/ 2147483647 h 1264"/>
              <a:gd name="T38" fmla="*/ 2147483647 w 2020"/>
              <a:gd name="T39" fmla="*/ 2147483647 h 1264"/>
              <a:gd name="T40" fmla="*/ 2147483647 w 2020"/>
              <a:gd name="T41" fmla="*/ 2147483647 h 1264"/>
              <a:gd name="T42" fmla="*/ 2147483647 w 2020"/>
              <a:gd name="T43" fmla="*/ 2147483647 h 1264"/>
              <a:gd name="T44" fmla="*/ 2147483647 w 2020"/>
              <a:gd name="T45" fmla="*/ 2147483647 h 1264"/>
              <a:gd name="T46" fmla="*/ 2147483647 w 2020"/>
              <a:gd name="T47" fmla="*/ 2147483647 h 1264"/>
              <a:gd name="T48" fmla="*/ 2147483647 w 2020"/>
              <a:gd name="T49" fmla="*/ 2147483647 h 1264"/>
              <a:gd name="T50" fmla="*/ 2147483647 w 2020"/>
              <a:gd name="T51" fmla="*/ 2147483647 h 1264"/>
              <a:gd name="T52" fmla="*/ 2147483647 w 2020"/>
              <a:gd name="T53" fmla="*/ 2147483647 h 1264"/>
              <a:gd name="T54" fmla="*/ 2147483647 w 2020"/>
              <a:gd name="T55" fmla="*/ 2147483647 h 1264"/>
              <a:gd name="T56" fmla="*/ 2147483647 w 2020"/>
              <a:gd name="T57" fmla="*/ 2147483647 h 1264"/>
              <a:gd name="T58" fmla="*/ 2147483647 w 2020"/>
              <a:gd name="T59" fmla="*/ 2147483647 h 1264"/>
              <a:gd name="T60" fmla="*/ 2147483647 w 2020"/>
              <a:gd name="T61" fmla="*/ 2147483647 h 1264"/>
              <a:gd name="T62" fmla="*/ 2147483647 w 2020"/>
              <a:gd name="T63" fmla="*/ 2147483647 h 1264"/>
              <a:gd name="T64" fmla="*/ 2147483647 w 2020"/>
              <a:gd name="T65" fmla="*/ 2147483647 h 1264"/>
              <a:gd name="T66" fmla="*/ 2147483647 w 2020"/>
              <a:gd name="T67" fmla="*/ 2147483647 h 1264"/>
              <a:gd name="T68" fmla="*/ 2147483647 w 2020"/>
              <a:gd name="T69" fmla="*/ 2147483647 h 1264"/>
              <a:gd name="T70" fmla="*/ 2147483647 w 2020"/>
              <a:gd name="T71" fmla="*/ 2147483647 h 1264"/>
              <a:gd name="T72" fmla="*/ 2147483647 w 2020"/>
              <a:gd name="T73" fmla="*/ 2147483647 h 1264"/>
              <a:gd name="T74" fmla="*/ 2147483647 w 2020"/>
              <a:gd name="T75" fmla="*/ 2147483647 h 1264"/>
              <a:gd name="T76" fmla="*/ 2147483647 w 2020"/>
              <a:gd name="T77" fmla="*/ 2147483647 h 1264"/>
              <a:gd name="T78" fmla="*/ 2147483647 w 2020"/>
              <a:gd name="T79" fmla="*/ 2147483647 h 1264"/>
              <a:gd name="T80" fmla="*/ 2147483647 w 2020"/>
              <a:gd name="T81" fmla="*/ 2147483647 h 1264"/>
              <a:gd name="T82" fmla="*/ 2147483647 w 2020"/>
              <a:gd name="T83" fmla="*/ 2147483647 h 1264"/>
              <a:gd name="T84" fmla="*/ 2147483647 w 2020"/>
              <a:gd name="T85" fmla="*/ 2147483647 h 1264"/>
              <a:gd name="T86" fmla="*/ 2147483647 w 2020"/>
              <a:gd name="T87" fmla="*/ 2147483647 h 1264"/>
              <a:gd name="T88" fmla="*/ 2147483647 w 2020"/>
              <a:gd name="T89" fmla="*/ 2147483647 h 1264"/>
              <a:gd name="T90" fmla="*/ 2147483647 w 2020"/>
              <a:gd name="T91" fmla="*/ 2147483647 h 1264"/>
              <a:gd name="T92" fmla="*/ 0 w 2020"/>
              <a:gd name="T93" fmla="*/ 0 h 1264"/>
              <a:gd name="T94" fmla="*/ 2147483647 w 2020"/>
              <a:gd name="T95" fmla="*/ 2147483647 h 126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020"/>
              <a:gd name="T145" fmla="*/ 0 h 1264"/>
              <a:gd name="T146" fmla="*/ 2020 w 2020"/>
              <a:gd name="T147" fmla="*/ 1264 h 126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020" h="1264">
                <a:moveTo>
                  <a:pt x="155" y="11"/>
                </a:moveTo>
                <a:lnTo>
                  <a:pt x="207" y="34"/>
                </a:lnTo>
                <a:lnTo>
                  <a:pt x="268" y="60"/>
                </a:lnTo>
                <a:lnTo>
                  <a:pt x="336" y="97"/>
                </a:lnTo>
                <a:lnTo>
                  <a:pt x="414" y="116"/>
                </a:lnTo>
                <a:lnTo>
                  <a:pt x="497" y="123"/>
                </a:lnTo>
                <a:lnTo>
                  <a:pt x="536" y="123"/>
                </a:lnTo>
                <a:lnTo>
                  <a:pt x="574" y="119"/>
                </a:lnTo>
                <a:lnTo>
                  <a:pt x="574" y="101"/>
                </a:lnTo>
                <a:lnTo>
                  <a:pt x="711" y="101"/>
                </a:lnTo>
                <a:lnTo>
                  <a:pt x="763" y="168"/>
                </a:lnTo>
                <a:lnTo>
                  <a:pt x="807" y="238"/>
                </a:lnTo>
                <a:lnTo>
                  <a:pt x="848" y="291"/>
                </a:lnTo>
                <a:lnTo>
                  <a:pt x="899" y="272"/>
                </a:lnTo>
                <a:lnTo>
                  <a:pt x="962" y="244"/>
                </a:lnTo>
                <a:lnTo>
                  <a:pt x="995" y="246"/>
                </a:lnTo>
                <a:lnTo>
                  <a:pt x="1030" y="270"/>
                </a:lnTo>
                <a:lnTo>
                  <a:pt x="1077" y="333"/>
                </a:lnTo>
                <a:lnTo>
                  <a:pt x="1110" y="414"/>
                </a:lnTo>
                <a:lnTo>
                  <a:pt x="1156" y="481"/>
                </a:lnTo>
                <a:lnTo>
                  <a:pt x="1250" y="512"/>
                </a:lnTo>
                <a:lnTo>
                  <a:pt x="1263" y="542"/>
                </a:lnTo>
                <a:lnTo>
                  <a:pt x="1250" y="568"/>
                </a:lnTo>
                <a:lnTo>
                  <a:pt x="1213" y="622"/>
                </a:lnTo>
                <a:lnTo>
                  <a:pt x="1213" y="711"/>
                </a:lnTo>
                <a:lnTo>
                  <a:pt x="1189" y="723"/>
                </a:lnTo>
                <a:lnTo>
                  <a:pt x="1184" y="751"/>
                </a:lnTo>
                <a:lnTo>
                  <a:pt x="1198" y="771"/>
                </a:lnTo>
                <a:lnTo>
                  <a:pt x="1213" y="827"/>
                </a:lnTo>
                <a:lnTo>
                  <a:pt x="1246" y="879"/>
                </a:lnTo>
                <a:lnTo>
                  <a:pt x="1320" y="983"/>
                </a:lnTo>
                <a:lnTo>
                  <a:pt x="1354" y="983"/>
                </a:lnTo>
                <a:lnTo>
                  <a:pt x="1379" y="993"/>
                </a:lnTo>
                <a:lnTo>
                  <a:pt x="1422" y="1022"/>
                </a:lnTo>
                <a:lnTo>
                  <a:pt x="1448" y="1022"/>
                </a:lnTo>
                <a:lnTo>
                  <a:pt x="1477" y="1019"/>
                </a:lnTo>
                <a:lnTo>
                  <a:pt x="1533" y="1002"/>
                </a:lnTo>
                <a:lnTo>
                  <a:pt x="1586" y="993"/>
                </a:lnTo>
                <a:lnTo>
                  <a:pt x="1642" y="1013"/>
                </a:lnTo>
                <a:lnTo>
                  <a:pt x="1706" y="937"/>
                </a:lnTo>
                <a:lnTo>
                  <a:pt x="1730" y="894"/>
                </a:lnTo>
                <a:lnTo>
                  <a:pt x="1738" y="868"/>
                </a:lnTo>
                <a:lnTo>
                  <a:pt x="1739" y="840"/>
                </a:lnTo>
                <a:lnTo>
                  <a:pt x="1832" y="816"/>
                </a:lnTo>
                <a:lnTo>
                  <a:pt x="1935" y="803"/>
                </a:lnTo>
                <a:lnTo>
                  <a:pt x="1974" y="812"/>
                </a:lnTo>
                <a:lnTo>
                  <a:pt x="2020" y="812"/>
                </a:lnTo>
                <a:lnTo>
                  <a:pt x="2002" y="866"/>
                </a:lnTo>
                <a:lnTo>
                  <a:pt x="1963" y="912"/>
                </a:lnTo>
                <a:lnTo>
                  <a:pt x="1928" y="963"/>
                </a:lnTo>
                <a:lnTo>
                  <a:pt x="1911" y="1022"/>
                </a:lnTo>
                <a:lnTo>
                  <a:pt x="1911" y="1009"/>
                </a:lnTo>
                <a:lnTo>
                  <a:pt x="1911" y="1022"/>
                </a:lnTo>
                <a:lnTo>
                  <a:pt x="1865" y="1019"/>
                </a:lnTo>
                <a:lnTo>
                  <a:pt x="1815" y="1041"/>
                </a:lnTo>
                <a:lnTo>
                  <a:pt x="1771" y="1050"/>
                </a:lnTo>
                <a:lnTo>
                  <a:pt x="1739" y="1054"/>
                </a:lnTo>
                <a:lnTo>
                  <a:pt x="1703" y="1041"/>
                </a:lnTo>
                <a:lnTo>
                  <a:pt x="1642" y="1084"/>
                </a:lnTo>
                <a:lnTo>
                  <a:pt x="1691" y="1114"/>
                </a:lnTo>
                <a:lnTo>
                  <a:pt x="1714" y="1136"/>
                </a:lnTo>
                <a:lnTo>
                  <a:pt x="1714" y="1164"/>
                </a:lnTo>
                <a:lnTo>
                  <a:pt x="1656" y="1162"/>
                </a:lnTo>
                <a:lnTo>
                  <a:pt x="1605" y="1175"/>
                </a:lnTo>
                <a:lnTo>
                  <a:pt x="1605" y="1195"/>
                </a:lnTo>
                <a:lnTo>
                  <a:pt x="1588" y="1218"/>
                </a:lnTo>
                <a:lnTo>
                  <a:pt x="1575" y="1236"/>
                </a:lnTo>
                <a:lnTo>
                  <a:pt x="1579" y="1264"/>
                </a:lnTo>
                <a:lnTo>
                  <a:pt x="1499" y="1209"/>
                </a:lnTo>
                <a:lnTo>
                  <a:pt x="1459" y="1179"/>
                </a:lnTo>
                <a:lnTo>
                  <a:pt x="1409" y="1164"/>
                </a:lnTo>
                <a:lnTo>
                  <a:pt x="1381" y="1151"/>
                </a:lnTo>
                <a:lnTo>
                  <a:pt x="1354" y="1158"/>
                </a:lnTo>
                <a:lnTo>
                  <a:pt x="1283" y="1192"/>
                </a:lnTo>
                <a:lnTo>
                  <a:pt x="1053" y="1121"/>
                </a:lnTo>
                <a:lnTo>
                  <a:pt x="1016" y="1127"/>
                </a:lnTo>
                <a:lnTo>
                  <a:pt x="979" y="1114"/>
                </a:lnTo>
                <a:lnTo>
                  <a:pt x="905" y="1084"/>
                </a:lnTo>
                <a:lnTo>
                  <a:pt x="866" y="1043"/>
                </a:lnTo>
                <a:lnTo>
                  <a:pt x="809" y="1030"/>
                </a:lnTo>
                <a:lnTo>
                  <a:pt x="753" y="1020"/>
                </a:lnTo>
                <a:lnTo>
                  <a:pt x="711" y="983"/>
                </a:lnTo>
                <a:lnTo>
                  <a:pt x="644" y="942"/>
                </a:lnTo>
                <a:lnTo>
                  <a:pt x="613" y="926"/>
                </a:lnTo>
                <a:lnTo>
                  <a:pt x="598" y="894"/>
                </a:lnTo>
                <a:lnTo>
                  <a:pt x="622" y="808"/>
                </a:lnTo>
                <a:lnTo>
                  <a:pt x="620" y="767"/>
                </a:lnTo>
                <a:lnTo>
                  <a:pt x="598" y="723"/>
                </a:lnTo>
                <a:lnTo>
                  <a:pt x="513" y="609"/>
                </a:lnTo>
                <a:lnTo>
                  <a:pt x="404" y="512"/>
                </a:lnTo>
                <a:lnTo>
                  <a:pt x="399" y="488"/>
                </a:lnTo>
                <a:lnTo>
                  <a:pt x="410" y="464"/>
                </a:lnTo>
                <a:lnTo>
                  <a:pt x="412" y="445"/>
                </a:lnTo>
                <a:lnTo>
                  <a:pt x="379" y="440"/>
                </a:lnTo>
                <a:lnTo>
                  <a:pt x="338" y="378"/>
                </a:lnTo>
                <a:lnTo>
                  <a:pt x="281" y="322"/>
                </a:lnTo>
                <a:lnTo>
                  <a:pt x="248" y="298"/>
                </a:lnTo>
                <a:lnTo>
                  <a:pt x="233" y="266"/>
                </a:lnTo>
                <a:lnTo>
                  <a:pt x="231" y="229"/>
                </a:lnTo>
                <a:lnTo>
                  <a:pt x="233" y="190"/>
                </a:lnTo>
                <a:lnTo>
                  <a:pt x="233" y="155"/>
                </a:lnTo>
                <a:lnTo>
                  <a:pt x="223" y="125"/>
                </a:lnTo>
                <a:lnTo>
                  <a:pt x="198" y="103"/>
                </a:lnTo>
                <a:lnTo>
                  <a:pt x="146" y="90"/>
                </a:lnTo>
                <a:lnTo>
                  <a:pt x="139" y="129"/>
                </a:lnTo>
                <a:lnTo>
                  <a:pt x="124" y="168"/>
                </a:lnTo>
                <a:lnTo>
                  <a:pt x="122" y="201"/>
                </a:lnTo>
                <a:lnTo>
                  <a:pt x="155" y="231"/>
                </a:lnTo>
                <a:lnTo>
                  <a:pt x="183" y="304"/>
                </a:lnTo>
                <a:lnTo>
                  <a:pt x="222" y="371"/>
                </a:lnTo>
                <a:lnTo>
                  <a:pt x="251" y="404"/>
                </a:lnTo>
                <a:lnTo>
                  <a:pt x="264" y="453"/>
                </a:lnTo>
                <a:lnTo>
                  <a:pt x="294" y="542"/>
                </a:lnTo>
                <a:lnTo>
                  <a:pt x="294" y="564"/>
                </a:lnTo>
                <a:lnTo>
                  <a:pt x="281" y="581"/>
                </a:lnTo>
                <a:lnTo>
                  <a:pt x="327" y="607"/>
                </a:lnTo>
                <a:lnTo>
                  <a:pt x="349" y="616"/>
                </a:lnTo>
                <a:lnTo>
                  <a:pt x="355" y="641"/>
                </a:lnTo>
                <a:lnTo>
                  <a:pt x="351" y="683"/>
                </a:lnTo>
                <a:lnTo>
                  <a:pt x="336" y="697"/>
                </a:lnTo>
                <a:lnTo>
                  <a:pt x="305" y="693"/>
                </a:lnTo>
                <a:lnTo>
                  <a:pt x="275" y="639"/>
                </a:lnTo>
                <a:lnTo>
                  <a:pt x="222" y="592"/>
                </a:lnTo>
                <a:lnTo>
                  <a:pt x="185" y="544"/>
                </a:lnTo>
                <a:lnTo>
                  <a:pt x="183" y="516"/>
                </a:lnTo>
                <a:lnTo>
                  <a:pt x="196" y="481"/>
                </a:lnTo>
                <a:lnTo>
                  <a:pt x="159" y="441"/>
                </a:lnTo>
                <a:lnTo>
                  <a:pt x="111" y="412"/>
                </a:lnTo>
                <a:lnTo>
                  <a:pt x="65" y="382"/>
                </a:lnTo>
                <a:lnTo>
                  <a:pt x="35" y="341"/>
                </a:lnTo>
                <a:lnTo>
                  <a:pt x="76" y="341"/>
                </a:lnTo>
                <a:lnTo>
                  <a:pt x="109" y="322"/>
                </a:lnTo>
                <a:lnTo>
                  <a:pt x="107" y="294"/>
                </a:lnTo>
                <a:lnTo>
                  <a:pt x="98" y="268"/>
                </a:lnTo>
                <a:lnTo>
                  <a:pt x="61" y="224"/>
                </a:lnTo>
                <a:lnTo>
                  <a:pt x="28" y="177"/>
                </a:lnTo>
                <a:lnTo>
                  <a:pt x="20" y="153"/>
                </a:lnTo>
                <a:lnTo>
                  <a:pt x="22" y="119"/>
                </a:lnTo>
                <a:lnTo>
                  <a:pt x="22" y="91"/>
                </a:lnTo>
                <a:lnTo>
                  <a:pt x="17" y="62"/>
                </a:lnTo>
                <a:lnTo>
                  <a:pt x="0" y="0"/>
                </a:lnTo>
                <a:lnTo>
                  <a:pt x="37" y="2"/>
                </a:lnTo>
                <a:lnTo>
                  <a:pt x="76" y="6"/>
                </a:lnTo>
                <a:lnTo>
                  <a:pt x="113" y="11"/>
                </a:lnTo>
                <a:lnTo>
                  <a:pt x="155" y="11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  <a:ea typeface="ヒラギノ角ゴ Pro W3"/>
            </a:endParaRPr>
          </a:p>
        </p:txBody>
      </p:sp>
      <p:grpSp>
        <p:nvGrpSpPr>
          <p:cNvPr id="88" name="Group 46"/>
          <p:cNvGrpSpPr>
            <a:grpSpLocks/>
          </p:cNvGrpSpPr>
          <p:nvPr/>
        </p:nvGrpSpPr>
        <p:grpSpPr bwMode="auto">
          <a:xfrm>
            <a:off x="4253854" y="2493616"/>
            <a:ext cx="221991" cy="187262"/>
            <a:chOff x="3844" y="2038"/>
            <a:chExt cx="216" cy="224"/>
          </a:xfrm>
          <a:gradFill flip="none" rotWithShape="1">
            <a:gsLst>
              <a:gs pos="0">
                <a:srgbClr val="339933">
                  <a:shade val="30000"/>
                  <a:satMod val="115000"/>
                </a:srgbClr>
              </a:gs>
              <a:gs pos="50000">
                <a:srgbClr val="339933">
                  <a:shade val="67500"/>
                  <a:satMod val="115000"/>
                </a:srgbClr>
              </a:gs>
              <a:gs pos="100000">
                <a:srgbClr val="33993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97" name="Freeform 47"/>
            <p:cNvSpPr>
              <a:spLocks/>
            </p:cNvSpPr>
            <p:nvPr/>
          </p:nvSpPr>
          <p:spPr bwMode="auto">
            <a:xfrm>
              <a:off x="3859" y="2052"/>
              <a:ext cx="201" cy="210"/>
            </a:xfrm>
            <a:custGeom>
              <a:avLst/>
              <a:gdLst>
                <a:gd name="T0" fmla="*/ 120 w 403"/>
                <a:gd name="T1" fmla="*/ 5 h 419"/>
                <a:gd name="T2" fmla="*/ 50 w 403"/>
                <a:gd name="T3" fmla="*/ 15 h 419"/>
                <a:gd name="T4" fmla="*/ 52 w 403"/>
                <a:gd name="T5" fmla="*/ 84 h 419"/>
                <a:gd name="T6" fmla="*/ 0 w 403"/>
                <a:gd name="T7" fmla="*/ 180 h 419"/>
                <a:gd name="T8" fmla="*/ 17 w 403"/>
                <a:gd name="T9" fmla="*/ 255 h 419"/>
                <a:gd name="T10" fmla="*/ 70 w 403"/>
                <a:gd name="T11" fmla="*/ 255 h 419"/>
                <a:gd name="T12" fmla="*/ 76 w 403"/>
                <a:gd name="T13" fmla="*/ 335 h 419"/>
                <a:gd name="T14" fmla="*/ 82 w 403"/>
                <a:gd name="T15" fmla="*/ 359 h 419"/>
                <a:gd name="T16" fmla="*/ 109 w 403"/>
                <a:gd name="T17" fmla="*/ 419 h 419"/>
                <a:gd name="T18" fmla="*/ 152 w 403"/>
                <a:gd name="T19" fmla="*/ 398 h 419"/>
                <a:gd name="T20" fmla="*/ 207 w 403"/>
                <a:gd name="T21" fmla="*/ 348 h 419"/>
                <a:gd name="T22" fmla="*/ 237 w 403"/>
                <a:gd name="T23" fmla="*/ 264 h 419"/>
                <a:gd name="T24" fmla="*/ 311 w 403"/>
                <a:gd name="T25" fmla="*/ 244 h 419"/>
                <a:gd name="T26" fmla="*/ 331 w 403"/>
                <a:gd name="T27" fmla="*/ 173 h 419"/>
                <a:gd name="T28" fmla="*/ 403 w 403"/>
                <a:gd name="T29" fmla="*/ 112 h 419"/>
                <a:gd name="T30" fmla="*/ 401 w 403"/>
                <a:gd name="T31" fmla="*/ 65 h 419"/>
                <a:gd name="T32" fmla="*/ 248 w 403"/>
                <a:gd name="T33" fmla="*/ 0 h 419"/>
                <a:gd name="T34" fmla="*/ 120 w 403"/>
                <a:gd name="T35" fmla="*/ 5 h 41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03"/>
                <a:gd name="T55" fmla="*/ 0 h 419"/>
                <a:gd name="T56" fmla="*/ 403 w 403"/>
                <a:gd name="T57" fmla="*/ 419 h 41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03" h="419">
                  <a:moveTo>
                    <a:pt x="120" y="5"/>
                  </a:moveTo>
                  <a:lnTo>
                    <a:pt x="50" y="15"/>
                  </a:lnTo>
                  <a:lnTo>
                    <a:pt x="52" y="84"/>
                  </a:lnTo>
                  <a:lnTo>
                    <a:pt x="0" y="180"/>
                  </a:lnTo>
                  <a:lnTo>
                    <a:pt x="17" y="255"/>
                  </a:lnTo>
                  <a:lnTo>
                    <a:pt x="70" y="255"/>
                  </a:lnTo>
                  <a:lnTo>
                    <a:pt x="76" y="335"/>
                  </a:lnTo>
                  <a:lnTo>
                    <a:pt x="82" y="359"/>
                  </a:lnTo>
                  <a:lnTo>
                    <a:pt x="109" y="419"/>
                  </a:lnTo>
                  <a:lnTo>
                    <a:pt x="152" y="398"/>
                  </a:lnTo>
                  <a:lnTo>
                    <a:pt x="207" y="348"/>
                  </a:lnTo>
                  <a:lnTo>
                    <a:pt x="237" y="264"/>
                  </a:lnTo>
                  <a:lnTo>
                    <a:pt x="311" y="244"/>
                  </a:lnTo>
                  <a:lnTo>
                    <a:pt x="331" y="173"/>
                  </a:lnTo>
                  <a:lnTo>
                    <a:pt x="403" y="112"/>
                  </a:lnTo>
                  <a:lnTo>
                    <a:pt x="401" y="65"/>
                  </a:lnTo>
                  <a:lnTo>
                    <a:pt x="248" y="0"/>
                  </a:lnTo>
                  <a:lnTo>
                    <a:pt x="12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98" name="Freeform 48"/>
            <p:cNvSpPr>
              <a:spLocks/>
            </p:cNvSpPr>
            <p:nvPr/>
          </p:nvSpPr>
          <p:spPr bwMode="auto">
            <a:xfrm>
              <a:off x="3844" y="2038"/>
              <a:ext cx="201" cy="209"/>
            </a:xfrm>
            <a:custGeom>
              <a:avLst/>
              <a:gdLst>
                <a:gd name="T0" fmla="*/ 120 w 402"/>
                <a:gd name="T1" fmla="*/ 6 h 419"/>
                <a:gd name="T2" fmla="*/ 50 w 402"/>
                <a:gd name="T3" fmla="*/ 15 h 419"/>
                <a:gd name="T4" fmla="*/ 51 w 402"/>
                <a:gd name="T5" fmla="*/ 84 h 419"/>
                <a:gd name="T6" fmla="*/ 0 w 402"/>
                <a:gd name="T7" fmla="*/ 181 h 419"/>
                <a:gd name="T8" fmla="*/ 16 w 402"/>
                <a:gd name="T9" fmla="*/ 255 h 419"/>
                <a:gd name="T10" fmla="*/ 70 w 402"/>
                <a:gd name="T11" fmla="*/ 255 h 419"/>
                <a:gd name="T12" fmla="*/ 75 w 402"/>
                <a:gd name="T13" fmla="*/ 335 h 419"/>
                <a:gd name="T14" fmla="*/ 81 w 402"/>
                <a:gd name="T15" fmla="*/ 359 h 419"/>
                <a:gd name="T16" fmla="*/ 109 w 402"/>
                <a:gd name="T17" fmla="*/ 419 h 419"/>
                <a:gd name="T18" fmla="*/ 151 w 402"/>
                <a:gd name="T19" fmla="*/ 398 h 419"/>
                <a:gd name="T20" fmla="*/ 207 w 402"/>
                <a:gd name="T21" fmla="*/ 348 h 419"/>
                <a:gd name="T22" fmla="*/ 236 w 402"/>
                <a:gd name="T23" fmla="*/ 264 h 419"/>
                <a:gd name="T24" fmla="*/ 310 w 402"/>
                <a:gd name="T25" fmla="*/ 244 h 419"/>
                <a:gd name="T26" fmla="*/ 330 w 402"/>
                <a:gd name="T27" fmla="*/ 173 h 419"/>
                <a:gd name="T28" fmla="*/ 402 w 402"/>
                <a:gd name="T29" fmla="*/ 112 h 419"/>
                <a:gd name="T30" fmla="*/ 400 w 402"/>
                <a:gd name="T31" fmla="*/ 65 h 419"/>
                <a:gd name="T32" fmla="*/ 247 w 402"/>
                <a:gd name="T33" fmla="*/ 0 h 419"/>
                <a:gd name="T34" fmla="*/ 120 w 402"/>
                <a:gd name="T35" fmla="*/ 6 h 41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02"/>
                <a:gd name="T55" fmla="*/ 0 h 419"/>
                <a:gd name="T56" fmla="*/ 402 w 402"/>
                <a:gd name="T57" fmla="*/ 419 h 41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02" h="419">
                  <a:moveTo>
                    <a:pt x="120" y="6"/>
                  </a:moveTo>
                  <a:lnTo>
                    <a:pt x="50" y="15"/>
                  </a:lnTo>
                  <a:lnTo>
                    <a:pt x="51" y="84"/>
                  </a:lnTo>
                  <a:lnTo>
                    <a:pt x="0" y="181"/>
                  </a:lnTo>
                  <a:lnTo>
                    <a:pt x="16" y="255"/>
                  </a:lnTo>
                  <a:lnTo>
                    <a:pt x="70" y="255"/>
                  </a:lnTo>
                  <a:lnTo>
                    <a:pt x="75" y="335"/>
                  </a:lnTo>
                  <a:lnTo>
                    <a:pt x="81" y="359"/>
                  </a:lnTo>
                  <a:lnTo>
                    <a:pt x="109" y="419"/>
                  </a:lnTo>
                  <a:lnTo>
                    <a:pt x="151" y="398"/>
                  </a:lnTo>
                  <a:lnTo>
                    <a:pt x="207" y="348"/>
                  </a:lnTo>
                  <a:lnTo>
                    <a:pt x="236" y="264"/>
                  </a:lnTo>
                  <a:lnTo>
                    <a:pt x="310" y="244"/>
                  </a:lnTo>
                  <a:lnTo>
                    <a:pt x="330" y="173"/>
                  </a:lnTo>
                  <a:lnTo>
                    <a:pt x="402" y="112"/>
                  </a:lnTo>
                  <a:lnTo>
                    <a:pt x="400" y="65"/>
                  </a:lnTo>
                  <a:lnTo>
                    <a:pt x="247" y="0"/>
                  </a:lnTo>
                  <a:lnTo>
                    <a:pt x="12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99" name="Freeform 49"/>
            <p:cNvSpPr>
              <a:spLocks/>
            </p:cNvSpPr>
            <p:nvPr/>
          </p:nvSpPr>
          <p:spPr bwMode="auto">
            <a:xfrm>
              <a:off x="3844" y="2038"/>
              <a:ext cx="201" cy="209"/>
            </a:xfrm>
            <a:custGeom>
              <a:avLst/>
              <a:gdLst>
                <a:gd name="T0" fmla="*/ 120 w 402"/>
                <a:gd name="T1" fmla="*/ 6 h 419"/>
                <a:gd name="T2" fmla="*/ 50 w 402"/>
                <a:gd name="T3" fmla="*/ 15 h 419"/>
                <a:gd name="T4" fmla="*/ 51 w 402"/>
                <a:gd name="T5" fmla="*/ 84 h 419"/>
                <a:gd name="T6" fmla="*/ 0 w 402"/>
                <a:gd name="T7" fmla="*/ 181 h 419"/>
                <a:gd name="T8" fmla="*/ 16 w 402"/>
                <a:gd name="T9" fmla="*/ 255 h 419"/>
                <a:gd name="T10" fmla="*/ 70 w 402"/>
                <a:gd name="T11" fmla="*/ 255 h 419"/>
                <a:gd name="T12" fmla="*/ 75 w 402"/>
                <a:gd name="T13" fmla="*/ 335 h 419"/>
                <a:gd name="T14" fmla="*/ 81 w 402"/>
                <a:gd name="T15" fmla="*/ 359 h 419"/>
                <a:gd name="T16" fmla="*/ 109 w 402"/>
                <a:gd name="T17" fmla="*/ 419 h 419"/>
                <a:gd name="T18" fmla="*/ 151 w 402"/>
                <a:gd name="T19" fmla="*/ 398 h 419"/>
                <a:gd name="T20" fmla="*/ 207 w 402"/>
                <a:gd name="T21" fmla="*/ 348 h 419"/>
                <a:gd name="T22" fmla="*/ 236 w 402"/>
                <a:gd name="T23" fmla="*/ 264 h 419"/>
                <a:gd name="T24" fmla="*/ 310 w 402"/>
                <a:gd name="T25" fmla="*/ 244 h 419"/>
                <a:gd name="T26" fmla="*/ 330 w 402"/>
                <a:gd name="T27" fmla="*/ 173 h 419"/>
                <a:gd name="T28" fmla="*/ 402 w 402"/>
                <a:gd name="T29" fmla="*/ 112 h 419"/>
                <a:gd name="T30" fmla="*/ 400 w 402"/>
                <a:gd name="T31" fmla="*/ 65 h 419"/>
                <a:gd name="T32" fmla="*/ 247 w 402"/>
                <a:gd name="T33" fmla="*/ 0 h 419"/>
                <a:gd name="T34" fmla="*/ 120 w 402"/>
                <a:gd name="T35" fmla="*/ 6 h 41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02"/>
                <a:gd name="T55" fmla="*/ 0 h 419"/>
                <a:gd name="T56" fmla="*/ 402 w 402"/>
                <a:gd name="T57" fmla="*/ 419 h 41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02" h="419">
                  <a:moveTo>
                    <a:pt x="120" y="6"/>
                  </a:moveTo>
                  <a:lnTo>
                    <a:pt x="50" y="15"/>
                  </a:lnTo>
                  <a:lnTo>
                    <a:pt x="51" y="84"/>
                  </a:lnTo>
                  <a:lnTo>
                    <a:pt x="0" y="181"/>
                  </a:lnTo>
                  <a:lnTo>
                    <a:pt x="16" y="255"/>
                  </a:lnTo>
                  <a:lnTo>
                    <a:pt x="70" y="255"/>
                  </a:lnTo>
                  <a:lnTo>
                    <a:pt x="75" y="335"/>
                  </a:lnTo>
                  <a:lnTo>
                    <a:pt x="81" y="359"/>
                  </a:lnTo>
                  <a:lnTo>
                    <a:pt x="109" y="419"/>
                  </a:lnTo>
                  <a:lnTo>
                    <a:pt x="151" y="398"/>
                  </a:lnTo>
                  <a:lnTo>
                    <a:pt x="207" y="348"/>
                  </a:lnTo>
                  <a:lnTo>
                    <a:pt x="236" y="264"/>
                  </a:lnTo>
                  <a:lnTo>
                    <a:pt x="310" y="244"/>
                  </a:lnTo>
                  <a:lnTo>
                    <a:pt x="330" y="173"/>
                  </a:lnTo>
                  <a:lnTo>
                    <a:pt x="402" y="112"/>
                  </a:lnTo>
                  <a:lnTo>
                    <a:pt x="400" y="65"/>
                  </a:lnTo>
                  <a:lnTo>
                    <a:pt x="247" y="0"/>
                  </a:lnTo>
                  <a:lnTo>
                    <a:pt x="120" y="6"/>
                  </a:lnTo>
                </a:path>
              </a:pathLst>
            </a:custGeom>
            <a:gradFill flip="none" rotWithShape="1">
              <a:gsLst>
                <a:gs pos="50000">
                  <a:srgbClr val="339933">
                    <a:shade val="67500"/>
                    <a:satMod val="115000"/>
                  </a:srgbClr>
                </a:gs>
                <a:gs pos="100000">
                  <a:srgbClr val="339933">
                    <a:shade val="100000"/>
                    <a:satMod val="11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</p:grpSp>
      <p:grpSp>
        <p:nvGrpSpPr>
          <p:cNvPr id="91" name="Group 50"/>
          <p:cNvGrpSpPr>
            <a:grpSpLocks/>
          </p:cNvGrpSpPr>
          <p:nvPr/>
        </p:nvGrpSpPr>
        <p:grpSpPr bwMode="auto">
          <a:xfrm>
            <a:off x="4259564" y="2506916"/>
            <a:ext cx="493188" cy="520854"/>
            <a:chOff x="3852" y="2070"/>
            <a:chExt cx="476" cy="619"/>
          </a:xfrm>
          <a:gradFill flip="none" rotWithShape="1">
            <a:gsLst>
              <a:gs pos="0">
                <a:srgbClr val="339933">
                  <a:shade val="30000"/>
                  <a:satMod val="115000"/>
                </a:srgbClr>
              </a:gs>
              <a:gs pos="50000">
                <a:srgbClr val="339933">
                  <a:shade val="67500"/>
                  <a:satMod val="115000"/>
                </a:srgbClr>
              </a:gs>
              <a:gs pos="100000">
                <a:srgbClr val="339933">
                  <a:shade val="100000"/>
                  <a:satMod val="115000"/>
                </a:srgbClr>
              </a:gs>
            </a:gsLst>
            <a:path path="shape">
              <a:fillToRect l="50000" t="50000" r="50000" b="50000"/>
            </a:path>
            <a:tileRect/>
          </a:gradFill>
        </p:grpSpPr>
        <p:sp>
          <p:nvSpPr>
            <p:cNvPr id="101" name="Freeform 51"/>
            <p:cNvSpPr>
              <a:spLocks/>
            </p:cNvSpPr>
            <p:nvPr/>
          </p:nvSpPr>
          <p:spPr bwMode="auto">
            <a:xfrm>
              <a:off x="3867" y="2085"/>
              <a:ext cx="461" cy="604"/>
            </a:xfrm>
            <a:custGeom>
              <a:avLst/>
              <a:gdLst>
                <a:gd name="T0" fmla="*/ 220 w 921"/>
                <a:gd name="T1" fmla="*/ 201 h 1208"/>
                <a:gd name="T2" fmla="*/ 131 w 921"/>
                <a:gd name="T3" fmla="*/ 339 h 1208"/>
                <a:gd name="T4" fmla="*/ 65 w 921"/>
                <a:gd name="T5" fmla="*/ 296 h 1208"/>
                <a:gd name="T6" fmla="*/ 31 w 921"/>
                <a:gd name="T7" fmla="*/ 259 h 1208"/>
                <a:gd name="T8" fmla="*/ 0 w 921"/>
                <a:gd name="T9" fmla="*/ 417 h 1208"/>
                <a:gd name="T10" fmla="*/ 52 w 921"/>
                <a:gd name="T11" fmla="*/ 469 h 1208"/>
                <a:gd name="T12" fmla="*/ 186 w 921"/>
                <a:gd name="T13" fmla="*/ 624 h 1208"/>
                <a:gd name="T14" fmla="*/ 290 w 921"/>
                <a:gd name="T15" fmla="*/ 771 h 1208"/>
                <a:gd name="T16" fmla="*/ 336 w 921"/>
                <a:gd name="T17" fmla="*/ 828 h 1208"/>
                <a:gd name="T18" fmla="*/ 402 w 921"/>
                <a:gd name="T19" fmla="*/ 970 h 1208"/>
                <a:gd name="T20" fmla="*/ 583 w 921"/>
                <a:gd name="T21" fmla="*/ 1084 h 1208"/>
                <a:gd name="T22" fmla="*/ 803 w 921"/>
                <a:gd name="T23" fmla="*/ 1208 h 1208"/>
                <a:gd name="T24" fmla="*/ 877 w 921"/>
                <a:gd name="T25" fmla="*/ 1154 h 1208"/>
                <a:gd name="T26" fmla="*/ 921 w 921"/>
                <a:gd name="T27" fmla="*/ 1085 h 1208"/>
                <a:gd name="T28" fmla="*/ 897 w 921"/>
                <a:gd name="T29" fmla="*/ 1037 h 1208"/>
                <a:gd name="T30" fmla="*/ 910 w 921"/>
                <a:gd name="T31" fmla="*/ 951 h 1208"/>
                <a:gd name="T32" fmla="*/ 897 w 921"/>
                <a:gd name="T33" fmla="*/ 817 h 1208"/>
                <a:gd name="T34" fmla="*/ 825 w 921"/>
                <a:gd name="T35" fmla="*/ 732 h 1208"/>
                <a:gd name="T36" fmla="*/ 739 w 921"/>
                <a:gd name="T37" fmla="*/ 603 h 1208"/>
                <a:gd name="T38" fmla="*/ 646 w 921"/>
                <a:gd name="T39" fmla="*/ 639 h 1208"/>
                <a:gd name="T40" fmla="*/ 567 w 921"/>
                <a:gd name="T41" fmla="*/ 622 h 1208"/>
                <a:gd name="T42" fmla="*/ 554 w 921"/>
                <a:gd name="T43" fmla="*/ 545 h 1208"/>
                <a:gd name="T44" fmla="*/ 519 w 921"/>
                <a:gd name="T45" fmla="*/ 465 h 1208"/>
                <a:gd name="T46" fmla="*/ 550 w 921"/>
                <a:gd name="T47" fmla="*/ 384 h 1208"/>
                <a:gd name="T48" fmla="*/ 587 w 921"/>
                <a:gd name="T49" fmla="*/ 324 h 1208"/>
                <a:gd name="T50" fmla="*/ 753 w 921"/>
                <a:gd name="T51" fmla="*/ 255 h 1208"/>
                <a:gd name="T52" fmla="*/ 716 w 921"/>
                <a:gd name="T53" fmla="*/ 141 h 1208"/>
                <a:gd name="T54" fmla="*/ 724 w 921"/>
                <a:gd name="T55" fmla="*/ 110 h 1208"/>
                <a:gd name="T56" fmla="*/ 611 w 921"/>
                <a:gd name="T57" fmla="*/ 99 h 1208"/>
                <a:gd name="T58" fmla="*/ 545 w 921"/>
                <a:gd name="T59" fmla="*/ 87 h 1208"/>
                <a:gd name="T60" fmla="*/ 436 w 921"/>
                <a:gd name="T61" fmla="*/ 47 h 1208"/>
                <a:gd name="T62" fmla="*/ 384 w 921"/>
                <a:gd name="T63" fmla="*/ 0 h 1208"/>
                <a:gd name="T64" fmla="*/ 312 w 921"/>
                <a:gd name="T65" fmla="*/ 115 h 12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21"/>
                <a:gd name="T100" fmla="*/ 0 h 1208"/>
                <a:gd name="T101" fmla="*/ 921 w 921"/>
                <a:gd name="T102" fmla="*/ 1208 h 12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21" h="1208">
                  <a:moveTo>
                    <a:pt x="299" y="177"/>
                  </a:moveTo>
                  <a:lnTo>
                    <a:pt x="220" y="201"/>
                  </a:lnTo>
                  <a:lnTo>
                    <a:pt x="190" y="283"/>
                  </a:lnTo>
                  <a:lnTo>
                    <a:pt x="131" y="339"/>
                  </a:lnTo>
                  <a:lnTo>
                    <a:pt x="92" y="346"/>
                  </a:lnTo>
                  <a:lnTo>
                    <a:pt x="65" y="296"/>
                  </a:lnTo>
                  <a:lnTo>
                    <a:pt x="59" y="270"/>
                  </a:lnTo>
                  <a:lnTo>
                    <a:pt x="31" y="259"/>
                  </a:lnTo>
                  <a:lnTo>
                    <a:pt x="0" y="307"/>
                  </a:lnTo>
                  <a:lnTo>
                    <a:pt x="0" y="417"/>
                  </a:lnTo>
                  <a:lnTo>
                    <a:pt x="17" y="451"/>
                  </a:lnTo>
                  <a:lnTo>
                    <a:pt x="52" y="469"/>
                  </a:lnTo>
                  <a:lnTo>
                    <a:pt x="172" y="603"/>
                  </a:lnTo>
                  <a:lnTo>
                    <a:pt x="186" y="624"/>
                  </a:lnTo>
                  <a:lnTo>
                    <a:pt x="233" y="722"/>
                  </a:lnTo>
                  <a:lnTo>
                    <a:pt x="290" y="771"/>
                  </a:lnTo>
                  <a:lnTo>
                    <a:pt x="325" y="817"/>
                  </a:lnTo>
                  <a:lnTo>
                    <a:pt x="336" y="828"/>
                  </a:lnTo>
                  <a:lnTo>
                    <a:pt x="354" y="899"/>
                  </a:lnTo>
                  <a:lnTo>
                    <a:pt x="402" y="970"/>
                  </a:lnTo>
                  <a:lnTo>
                    <a:pt x="473" y="1011"/>
                  </a:lnTo>
                  <a:lnTo>
                    <a:pt x="583" y="1084"/>
                  </a:lnTo>
                  <a:lnTo>
                    <a:pt x="720" y="1143"/>
                  </a:lnTo>
                  <a:lnTo>
                    <a:pt x="803" y="1208"/>
                  </a:lnTo>
                  <a:lnTo>
                    <a:pt x="864" y="1130"/>
                  </a:lnTo>
                  <a:lnTo>
                    <a:pt x="877" y="1154"/>
                  </a:lnTo>
                  <a:lnTo>
                    <a:pt x="892" y="1151"/>
                  </a:lnTo>
                  <a:lnTo>
                    <a:pt x="921" y="1085"/>
                  </a:lnTo>
                  <a:lnTo>
                    <a:pt x="914" y="1054"/>
                  </a:lnTo>
                  <a:lnTo>
                    <a:pt x="897" y="1037"/>
                  </a:lnTo>
                  <a:lnTo>
                    <a:pt x="897" y="1000"/>
                  </a:lnTo>
                  <a:lnTo>
                    <a:pt x="910" y="951"/>
                  </a:lnTo>
                  <a:lnTo>
                    <a:pt x="910" y="864"/>
                  </a:lnTo>
                  <a:lnTo>
                    <a:pt x="897" y="817"/>
                  </a:lnTo>
                  <a:lnTo>
                    <a:pt x="892" y="773"/>
                  </a:lnTo>
                  <a:lnTo>
                    <a:pt x="825" y="732"/>
                  </a:lnTo>
                  <a:lnTo>
                    <a:pt x="766" y="722"/>
                  </a:lnTo>
                  <a:lnTo>
                    <a:pt x="739" y="603"/>
                  </a:lnTo>
                  <a:lnTo>
                    <a:pt x="692" y="639"/>
                  </a:lnTo>
                  <a:lnTo>
                    <a:pt x="646" y="639"/>
                  </a:lnTo>
                  <a:lnTo>
                    <a:pt x="617" y="603"/>
                  </a:lnTo>
                  <a:lnTo>
                    <a:pt x="567" y="622"/>
                  </a:lnTo>
                  <a:lnTo>
                    <a:pt x="567" y="583"/>
                  </a:lnTo>
                  <a:lnTo>
                    <a:pt x="554" y="545"/>
                  </a:lnTo>
                  <a:lnTo>
                    <a:pt x="519" y="514"/>
                  </a:lnTo>
                  <a:lnTo>
                    <a:pt x="519" y="465"/>
                  </a:lnTo>
                  <a:lnTo>
                    <a:pt x="556" y="419"/>
                  </a:lnTo>
                  <a:lnTo>
                    <a:pt x="550" y="384"/>
                  </a:lnTo>
                  <a:lnTo>
                    <a:pt x="574" y="344"/>
                  </a:lnTo>
                  <a:lnTo>
                    <a:pt x="587" y="324"/>
                  </a:lnTo>
                  <a:lnTo>
                    <a:pt x="646" y="287"/>
                  </a:lnTo>
                  <a:lnTo>
                    <a:pt x="753" y="255"/>
                  </a:lnTo>
                  <a:lnTo>
                    <a:pt x="716" y="240"/>
                  </a:lnTo>
                  <a:lnTo>
                    <a:pt x="716" y="141"/>
                  </a:lnTo>
                  <a:lnTo>
                    <a:pt x="727" y="132"/>
                  </a:lnTo>
                  <a:lnTo>
                    <a:pt x="724" y="110"/>
                  </a:lnTo>
                  <a:lnTo>
                    <a:pt x="696" y="99"/>
                  </a:lnTo>
                  <a:lnTo>
                    <a:pt x="611" y="99"/>
                  </a:lnTo>
                  <a:lnTo>
                    <a:pt x="580" y="115"/>
                  </a:lnTo>
                  <a:lnTo>
                    <a:pt x="545" y="87"/>
                  </a:lnTo>
                  <a:lnTo>
                    <a:pt x="493" y="69"/>
                  </a:lnTo>
                  <a:lnTo>
                    <a:pt x="436" y="47"/>
                  </a:lnTo>
                  <a:lnTo>
                    <a:pt x="436" y="0"/>
                  </a:lnTo>
                  <a:lnTo>
                    <a:pt x="384" y="0"/>
                  </a:lnTo>
                  <a:lnTo>
                    <a:pt x="390" y="47"/>
                  </a:lnTo>
                  <a:lnTo>
                    <a:pt x="312" y="115"/>
                  </a:lnTo>
                  <a:lnTo>
                    <a:pt x="299" y="1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102" name="Freeform 52"/>
            <p:cNvSpPr>
              <a:spLocks/>
            </p:cNvSpPr>
            <p:nvPr/>
          </p:nvSpPr>
          <p:spPr bwMode="auto">
            <a:xfrm>
              <a:off x="3852" y="2070"/>
              <a:ext cx="461" cy="604"/>
            </a:xfrm>
            <a:custGeom>
              <a:avLst/>
              <a:gdLst>
                <a:gd name="T0" fmla="*/ 220 w 922"/>
                <a:gd name="T1" fmla="*/ 201 h 1209"/>
                <a:gd name="T2" fmla="*/ 131 w 922"/>
                <a:gd name="T3" fmla="*/ 339 h 1209"/>
                <a:gd name="T4" fmla="*/ 65 w 922"/>
                <a:gd name="T5" fmla="*/ 296 h 1209"/>
                <a:gd name="T6" fmla="*/ 32 w 922"/>
                <a:gd name="T7" fmla="*/ 259 h 1209"/>
                <a:gd name="T8" fmla="*/ 0 w 922"/>
                <a:gd name="T9" fmla="*/ 417 h 1209"/>
                <a:gd name="T10" fmla="*/ 52 w 922"/>
                <a:gd name="T11" fmla="*/ 469 h 1209"/>
                <a:gd name="T12" fmla="*/ 187 w 922"/>
                <a:gd name="T13" fmla="*/ 624 h 1209"/>
                <a:gd name="T14" fmla="*/ 290 w 922"/>
                <a:gd name="T15" fmla="*/ 771 h 1209"/>
                <a:gd name="T16" fmla="*/ 336 w 922"/>
                <a:gd name="T17" fmla="*/ 829 h 1209"/>
                <a:gd name="T18" fmla="*/ 403 w 922"/>
                <a:gd name="T19" fmla="*/ 970 h 1209"/>
                <a:gd name="T20" fmla="*/ 584 w 922"/>
                <a:gd name="T21" fmla="*/ 1084 h 1209"/>
                <a:gd name="T22" fmla="*/ 804 w 922"/>
                <a:gd name="T23" fmla="*/ 1209 h 1209"/>
                <a:gd name="T24" fmla="*/ 877 w 922"/>
                <a:gd name="T25" fmla="*/ 1155 h 1209"/>
                <a:gd name="T26" fmla="*/ 922 w 922"/>
                <a:gd name="T27" fmla="*/ 1086 h 1209"/>
                <a:gd name="T28" fmla="*/ 898 w 922"/>
                <a:gd name="T29" fmla="*/ 1037 h 1209"/>
                <a:gd name="T30" fmla="*/ 911 w 922"/>
                <a:gd name="T31" fmla="*/ 952 h 1209"/>
                <a:gd name="T32" fmla="*/ 898 w 922"/>
                <a:gd name="T33" fmla="*/ 818 h 1209"/>
                <a:gd name="T34" fmla="*/ 826 w 922"/>
                <a:gd name="T35" fmla="*/ 732 h 1209"/>
                <a:gd name="T36" fmla="*/ 739 w 922"/>
                <a:gd name="T37" fmla="*/ 603 h 1209"/>
                <a:gd name="T38" fmla="*/ 647 w 922"/>
                <a:gd name="T39" fmla="*/ 639 h 1209"/>
                <a:gd name="T40" fmla="*/ 567 w 922"/>
                <a:gd name="T41" fmla="*/ 622 h 1209"/>
                <a:gd name="T42" fmla="*/ 554 w 922"/>
                <a:gd name="T43" fmla="*/ 546 h 1209"/>
                <a:gd name="T44" fmla="*/ 519 w 922"/>
                <a:gd name="T45" fmla="*/ 466 h 1209"/>
                <a:gd name="T46" fmla="*/ 551 w 922"/>
                <a:gd name="T47" fmla="*/ 384 h 1209"/>
                <a:gd name="T48" fmla="*/ 588 w 922"/>
                <a:gd name="T49" fmla="*/ 324 h 1209"/>
                <a:gd name="T50" fmla="*/ 754 w 922"/>
                <a:gd name="T51" fmla="*/ 255 h 1209"/>
                <a:gd name="T52" fmla="*/ 717 w 922"/>
                <a:gd name="T53" fmla="*/ 142 h 1209"/>
                <a:gd name="T54" fmla="*/ 724 w 922"/>
                <a:gd name="T55" fmla="*/ 110 h 1209"/>
                <a:gd name="T56" fmla="*/ 612 w 922"/>
                <a:gd name="T57" fmla="*/ 99 h 1209"/>
                <a:gd name="T58" fmla="*/ 545 w 922"/>
                <a:gd name="T59" fmla="*/ 88 h 1209"/>
                <a:gd name="T60" fmla="*/ 436 w 922"/>
                <a:gd name="T61" fmla="*/ 47 h 1209"/>
                <a:gd name="T62" fmla="*/ 384 w 922"/>
                <a:gd name="T63" fmla="*/ 0 h 1209"/>
                <a:gd name="T64" fmla="*/ 312 w 922"/>
                <a:gd name="T65" fmla="*/ 116 h 12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22"/>
                <a:gd name="T100" fmla="*/ 0 h 1209"/>
                <a:gd name="T101" fmla="*/ 922 w 922"/>
                <a:gd name="T102" fmla="*/ 1209 h 12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22" h="1209">
                  <a:moveTo>
                    <a:pt x="300" y="177"/>
                  </a:moveTo>
                  <a:lnTo>
                    <a:pt x="220" y="201"/>
                  </a:lnTo>
                  <a:lnTo>
                    <a:pt x="191" y="283"/>
                  </a:lnTo>
                  <a:lnTo>
                    <a:pt x="131" y="339"/>
                  </a:lnTo>
                  <a:lnTo>
                    <a:pt x="93" y="346"/>
                  </a:lnTo>
                  <a:lnTo>
                    <a:pt x="65" y="296"/>
                  </a:lnTo>
                  <a:lnTo>
                    <a:pt x="59" y="270"/>
                  </a:lnTo>
                  <a:lnTo>
                    <a:pt x="32" y="259"/>
                  </a:lnTo>
                  <a:lnTo>
                    <a:pt x="0" y="307"/>
                  </a:lnTo>
                  <a:lnTo>
                    <a:pt x="0" y="417"/>
                  </a:lnTo>
                  <a:lnTo>
                    <a:pt x="17" y="451"/>
                  </a:lnTo>
                  <a:lnTo>
                    <a:pt x="52" y="469"/>
                  </a:lnTo>
                  <a:lnTo>
                    <a:pt x="172" y="603"/>
                  </a:lnTo>
                  <a:lnTo>
                    <a:pt x="187" y="624"/>
                  </a:lnTo>
                  <a:lnTo>
                    <a:pt x="233" y="723"/>
                  </a:lnTo>
                  <a:lnTo>
                    <a:pt x="290" y="771"/>
                  </a:lnTo>
                  <a:lnTo>
                    <a:pt x="325" y="818"/>
                  </a:lnTo>
                  <a:lnTo>
                    <a:pt x="336" y="829"/>
                  </a:lnTo>
                  <a:lnTo>
                    <a:pt x="355" y="899"/>
                  </a:lnTo>
                  <a:lnTo>
                    <a:pt x="403" y="970"/>
                  </a:lnTo>
                  <a:lnTo>
                    <a:pt x="473" y="1011"/>
                  </a:lnTo>
                  <a:lnTo>
                    <a:pt x="584" y="1084"/>
                  </a:lnTo>
                  <a:lnTo>
                    <a:pt x="721" y="1143"/>
                  </a:lnTo>
                  <a:lnTo>
                    <a:pt x="804" y="1209"/>
                  </a:lnTo>
                  <a:lnTo>
                    <a:pt x="865" y="1130"/>
                  </a:lnTo>
                  <a:lnTo>
                    <a:pt x="877" y="1155"/>
                  </a:lnTo>
                  <a:lnTo>
                    <a:pt x="892" y="1151"/>
                  </a:lnTo>
                  <a:lnTo>
                    <a:pt x="922" y="1086"/>
                  </a:lnTo>
                  <a:lnTo>
                    <a:pt x="914" y="1054"/>
                  </a:lnTo>
                  <a:lnTo>
                    <a:pt x="898" y="1037"/>
                  </a:lnTo>
                  <a:lnTo>
                    <a:pt x="898" y="1000"/>
                  </a:lnTo>
                  <a:lnTo>
                    <a:pt x="911" y="952"/>
                  </a:lnTo>
                  <a:lnTo>
                    <a:pt x="911" y="864"/>
                  </a:lnTo>
                  <a:lnTo>
                    <a:pt x="898" y="818"/>
                  </a:lnTo>
                  <a:lnTo>
                    <a:pt x="892" y="773"/>
                  </a:lnTo>
                  <a:lnTo>
                    <a:pt x="826" y="732"/>
                  </a:lnTo>
                  <a:lnTo>
                    <a:pt x="767" y="723"/>
                  </a:lnTo>
                  <a:lnTo>
                    <a:pt x="739" y="603"/>
                  </a:lnTo>
                  <a:lnTo>
                    <a:pt x="693" y="639"/>
                  </a:lnTo>
                  <a:lnTo>
                    <a:pt x="647" y="639"/>
                  </a:lnTo>
                  <a:lnTo>
                    <a:pt x="617" y="603"/>
                  </a:lnTo>
                  <a:lnTo>
                    <a:pt x="567" y="622"/>
                  </a:lnTo>
                  <a:lnTo>
                    <a:pt x="567" y="583"/>
                  </a:lnTo>
                  <a:lnTo>
                    <a:pt x="554" y="546"/>
                  </a:lnTo>
                  <a:lnTo>
                    <a:pt x="519" y="514"/>
                  </a:lnTo>
                  <a:lnTo>
                    <a:pt x="519" y="466"/>
                  </a:lnTo>
                  <a:lnTo>
                    <a:pt x="556" y="419"/>
                  </a:lnTo>
                  <a:lnTo>
                    <a:pt x="551" y="384"/>
                  </a:lnTo>
                  <a:lnTo>
                    <a:pt x="575" y="345"/>
                  </a:lnTo>
                  <a:lnTo>
                    <a:pt x="588" y="324"/>
                  </a:lnTo>
                  <a:lnTo>
                    <a:pt x="647" y="287"/>
                  </a:lnTo>
                  <a:lnTo>
                    <a:pt x="754" y="255"/>
                  </a:lnTo>
                  <a:lnTo>
                    <a:pt x="717" y="240"/>
                  </a:lnTo>
                  <a:lnTo>
                    <a:pt x="717" y="142"/>
                  </a:lnTo>
                  <a:lnTo>
                    <a:pt x="728" y="132"/>
                  </a:lnTo>
                  <a:lnTo>
                    <a:pt x="724" y="110"/>
                  </a:lnTo>
                  <a:lnTo>
                    <a:pt x="696" y="99"/>
                  </a:lnTo>
                  <a:lnTo>
                    <a:pt x="612" y="99"/>
                  </a:lnTo>
                  <a:lnTo>
                    <a:pt x="580" y="116"/>
                  </a:lnTo>
                  <a:lnTo>
                    <a:pt x="545" y="88"/>
                  </a:lnTo>
                  <a:lnTo>
                    <a:pt x="493" y="69"/>
                  </a:lnTo>
                  <a:lnTo>
                    <a:pt x="436" y="47"/>
                  </a:lnTo>
                  <a:lnTo>
                    <a:pt x="436" y="0"/>
                  </a:lnTo>
                  <a:lnTo>
                    <a:pt x="384" y="0"/>
                  </a:lnTo>
                  <a:lnTo>
                    <a:pt x="390" y="47"/>
                  </a:lnTo>
                  <a:lnTo>
                    <a:pt x="312" y="116"/>
                  </a:lnTo>
                  <a:lnTo>
                    <a:pt x="300" y="1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103" name="Freeform 53"/>
            <p:cNvSpPr>
              <a:spLocks/>
            </p:cNvSpPr>
            <p:nvPr/>
          </p:nvSpPr>
          <p:spPr bwMode="auto">
            <a:xfrm>
              <a:off x="3852" y="2070"/>
              <a:ext cx="461" cy="604"/>
            </a:xfrm>
            <a:custGeom>
              <a:avLst/>
              <a:gdLst>
                <a:gd name="T0" fmla="*/ 220 w 922"/>
                <a:gd name="T1" fmla="*/ 201 h 1209"/>
                <a:gd name="T2" fmla="*/ 131 w 922"/>
                <a:gd name="T3" fmla="*/ 339 h 1209"/>
                <a:gd name="T4" fmla="*/ 65 w 922"/>
                <a:gd name="T5" fmla="*/ 296 h 1209"/>
                <a:gd name="T6" fmla="*/ 32 w 922"/>
                <a:gd name="T7" fmla="*/ 259 h 1209"/>
                <a:gd name="T8" fmla="*/ 0 w 922"/>
                <a:gd name="T9" fmla="*/ 417 h 1209"/>
                <a:gd name="T10" fmla="*/ 52 w 922"/>
                <a:gd name="T11" fmla="*/ 469 h 1209"/>
                <a:gd name="T12" fmla="*/ 187 w 922"/>
                <a:gd name="T13" fmla="*/ 624 h 1209"/>
                <a:gd name="T14" fmla="*/ 290 w 922"/>
                <a:gd name="T15" fmla="*/ 771 h 1209"/>
                <a:gd name="T16" fmla="*/ 336 w 922"/>
                <a:gd name="T17" fmla="*/ 829 h 1209"/>
                <a:gd name="T18" fmla="*/ 403 w 922"/>
                <a:gd name="T19" fmla="*/ 970 h 1209"/>
                <a:gd name="T20" fmla="*/ 584 w 922"/>
                <a:gd name="T21" fmla="*/ 1084 h 1209"/>
                <a:gd name="T22" fmla="*/ 804 w 922"/>
                <a:gd name="T23" fmla="*/ 1209 h 1209"/>
                <a:gd name="T24" fmla="*/ 877 w 922"/>
                <a:gd name="T25" fmla="*/ 1155 h 1209"/>
                <a:gd name="T26" fmla="*/ 922 w 922"/>
                <a:gd name="T27" fmla="*/ 1086 h 1209"/>
                <a:gd name="T28" fmla="*/ 898 w 922"/>
                <a:gd name="T29" fmla="*/ 1037 h 1209"/>
                <a:gd name="T30" fmla="*/ 911 w 922"/>
                <a:gd name="T31" fmla="*/ 952 h 1209"/>
                <a:gd name="T32" fmla="*/ 898 w 922"/>
                <a:gd name="T33" fmla="*/ 818 h 1209"/>
                <a:gd name="T34" fmla="*/ 826 w 922"/>
                <a:gd name="T35" fmla="*/ 732 h 1209"/>
                <a:gd name="T36" fmla="*/ 739 w 922"/>
                <a:gd name="T37" fmla="*/ 603 h 1209"/>
                <a:gd name="T38" fmla="*/ 647 w 922"/>
                <a:gd name="T39" fmla="*/ 639 h 1209"/>
                <a:gd name="T40" fmla="*/ 567 w 922"/>
                <a:gd name="T41" fmla="*/ 622 h 1209"/>
                <a:gd name="T42" fmla="*/ 554 w 922"/>
                <a:gd name="T43" fmla="*/ 546 h 1209"/>
                <a:gd name="T44" fmla="*/ 519 w 922"/>
                <a:gd name="T45" fmla="*/ 466 h 1209"/>
                <a:gd name="T46" fmla="*/ 551 w 922"/>
                <a:gd name="T47" fmla="*/ 384 h 1209"/>
                <a:gd name="T48" fmla="*/ 588 w 922"/>
                <a:gd name="T49" fmla="*/ 324 h 1209"/>
                <a:gd name="T50" fmla="*/ 754 w 922"/>
                <a:gd name="T51" fmla="*/ 255 h 1209"/>
                <a:gd name="T52" fmla="*/ 717 w 922"/>
                <a:gd name="T53" fmla="*/ 142 h 1209"/>
                <a:gd name="T54" fmla="*/ 724 w 922"/>
                <a:gd name="T55" fmla="*/ 110 h 1209"/>
                <a:gd name="T56" fmla="*/ 612 w 922"/>
                <a:gd name="T57" fmla="*/ 99 h 1209"/>
                <a:gd name="T58" fmla="*/ 545 w 922"/>
                <a:gd name="T59" fmla="*/ 88 h 1209"/>
                <a:gd name="T60" fmla="*/ 436 w 922"/>
                <a:gd name="T61" fmla="*/ 47 h 1209"/>
                <a:gd name="T62" fmla="*/ 384 w 922"/>
                <a:gd name="T63" fmla="*/ 0 h 1209"/>
                <a:gd name="T64" fmla="*/ 312 w 922"/>
                <a:gd name="T65" fmla="*/ 116 h 12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22"/>
                <a:gd name="T100" fmla="*/ 0 h 1209"/>
                <a:gd name="T101" fmla="*/ 922 w 922"/>
                <a:gd name="T102" fmla="*/ 1209 h 12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22" h="1209">
                  <a:moveTo>
                    <a:pt x="300" y="177"/>
                  </a:moveTo>
                  <a:lnTo>
                    <a:pt x="220" y="201"/>
                  </a:lnTo>
                  <a:lnTo>
                    <a:pt x="191" y="283"/>
                  </a:lnTo>
                  <a:lnTo>
                    <a:pt x="131" y="339"/>
                  </a:lnTo>
                  <a:lnTo>
                    <a:pt x="93" y="346"/>
                  </a:lnTo>
                  <a:lnTo>
                    <a:pt x="65" y="296"/>
                  </a:lnTo>
                  <a:lnTo>
                    <a:pt x="59" y="270"/>
                  </a:lnTo>
                  <a:lnTo>
                    <a:pt x="32" y="259"/>
                  </a:lnTo>
                  <a:lnTo>
                    <a:pt x="0" y="307"/>
                  </a:lnTo>
                  <a:lnTo>
                    <a:pt x="0" y="417"/>
                  </a:lnTo>
                  <a:lnTo>
                    <a:pt x="17" y="451"/>
                  </a:lnTo>
                  <a:lnTo>
                    <a:pt x="52" y="469"/>
                  </a:lnTo>
                  <a:lnTo>
                    <a:pt x="172" y="603"/>
                  </a:lnTo>
                  <a:lnTo>
                    <a:pt x="187" y="624"/>
                  </a:lnTo>
                  <a:lnTo>
                    <a:pt x="233" y="723"/>
                  </a:lnTo>
                  <a:lnTo>
                    <a:pt x="290" y="771"/>
                  </a:lnTo>
                  <a:lnTo>
                    <a:pt x="325" y="818"/>
                  </a:lnTo>
                  <a:lnTo>
                    <a:pt x="336" y="829"/>
                  </a:lnTo>
                  <a:lnTo>
                    <a:pt x="355" y="899"/>
                  </a:lnTo>
                  <a:lnTo>
                    <a:pt x="403" y="970"/>
                  </a:lnTo>
                  <a:lnTo>
                    <a:pt x="473" y="1011"/>
                  </a:lnTo>
                  <a:lnTo>
                    <a:pt x="584" y="1084"/>
                  </a:lnTo>
                  <a:lnTo>
                    <a:pt x="721" y="1143"/>
                  </a:lnTo>
                  <a:lnTo>
                    <a:pt x="804" y="1209"/>
                  </a:lnTo>
                  <a:lnTo>
                    <a:pt x="865" y="1130"/>
                  </a:lnTo>
                  <a:lnTo>
                    <a:pt x="877" y="1155"/>
                  </a:lnTo>
                  <a:lnTo>
                    <a:pt x="892" y="1151"/>
                  </a:lnTo>
                  <a:lnTo>
                    <a:pt x="922" y="1086"/>
                  </a:lnTo>
                  <a:lnTo>
                    <a:pt x="914" y="1054"/>
                  </a:lnTo>
                  <a:lnTo>
                    <a:pt x="898" y="1037"/>
                  </a:lnTo>
                  <a:lnTo>
                    <a:pt x="898" y="1000"/>
                  </a:lnTo>
                  <a:lnTo>
                    <a:pt x="911" y="952"/>
                  </a:lnTo>
                  <a:lnTo>
                    <a:pt x="911" y="864"/>
                  </a:lnTo>
                  <a:lnTo>
                    <a:pt x="898" y="818"/>
                  </a:lnTo>
                  <a:lnTo>
                    <a:pt x="892" y="773"/>
                  </a:lnTo>
                  <a:lnTo>
                    <a:pt x="826" y="732"/>
                  </a:lnTo>
                  <a:lnTo>
                    <a:pt x="767" y="723"/>
                  </a:lnTo>
                  <a:lnTo>
                    <a:pt x="739" y="603"/>
                  </a:lnTo>
                  <a:lnTo>
                    <a:pt x="693" y="639"/>
                  </a:lnTo>
                  <a:lnTo>
                    <a:pt x="647" y="639"/>
                  </a:lnTo>
                  <a:lnTo>
                    <a:pt x="617" y="603"/>
                  </a:lnTo>
                  <a:lnTo>
                    <a:pt x="567" y="622"/>
                  </a:lnTo>
                  <a:lnTo>
                    <a:pt x="567" y="583"/>
                  </a:lnTo>
                  <a:lnTo>
                    <a:pt x="554" y="546"/>
                  </a:lnTo>
                  <a:lnTo>
                    <a:pt x="519" y="514"/>
                  </a:lnTo>
                  <a:lnTo>
                    <a:pt x="519" y="466"/>
                  </a:lnTo>
                  <a:lnTo>
                    <a:pt x="556" y="419"/>
                  </a:lnTo>
                  <a:lnTo>
                    <a:pt x="551" y="384"/>
                  </a:lnTo>
                  <a:lnTo>
                    <a:pt x="575" y="345"/>
                  </a:lnTo>
                  <a:lnTo>
                    <a:pt x="588" y="324"/>
                  </a:lnTo>
                  <a:lnTo>
                    <a:pt x="647" y="287"/>
                  </a:lnTo>
                  <a:lnTo>
                    <a:pt x="754" y="255"/>
                  </a:lnTo>
                  <a:lnTo>
                    <a:pt x="717" y="240"/>
                  </a:lnTo>
                  <a:lnTo>
                    <a:pt x="717" y="142"/>
                  </a:lnTo>
                  <a:lnTo>
                    <a:pt x="728" y="132"/>
                  </a:lnTo>
                  <a:lnTo>
                    <a:pt x="724" y="110"/>
                  </a:lnTo>
                  <a:lnTo>
                    <a:pt x="696" y="99"/>
                  </a:lnTo>
                  <a:lnTo>
                    <a:pt x="612" y="99"/>
                  </a:lnTo>
                  <a:lnTo>
                    <a:pt x="580" y="116"/>
                  </a:lnTo>
                  <a:lnTo>
                    <a:pt x="545" y="88"/>
                  </a:lnTo>
                  <a:lnTo>
                    <a:pt x="493" y="69"/>
                  </a:lnTo>
                  <a:lnTo>
                    <a:pt x="436" y="47"/>
                  </a:lnTo>
                  <a:lnTo>
                    <a:pt x="436" y="0"/>
                  </a:lnTo>
                  <a:lnTo>
                    <a:pt x="384" y="0"/>
                  </a:lnTo>
                  <a:lnTo>
                    <a:pt x="390" y="47"/>
                  </a:lnTo>
                  <a:lnTo>
                    <a:pt x="312" y="116"/>
                  </a:lnTo>
                  <a:lnTo>
                    <a:pt x="300" y="177"/>
                  </a:lnTo>
                </a:path>
              </a:pathLst>
            </a:custGeom>
            <a:gradFill flip="none" rotWithShape="1">
              <a:gsLst>
                <a:gs pos="50000">
                  <a:srgbClr val="339933">
                    <a:shade val="67500"/>
                    <a:satMod val="115000"/>
                  </a:srgbClr>
                </a:gs>
                <a:gs pos="100000">
                  <a:srgbClr val="339933">
                    <a:shade val="100000"/>
                    <a:satMod val="11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</p:grpSp>
      <p:sp>
        <p:nvSpPr>
          <p:cNvPr id="104" name="Freeform 60"/>
          <p:cNvSpPr>
            <a:spLocks/>
          </p:cNvSpPr>
          <p:nvPr/>
        </p:nvSpPr>
        <p:spPr bwMode="auto">
          <a:xfrm>
            <a:off x="4649795" y="2979090"/>
            <a:ext cx="258609" cy="1275019"/>
          </a:xfrm>
          <a:custGeom>
            <a:avLst/>
            <a:gdLst>
              <a:gd name="T0" fmla="*/ 2147483647 w 500"/>
              <a:gd name="T1" fmla="*/ 0 h 3037"/>
              <a:gd name="T2" fmla="*/ 2147483647 w 500"/>
              <a:gd name="T3" fmla="*/ 2147483647 h 3037"/>
              <a:gd name="T4" fmla="*/ 2147483647 w 500"/>
              <a:gd name="T5" fmla="*/ 2147483647 h 3037"/>
              <a:gd name="T6" fmla="*/ 2147483647 w 500"/>
              <a:gd name="T7" fmla="*/ 2147483647 h 3037"/>
              <a:gd name="T8" fmla="*/ 2147483647 w 500"/>
              <a:gd name="T9" fmla="*/ 2147483647 h 3037"/>
              <a:gd name="T10" fmla="*/ 2147483647 w 500"/>
              <a:gd name="T11" fmla="*/ 2147483647 h 3037"/>
              <a:gd name="T12" fmla="*/ 2147483647 w 500"/>
              <a:gd name="T13" fmla="*/ 2147483647 h 3037"/>
              <a:gd name="T14" fmla="*/ 2147483647 w 500"/>
              <a:gd name="T15" fmla="*/ 2147483647 h 3037"/>
              <a:gd name="T16" fmla="*/ 2147483647 w 500"/>
              <a:gd name="T17" fmla="*/ 2147483647 h 3037"/>
              <a:gd name="T18" fmla="*/ 2147483647 w 500"/>
              <a:gd name="T19" fmla="*/ 2147483647 h 3037"/>
              <a:gd name="T20" fmla="*/ 2147483647 w 500"/>
              <a:gd name="T21" fmla="*/ 2147483647 h 3037"/>
              <a:gd name="T22" fmla="*/ 2147483647 w 500"/>
              <a:gd name="T23" fmla="*/ 2147483647 h 3037"/>
              <a:gd name="T24" fmla="*/ 2147483647 w 500"/>
              <a:gd name="T25" fmla="*/ 2147483647 h 3037"/>
              <a:gd name="T26" fmla="*/ 2147483647 w 500"/>
              <a:gd name="T27" fmla="*/ 2147483647 h 3037"/>
              <a:gd name="T28" fmla="*/ 2147483647 w 500"/>
              <a:gd name="T29" fmla="*/ 2147483647 h 3037"/>
              <a:gd name="T30" fmla="*/ 2147483647 w 500"/>
              <a:gd name="T31" fmla="*/ 2147483647 h 3037"/>
              <a:gd name="T32" fmla="*/ 2147483647 w 500"/>
              <a:gd name="T33" fmla="*/ 2147483647 h 3037"/>
              <a:gd name="T34" fmla="*/ 2147483647 w 500"/>
              <a:gd name="T35" fmla="*/ 2147483647 h 3037"/>
              <a:gd name="T36" fmla="*/ 2147483647 w 500"/>
              <a:gd name="T37" fmla="*/ 2147483647 h 3037"/>
              <a:gd name="T38" fmla="*/ 2147483647 w 500"/>
              <a:gd name="T39" fmla="*/ 2147483647 h 3037"/>
              <a:gd name="T40" fmla="*/ 2147483647 w 500"/>
              <a:gd name="T41" fmla="*/ 2147483647 h 3037"/>
              <a:gd name="T42" fmla="*/ 2147483647 w 500"/>
              <a:gd name="T43" fmla="*/ 2147483647 h 3037"/>
              <a:gd name="T44" fmla="*/ 2147483647 w 500"/>
              <a:gd name="T45" fmla="*/ 2147483647 h 3037"/>
              <a:gd name="T46" fmla="*/ 2147483647 w 500"/>
              <a:gd name="T47" fmla="*/ 2147483647 h 3037"/>
              <a:gd name="T48" fmla="*/ 2147483647 w 500"/>
              <a:gd name="T49" fmla="*/ 2147483647 h 3037"/>
              <a:gd name="T50" fmla="*/ 2147483647 w 500"/>
              <a:gd name="T51" fmla="*/ 2147483647 h 3037"/>
              <a:gd name="T52" fmla="*/ 2147483647 w 500"/>
              <a:gd name="T53" fmla="*/ 2147483647 h 3037"/>
              <a:gd name="T54" fmla="*/ 2147483647 w 500"/>
              <a:gd name="T55" fmla="*/ 2147483647 h 3037"/>
              <a:gd name="T56" fmla="*/ 2147483647 w 500"/>
              <a:gd name="T57" fmla="*/ 2147483647 h 3037"/>
              <a:gd name="T58" fmla="*/ 2147483647 w 500"/>
              <a:gd name="T59" fmla="*/ 2147483647 h 3037"/>
              <a:gd name="T60" fmla="*/ 2147483647 w 500"/>
              <a:gd name="T61" fmla="*/ 2147483647 h 3037"/>
              <a:gd name="T62" fmla="*/ 2147483647 w 500"/>
              <a:gd name="T63" fmla="*/ 2147483647 h 3037"/>
              <a:gd name="T64" fmla="*/ 0 w 500"/>
              <a:gd name="T65" fmla="*/ 2147483647 h 3037"/>
              <a:gd name="T66" fmla="*/ 2147483647 w 500"/>
              <a:gd name="T67" fmla="*/ 2147483647 h 3037"/>
              <a:gd name="T68" fmla="*/ 2147483647 w 500"/>
              <a:gd name="T69" fmla="*/ 2147483647 h 3037"/>
              <a:gd name="T70" fmla="*/ 2147483647 w 500"/>
              <a:gd name="T71" fmla="*/ 2147483647 h 3037"/>
              <a:gd name="T72" fmla="*/ 2147483647 w 500"/>
              <a:gd name="T73" fmla="*/ 2147483647 h 3037"/>
              <a:gd name="T74" fmla="*/ 2147483647 w 500"/>
              <a:gd name="T75" fmla="*/ 2147483647 h 3037"/>
              <a:gd name="T76" fmla="*/ 2147483647 w 500"/>
              <a:gd name="T77" fmla="*/ 2147483647 h 3037"/>
              <a:gd name="T78" fmla="*/ 2147483647 w 500"/>
              <a:gd name="T79" fmla="*/ 2147483647 h 3037"/>
              <a:gd name="T80" fmla="*/ 2147483647 w 500"/>
              <a:gd name="T81" fmla="*/ 2147483647 h 3037"/>
              <a:gd name="T82" fmla="*/ 2147483647 w 500"/>
              <a:gd name="T83" fmla="*/ 2147483647 h 3037"/>
              <a:gd name="T84" fmla="*/ 2147483647 w 500"/>
              <a:gd name="T85" fmla="*/ 2147483647 h 3037"/>
              <a:gd name="T86" fmla="*/ 2147483647 w 500"/>
              <a:gd name="T87" fmla="*/ 2147483647 h 3037"/>
              <a:gd name="T88" fmla="*/ 2147483647 w 500"/>
              <a:gd name="T89" fmla="*/ 2147483647 h 3037"/>
              <a:gd name="T90" fmla="*/ 2147483647 w 500"/>
              <a:gd name="T91" fmla="*/ 2147483647 h 3037"/>
              <a:gd name="T92" fmla="*/ 2147483647 w 500"/>
              <a:gd name="T93" fmla="*/ 2147483647 h 3037"/>
              <a:gd name="T94" fmla="*/ 2147483647 w 500"/>
              <a:gd name="T95" fmla="*/ 2147483647 h 3037"/>
              <a:gd name="T96" fmla="*/ 2147483647 w 500"/>
              <a:gd name="T97" fmla="*/ 2147483647 h 3037"/>
              <a:gd name="T98" fmla="*/ 2147483647 w 500"/>
              <a:gd name="T99" fmla="*/ 2147483647 h 3037"/>
              <a:gd name="T100" fmla="*/ 2147483647 w 500"/>
              <a:gd name="T101" fmla="*/ 2147483647 h 3037"/>
              <a:gd name="T102" fmla="*/ 2147483647 w 500"/>
              <a:gd name="T103" fmla="*/ 2147483647 h 303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00"/>
              <a:gd name="T157" fmla="*/ 0 h 3037"/>
              <a:gd name="T158" fmla="*/ 500 w 500"/>
              <a:gd name="T159" fmla="*/ 3037 h 303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00" h="3037">
                <a:moveTo>
                  <a:pt x="57" y="91"/>
                </a:moveTo>
                <a:lnTo>
                  <a:pt x="112" y="0"/>
                </a:lnTo>
                <a:lnTo>
                  <a:pt x="160" y="73"/>
                </a:lnTo>
                <a:lnTo>
                  <a:pt x="199" y="181"/>
                </a:lnTo>
                <a:lnTo>
                  <a:pt x="170" y="291"/>
                </a:lnTo>
                <a:lnTo>
                  <a:pt x="314" y="380"/>
                </a:lnTo>
                <a:lnTo>
                  <a:pt x="334" y="464"/>
                </a:lnTo>
                <a:lnTo>
                  <a:pt x="314" y="516"/>
                </a:lnTo>
                <a:lnTo>
                  <a:pt x="258" y="553"/>
                </a:lnTo>
                <a:lnTo>
                  <a:pt x="229" y="635"/>
                </a:lnTo>
                <a:lnTo>
                  <a:pt x="243" y="665"/>
                </a:lnTo>
                <a:lnTo>
                  <a:pt x="229" y="786"/>
                </a:lnTo>
                <a:lnTo>
                  <a:pt x="210" y="846"/>
                </a:lnTo>
                <a:lnTo>
                  <a:pt x="144" y="939"/>
                </a:lnTo>
                <a:lnTo>
                  <a:pt x="168" y="1045"/>
                </a:lnTo>
                <a:lnTo>
                  <a:pt x="173" y="1168"/>
                </a:lnTo>
                <a:lnTo>
                  <a:pt x="186" y="1404"/>
                </a:lnTo>
                <a:lnTo>
                  <a:pt x="199" y="1466"/>
                </a:lnTo>
                <a:lnTo>
                  <a:pt x="175" y="1533"/>
                </a:lnTo>
                <a:lnTo>
                  <a:pt x="175" y="1903"/>
                </a:lnTo>
                <a:lnTo>
                  <a:pt x="175" y="2052"/>
                </a:lnTo>
                <a:lnTo>
                  <a:pt x="232" y="2128"/>
                </a:lnTo>
                <a:lnTo>
                  <a:pt x="229" y="2173"/>
                </a:lnTo>
                <a:lnTo>
                  <a:pt x="243" y="2194"/>
                </a:lnTo>
                <a:lnTo>
                  <a:pt x="229" y="2253"/>
                </a:lnTo>
                <a:lnTo>
                  <a:pt x="262" y="2285"/>
                </a:lnTo>
                <a:lnTo>
                  <a:pt x="262" y="2365"/>
                </a:lnTo>
                <a:lnTo>
                  <a:pt x="243" y="2350"/>
                </a:lnTo>
                <a:lnTo>
                  <a:pt x="243" y="2372"/>
                </a:lnTo>
                <a:lnTo>
                  <a:pt x="258" y="2436"/>
                </a:lnTo>
                <a:lnTo>
                  <a:pt x="258" y="2517"/>
                </a:lnTo>
                <a:lnTo>
                  <a:pt x="243" y="2573"/>
                </a:lnTo>
                <a:lnTo>
                  <a:pt x="243" y="2625"/>
                </a:lnTo>
                <a:lnTo>
                  <a:pt x="231" y="2655"/>
                </a:lnTo>
                <a:lnTo>
                  <a:pt x="231" y="2733"/>
                </a:lnTo>
                <a:lnTo>
                  <a:pt x="258" y="2765"/>
                </a:lnTo>
                <a:lnTo>
                  <a:pt x="277" y="2765"/>
                </a:lnTo>
                <a:lnTo>
                  <a:pt x="291" y="2877"/>
                </a:lnTo>
                <a:lnTo>
                  <a:pt x="341" y="2910"/>
                </a:lnTo>
                <a:lnTo>
                  <a:pt x="378" y="2914"/>
                </a:lnTo>
                <a:lnTo>
                  <a:pt x="412" y="2929"/>
                </a:lnTo>
                <a:lnTo>
                  <a:pt x="450" y="2918"/>
                </a:lnTo>
                <a:lnTo>
                  <a:pt x="500" y="2912"/>
                </a:lnTo>
                <a:lnTo>
                  <a:pt x="432" y="2959"/>
                </a:lnTo>
                <a:lnTo>
                  <a:pt x="400" y="2962"/>
                </a:lnTo>
                <a:lnTo>
                  <a:pt x="378" y="2996"/>
                </a:lnTo>
                <a:lnTo>
                  <a:pt x="375" y="3037"/>
                </a:lnTo>
                <a:lnTo>
                  <a:pt x="299" y="2964"/>
                </a:lnTo>
                <a:lnTo>
                  <a:pt x="317" y="2948"/>
                </a:lnTo>
                <a:lnTo>
                  <a:pt x="310" y="2925"/>
                </a:lnTo>
                <a:lnTo>
                  <a:pt x="291" y="2929"/>
                </a:lnTo>
                <a:lnTo>
                  <a:pt x="279" y="2890"/>
                </a:lnTo>
                <a:lnTo>
                  <a:pt x="232" y="2890"/>
                </a:lnTo>
                <a:lnTo>
                  <a:pt x="205" y="2875"/>
                </a:lnTo>
                <a:lnTo>
                  <a:pt x="205" y="2836"/>
                </a:lnTo>
                <a:lnTo>
                  <a:pt x="170" y="2776"/>
                </a:lnTo>
                <a:lnTo>
                  <a:pt x="147" y="2661"/>
                </a:lnTo>
                <a:lnTo>
                  <a:pt x="144" y="2612"/>
                </a:lnTo>
                <a:lnTo>
                  <a:pt x="111" y="2540"/>
                </a:lnTo>
                <a:lnTo>
                  <a:pt x="131" y="2529"/>
                </a:lnTo>
                <a:lnTo>
                  <a:pt x="159" y="2517"/>
                </a:lnTo>
                <a:lnTo>
                  <a:pt x="101" y="2458"/>
                </a:lnTo>
                <a:lnTo>
                  <a:pt x="98" y="2428"/>
                </a:lnTo>
                <a:lnTo>
                  <a:pt x="77" y="2439"/>
                </a:lnTo>
                <a:lnTo>
                  <a:pt x="46" y="2419"/>
                </a:lnTo>
                <a:lnTo>
                  <a:pt x="0" y="2382"/>
                </a:lnTo>
                <a:lnTo>
                  <a:pt x="29" y="2352"/>
                </a:lnTo>
                <a:lnTo>
                  <a:pt x="63" y="2313"/>
                </a:lnTo>
                <a:lnTo>
                  <a:pt x="70" y="2337"/>
                </a:lnTo>
                <a:lnTo>
                  <a:pt x="112" y="2382"/>
                </a:lnTo>
                <a:lnTo>
                  <a:pt x="149" y="2372"/>
                </a:lnTo>
                <a:lnTo>
                  <a:pt x="127" y="2342"/>
                </a:lnTo>
                <a:lnTo>
                  <a:pt x="144" y="2298"/>
                </a:lnTo>
                <a:lnTo>
                  <a:pt x="149" y="2249"/>
                </a:lnTo>
                <a:lnTo>
                  <a:pt x="131" y="2231"/>
                </a:lnTo>
                <a:lnTo>
                  <a:pt x="162" y="2216"/>
                </a:lnTo>
                <a:lnTo>
                  <a:pt x="109" y="2136"/>
                </a:lnTo>
                <a:lnTo>
                  <a:pt x="111" y="1911"/>
                </a:lnTo>
                <a:lnTo>
                  <a:pt x="63" y="1912"/>
                </a:lnTo>
                <a:lnTo>
                  <a:pt x="24" y="1871"/>
                </a:lnTo>
                <a:lnTo>
                  <a:pt x="20" y="1778"/>
                </a:lnTo>
                <a:lnTo>
                  <a:pt x="40" y="1734"/>
                </a:lnTo>
                <a:lnTo>
                  <a:pt x="40" y="1674"/>
                </a:lnTo>
                <a:lnTo>
                  <a:pt x="27" y="1657"/>
                </a:lnTo>
                <a:lnTo>
                  <a:pt x="39" y="1574"/>
                </a:lnTo>
                <a:lnTo>
                  <a:pt x="63" y="1479"/>
                </a:lnTo>
                <a:lnTo>
                  <a:pt x="63" y="1402"/>
                </a:lnTo>
                <a:lnTo>
                  <a:pt x="94" y="1365"/>
                </a:lnTo>
                <a:lnTo>
                  <a:pt x="94" y="1263"/>
                </a:lnTo>
                <a:lnTo>
                  <a:pt x="94" y="1067"/>
                </a:lnTo>
                <a:lnTo>
                  <a:pt x="127" y="1017"/>
                </a:lnTo>
                <a:lnTo>
                  <a:pt x="122" y="993"/>
                </a:lnTo>
                <a:lnTo>
                  <a:pt x="98" y="954"/>
                </a:lnTo>
                <a:lnTo>
                  <a:pt x="94" y="853"/>
                </a:lnTo>
                <a:lnTo>
                  <a:pt x="105" y="834"/>
                </a:lnTo>
                <a:lnTo>
                  <a:pt x="112" y="769"/>
                </a:lnTo>
                <a:lnTo>
                  <a:pt x="118" y="533"/>
                </a:lnTo>
                <a:lnTo>
                  <a:pt x="81" y="510"/>
                </a:lnTo>
                <a:lnTo>
                  <a:pt x="111" y="462"/>
                </a:lnTo>
                <a:lnTo>
                  <a:pt x="111" y="391"/>
                </a:lnTo>
                <a:lnTo>
                  <a:pt x="111" y="291"/>
                </a:lnTo>
                <a:lnTo>
                  <a:pt x="111" y="201"/>
                </a:lnTo>
                <a:lnTo>
                  <a:pt x="90" y="121"/>
                </a:lnTo>
                <a:lnTo>
                  <a:pt x="57" y="91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105" name="Freeform 61"/>
          <p:cNvSpPr>
            <a:spLocks/>
          </p:cNvSpPr>
          <p:nvPr/>
        </p:nvSpPr>
        <p:spPr bwMode="auto">
          <a:xfrm>
            <a:off x="4649795" y="2979090"/>
            <a:ext cx="258609" cy="1275019"/>
          </a:xfrm>
          <a:custGeom>
            <a:avLst/>
            <a:gdLst>
              <a:gd name="T0" fmla="*/ 2147483647 w 500"/>
              <a:gd name="T1" fmla="*/ 0 h 3037"/>
              <a:gd name="T2" fmla="*/ 2147483647 w 500"/>
              <a:gd name="T3" fmla="*/ 2147483647 h 3037"/>
              <a:gd name="T4" fmla="*/ 2147483647 w 500"/>
              <a:gd name="T5" fmla="*/ 2147483647 h 3037"/>
              <a:gd name="T6" fmla="*/ 2147483647 w 500"/>
              <a:gd name="T7" fmla="*/ 2147483647 h 3037"/>
              <a:gd name="T8" fmla="*/ 2147483647 w 500"/>
              <a:gd name="T9" fmla="*/ 2147483647 h 3037"/>
              <a:gd name="T10" fmla="*/ 2147483647 w 500"/>
              <a:gd name="T11" fmla="*/ 2147483647 h 3037"/>
              <a:gd name="T12" fmla="*/ 2147483647 w 500"/>
              <a:gd name="T13" fmla="*/ 2147483647 h 3037"/>
              <a:gd name="T14" fmla="*/ 2147483647 w 500"/>
              <a:gd name="T15" fmla="*/ 2147483647 h 3037"/>
              <a:gd name="T16" fmla="*/ 2147483647 w 500"/>
              <a:gd name="T17" fmla="*/ 2147483647 h 3037"/>
              <a:gd name="T18" fmla="*/ 2147483647 w 500"/>
              <a:gd name="T19" fmla="*/ 2147483647 h 3037"/>
              <a:gd name="T20" fmla="*/ 2147483647 w 500"/>
              <a:gd name="T21" fmla="*/ 2147483647 h 3037"/>
              <a:gd name="T22" fmla="*/ 2147483647 w 500"/>
              <a:gd name="T23" fmla="*/ 2147483647 h 3037"/>
              <a:gd name="T24" fmla="*/ 2147483647 w 500"/>
              <a:gd name="T25" fmla="*/ 2147483647 h 3037"/>
              <a:gd name="T26" fmla="*/ 2147483647 w 500"/>
              <a:gd name="T27" fmla="*/ 2147483647 h 3037"/>
              <a:gd name="T28" fmla="*/ 2147483647 w 500"/>
              <a:gd name="T29" fmla="*/ 2147483647 h 3037"/>
              <a:gd name="T30" fmla="*/ 2147483647 w 500"/>
              <a:gd name="T31" fmla="*/ 2147483647 h 3037"/>
              <a:gd name="T32" fmla="*/ 2147483647 w 500"/>
              <a:gd name="T33" fmla="*/ 2147483647 h 3037"/>
              <a:gd name="T34" fmla="*/ 2147483647 w 500"/>
              <a:gd name="T35" fmla="*/ 2147483647 h 3037"/>
              <a:gd name="T36" fmla="*/ 2147483647 w 500"/>
              <a:gd name="T37" fmla="*/ 2147483647 h 3037"/>
              <a:gd name="T38" fmla="*/ 2147483647 w 500"/>
              <a:gd name="T39" fmla="*/ 2147483647 h 3037"/>
              <a:gd name="T40" fmla="*/ 2147483647 w 500"/>
              <a:gd name="T41" fmla="*/ 2147483647 h 3037"/>
              <a:gd name="T42" fmla="*/ 2147483647 w 500"/>
              <a:gd name="T43" fmla="*/ 2147483647 h 3037"/>
              <a:gd name="T44" fmla="*/ 2147483647 w 500"/>
              <a:gd name="T45" fmla="*/ 2147483647 h 3037"/>
              <a:gd name="T46" fmla="*/ 2147483647 w 500"/>
              <a:gd name="T47" fmla="*/ 2147483647 h 3037"/>
              <a:gd name="T48" fmla="*/ 2147483647 w 500"/>
              <a:gd name="T49" fmla="*/ 2147483647 h 3037"/>
              <a:gd name="T50" fmla="*/ 2147483647 w 500"/>
              <a:gd name="T51" fmla="*/ 2147483647 h 3037"/>
              <a:gd name="T52" fmla="*/ 2147483647 w 500"/>
              <a:gd name="T53" fmla="*/ 2147483647 h 3037"/>
              <a:gd name="T54" fmla="*/ 2147483647 w 500"/>
              <a:gd name="T55" fmla="*/ 2147483647 h 3037"/>
              <a:gd name="T56" fmla="*/ 2147483647 w 500"/>
              <a:gd name="T57" fmla="*/ 2147483647 h 3037"/>
              <a:gd name="T58" fmla="*/ 2147483647 w 500"/>
              <a:gd name="T59" fmla="*/ 2147483647 h 3037"/>
              <a:gd name="T60" fmla="*/ 2147483647 w 500"/>
              <a:gd name="T61" fmla="*/ 2147483647 h 3037"/>
              <a:gd name="T62" fmla="*/ 2147483647 w 500"/>
              <a:gd name="T63" fmla="*/ 2147483647 h 3037"/>
              <a:gd name="T64" fmla="*/ 0 w 500"/>
              <a:gd name="T65" fmla="*/ 2147483647 h 3037"/>
              <a:gd name="T66" fmla="*/ 2147483647 w 500"/>
              <a:gd name="T67" fmla="*/ 2147483647 h 3037"/>
              <a:gd name="T68" fmla="*/ 2147483647 w 500"/>
              <a:gd name="T69" fmla="*/ 2147483647 h 3037"/>
              <a:gd name="T70" fmla="*/ 2147483647 w 500"/>
              <a:gd name="T71" fmla="*/ 2147483647 h 3037"/>
              <a:gd name="T72" fmla="*/ 2147483647 w 500"/>
              <a:gd name="T73" fmla="*/ 2147483647 h 3037"/>
              <a:gd name="T74" fmla="*/ 2147483647 w 500"/>
              <a:gd name="T75" fmla="*/ 2147483647 h 3037"/>
              <a:gd name="T76" fmla="*/ 2147483647 w 500"/>
              <a:gd name="T77" fmla="*/ 2147483647 h 3037"/>
              <a:gd name="T78" fmla="*/ 2147483647 w 500"/>
              <a:gd name="T79" fmla="*/ 2147483647 h 3037"/>
              <a:gd name="T80" fmla="*/ 2147483647 w 500"/>
              <a:gd name="T81" fmla="*/ 2147483647 h 3037"/>
              <a:gd name="T82" fmla="*/ 2147483647 w 500"/>
              <a:gd name="T83" fmla="*/ 2147483647 h 3037"/>
              <a:gd name="T84" fmla="*/ 2147483647 w 500"/>
              <a:gd name="T85" fmla="*/ 2147483647 h 3037"/>
              <a:gd name="T86" fmla="*/ 2147483647 w 500"/>
              <a:gd name="T87" fmla="*/ 2147483647 h 3037"/>
              <a:gd name="T88" fmla="*/ 2147483647 w 500"/>
              <a:gd name="T89" fmla="*/ 2147483647 h 3037"/>
              <a:gd name="T90" fmla="*/ 2147483647 w 500"/>
              <a:gd name="T91" fmla="*/ 2147483647 h 3037"/>
              <a:gd name="T92" fmla="*/ 2147483647 w 500"/>
              <a:gd name="T93" fmla="*/ 2147483647 h 3037"/>
              <a:gd name="T94" fmla="*/ 2147483647 w 500"/>
              <a:gd name="T95" fmla="*/ 2147483647 h 3037"/>
              <a:gd name="T96" fmla="*/ 2147483647 w 500"/>
              <a:gd name="T97" fmla="*/ 2147483647 h 3037"/>
              <a:gd name="T98" fmla="*/ 2147483647 w 500"/>
              <a:gd name="T99" fmla="*/ 2147483647 h 3037"/>
              <a:gd name="T100" fmla="*/ 2147483647 w 500"/>
              <a:gd name="T101" fmla="*/ 2147483647 h 3037"/>
              <a:gd name="T102" fmla="*/ 2147483647 w 500"/>
              <a:gd name="T103" fmla="*/ 2147483647 h 303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00"/>
              <a:gd name="T157" fmla="*/ 0 h 3037"/>
              <a:gd name="T158" fmla="*/ 500 w 500"/>
              <a:gd name="T159" fmla="*/ 3037 h 303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00" h="3037">
                <a:moveTo>
                  <a:pt x="57" y="91"/>
                </a:moveTo>
                <a:lnTo>
                  <a:pt x="112" y="0"/>
                </a:lnTo>
                <a:lnTo>
                  <a:pt x="160" y="73"/>
                </a:lnTo>
                <a:lnTo>
                  <a:pt x="199" y="181"/>
                </a:lnTo>
                <a:lnTo>
                  <a:pt x="170" y="291"/>
                </a:lnTo>
                <a:lnTo>
                  <a:pt x="314" y="380"/>
                </a:lnTo>
                <a:lnTo>
                  <a:pt x="334" y="464"/>
                </a:lnTo>
                <a:lnTo>
                  <a:pt x="314" y="516"/>
                </a:lnTo>
                <a:lnTo>
                  <a:pt x="258" y="553"/>
                </a:lnTo>
                <a:lnTo>
                  <a:pt x="229" y="635"/>
                </a:lnTo>
                <a:lnTo>
                  <a:pt x="243" y="665"/>
                </a:lnTo>
                <a:lnTo>
                  <a:pt x="229" y="786"/>
                </a:lnTo>
                <a:lnTo>
                  <a:pt x="210" y="846"/>
                </a:lnTo>
                <a:lnTo>
                  <a:pt x="144" y="939"/>
                </a:lnTo>
                <a:lnTo>
                  <a:pt x="168" y="1045"/>
                </a:lnTo>
                <a:lnTo>
                  <a:pt x="173" y="1168"/>
                </a:lnTo>
                <a:lnTo>
                  <a:pt x="186" y="1404"/>
                </a:lnTo>
                <a:lnTo>
                  <a:pt x="199" y="1466"/>
                </a:lnTo>
                <a:lnTo>
                  <a:pt x="175" y="1533"/>
                </a:lnTo>
                <a:lnTo>
                  <a:pt x="175" y="1903"/>
                </a:lnTo>
                <a:lnTo>
                  <a:pt x="175" y="2052"/>
                </a:lnTo>
                <a:lnTo>
                  <a:pt x="232" y="2128"/>
                </a:lnTo>
                <a:lnTo>
                  <a:pt x="229" y="2173"/>
                </a:lnTo>
                <a:lnTo>
                  <a:pt x="243" y="2194"/>
                </a:lnTo>
                <a:lnTo>
                  <a:pt x="229" y="2253"/>
                </a:lnTo>
                <a:lnTo>
                  <a:pt x="262" y="2285"/>
                </a:lnTo>
                <a:lnTo>
                  <a:pt x="262" y="2365"/>
                </a:lnTo>
                <a:lnTo>
                  <a:pt x="243" y="2350"/>
                </a:lnTo>
                <a:lnTo>
                  <a:pt x="243" y="2372"/>
                </a:lnTo>
                <a:lnTo>
                  <a:pt x="258" y="2436"/>
                </a:lnTo>
                <a:lnTo>
                  <a:pt x="258" y="2517"/>
                </a:lnTo>
                <a:lnTo>
                  <a:pt x="243" y="2573"/>
                </a:lnTo>
                <a:lnTo>
                  <a:pt x="243" y="2625"/>
                </a:lnTo>
                <a:lnTo>
                  <a:pt x="231" y="2655"/>
                </a:lnTo>
                <a:lnTo>
                  <a:pt x="231" y="2733"/>
                </a:lnTo>
                <a:lnTo>
                  <a:pt x="258" y="2765"/>
                </a:lnTo>
                <a:lnTo>
                  <a:pt x="277" y="2765"/>
                </a:lnTo>
                <a:lnTo>
                  <a:pt x="291" y="2877"/>
                </a:lnTo>
                <a:lnTo>
                  <a:pt x="341" y="2910"/>
                </a:lnTo>
                <a:lnTo>
                  <a:pt x="378" y="2914"/>
                </a:lnTo>
                <a:lnTo>
                  <a:pt x="412" y="2929"/>
                </a:lnTo>
                <a:lnTo>
                  <a:pt x="450" y="2918"/>
                </a:lnTo>
                <a:lnTo>
                  <a:pt x="500" y="2912"/>
                </a:lnTo>
                <a:lnTo>
                  <a:pt x="432" y="2959"/>
                </a:lnTo>
                <a:lnTo>
                  <a:pt x="400" y="2962"/>
                </a:lnTo>
                <a:lnTo>
                  <a:pt x="378" y="2996"/>
                </a:lnTo>
                <a:lnTo>
                  <a:pt x="375" y="3037"/>
                </a:lnTo>
                <a:lnTo>
                  <a:pt x="299" y="2964"/>
                </a:lnTo>
                <a:lnTo>
                  <a:pt x="317" y="2948"/>
                </a:lnTo>
                <a:lnTo>
                  <a:pt x="310" y="2925"/>
                </a:lnTo>
                <a:lnTo>
                  <a:pt x="291" y="2929"/>
                </a:lnTo>
                <a:lnTo>
                  <a:pt x="279" y="2890"/>
                </a:lnTo>
                <a:lnTo>
                  <a:pt x="232" y="2890"/>
                </a:lnTo>
                <a:lnTo>
                  <a:pt x="205" y="2875"/>
                </a:lnTo>
                <a:lnTo>
                  <a:pt x="205" y="2836"/>
                </a:lnTo>
                <a:lnTo>
                  <a:pt x="170" y="2776"/>
                </a:lnTo>
                <a:lnTo>
                  <a:pt x="147" y="2661"/>
                </a:lnTo>
                <a:lnTo>
                  <a:pt x="144" y="2612"/>
                </a:lnTo>
                <a:lnTo>
                  <a:pt x="111" y="2540"/>
                </a:lnTo>
                <a:lnTo>
                  <a:pt x="131" y="2529"/>
                </a:lnTo>
                <a:lnTo>
                  <a:pt x="159" y="2517"/>
                </a:lnTo>
                <a:lnTo>
                  <a:pt x="101" y="2458"/>
                </a:lnTo>
                <a:lnTo>
                  <a:pt x="98" y="2428"/>
                </a:lnTo>
                <a:lnTo>
                  <a:pt x="77" y="2439"/>
                </a:lnTo>
                <a:lnTo>
                  <a:pt x="46" y="2419"/>
                </a:lnTo>
                <a:lnTo>
                  <a:pt x="0" y="2382"/>
                </a:lnTo>
                <a:lnTo>
                  <a:pt x="29" y="2352"/>
                </a:lnTo>
                <a:lnTo>
                  <a:pt x="63" y="2313"/>
                </a:lnTo>
                <a:lnTo>
                  <a:pt x="70" y="2337"/>
                </a:lnTo>
                <a:lnTo>
                  <a:pt x="112" y="2382"/>
                </a:lnTo>
                <a:lnTo>
                  <a:pt x="149" y="2372"/>
                </a:lnTo>
                <a:lnTo>
                  <a:pt x="127" y="2342"/>
                </a:lnTo>
                <a:lnTo>
                  <a:pt x="144" y="2298"/>
                </a:lnTo>
                <a:lnTo>
                  <a:pt x="149" y="2249"/>
                </a:lnTo>
                <a:lnTo>
                  <a:pt x="131" y="2231"/>
                </a:lnTo>
                <a:lnTo>
                  <a:pt x="162" y="2216"/>
                </a:lnTo>
                <a:lnTo>
                  <a:pt x="109" y="2136"/>
                </a:lnTo>
                <a:lnTo>
                  <a:pt x="111" y="1911"/>
                </a:lnTo>
                <a:lnTo>
                  <a:pt x="63" y="1912"/>
                </a:lnTo>
                <a:lnTo>
                  <a:pt x="24" y="1871"/>
                </a:lnTo>
                <a:lnTo>
                  <a:pt x="20" y="1778"/>
                </a:lnTo>
                <a:lnTo>
                  <a:pt x="40" y="1734"/>
                </a:lnTo>
                <a:lnTo>
                  <a:pt x="40" y="1674"/>
                </a:lnTo>
                <a:lnTo>
                  <a:pt x="27" y="1657"/>
                </a:lnTo>
                <a:lnTo>
                  <a:pt x="39" y="1574"/>
                </a:lnTo>
                <a:lnTo>
                  <a:pt x="63" y="1479"/>
                </a:lnTo>
                <a:lnTo>
                  <a:pt x="63" y="1402"/>
                </a:lnTo>
                <a:lnTo>
                  <a:pt x="94" y="1365"/>
                </a:lnTo>
                <a:lnTo>
                  <a:pt x="94" y="1263"/>
                </a:lnTo>
                <a:lnTo>
                  <a:pt x="94" y="1067"/>
                </a:lnTo>
                <a:lnTo>
                  <a:pt x="127" y="1017"/>
                </a:lnTo>
                <a:lnTo>
                  <a:pt x="122" y="993"/>
                </a:lnTo>
                <a:lnTo>
                  <a:pt x="98" y="954"/>
                </a:lnTo>
                <a:lnTo>
                  <a:pt x="94" y="853"/>
                </a:lnTo>
                <a:lnTo>
                  <a:pt x="105" y="834"/>
                </a:lnTo>
                <a:lnTo>
                  <a:pt x="112" y="769"/>
                </a:lnTo>
                <a:lnTo>
                  <a:pt x="118" y="533"/>
                </a:lnTo>
                <a:lnTo>
                  <a:pt x="81" y="510"/>
                </a:lnTo>
                <a:lnTo>
                  <a:pt x="111" y="462"/>
                </a:lnTo>
                <a:lnTo>
                  <a:pt x="111" y="391"/>
                </a:lnTo>
                <a:lnTo>
                  <a:pt x="111" y="291"/>
                </a:lnTo>
                <a:lnTo>
                  <a:pt x="111" y="201"/>
                </a:lnTo>
                <a:lnTo>
                  <a:pt x="90" y="121"/>
                </a:lnTo>
                <a:lnTo>
                  <a:pt x="57" y="91"/>
                </a:lnTo>
              </a:path>
            </a:pathLst>
          </a:custGeom>
          <a:solidFill>
            <a:schemeClr val="tx2">
              <a:lumMod val="75000"/>
            </a:schemeClr>
          </a:solidFill>
          <a:ln w="11176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  <a:ea typeface="ヒラギノ角ゴ Pro W3"/>
            </a:endParaRPr>
          </a:p>
        </p:txBody>
      </p:sp>
      <p:grpSp>
        <p:nvGrpSpPr>
          <p:cNvPr id="96" name="Group 62"/>
          <p:cNvGrpSpPr>
            <a:grpSpLocks/>
          </p:cNvGrpSpPr>
          <p:nvPr/>
        </p:nvGrpSpPr>
        <p:grpSpPr bwMode="auto">
          <a:xfrm>
            <a:off x="4188368" y="2211379"/>
            <a:ext cx="131806" cy="66800"/>
            <a:chOff x="3797" y="1709"/>
            <a:chExt cx="127" cy="80"/>
          </a:xfrm>
          <a:gradFill flip="none" rotWithShape="1">
            <a:gsLst>
              <a:gs pos="0">
                <a:srgbClr val="339933">
                  <a:shade val="30000"/>
                  <a:satMod val="115000"/>
                </a:srgbClr>
              </a:gs>
              <a:gs pos="50000">
                <a:srgbClr val="339933">
                  <a:shade val="67500"/>
                  <a:satMod val="115000"/>
                </a:srgbClr>
              </a:gs>
              <a:gs pos="100000">
                <a:srgbClr val="339933">
                  <a:shade val="100000"/>
                  <a:satMod val="115000"/>
                </a:srgbClr>
              </a:gs>
            </a:gsLst>
            <a:lin ang="0" scaled="1"/>
            <a:tileRect/>
          </a:gradFill>
          <a:effectLst/>
        </p:grpSpPr>
        <p:sp>
          <p:nvSpPr>
            <p:cNvPr id="107" name="Freeform 64"/>
            <p:cNvSpPr>
              <a:spLocks/>
            </p:cNvSpPr>
            <p:nvPr/>
          </p:nvSpPr>
          <p:spPr bwMode="auto">
            <a:xfrm>
              <a:off x="3797" y="1709"/>
              <a:ext cx="127" cy="80"/>
            </a:xfrm>
            <a:custGeom>
              <a:avLst/>
              <a:gdLst>
                <a:gd name="T0" fmla="*/ 96 w 254"/>
                <a:gd name="T1" fmla="*/ 33 h 160"/>
                <a:gd name="T2" fmla="*/ 109 w 254"/>
                <a:gd name="T3" fmla="*/ 56 h 160"/>
                <a:gd name="T4" fmla="*/ 149 w 254"/>
                <a:gd name="T5" fmla="*/ 56 h 160"/>
                <a:gd name="T6" fmla="*/ 182 w 254"/>
                <a:gd name="T7" fmla="*/ 44 h 160"/>
                <a:gd name="T8" fmla="*/ 216 w 254"/>
                <a:gd name="T9" fmla="*/ 33 h 160"/>
                <a:gd name="T10" fmla="*/ 254 w 254"/>
                <a:gd name="T11" fmla="*/ 33 h 160"/>
                <a:gd name="T12" fmla="*/ 234 w 254"/>
                <a:gd name="T13" fmla="*/ 80 h 160"/>
                <a:gd name="T14" fmla="*/ 212 w 254"/>
                <a:gd name="T15" fmla="*/ 104 h 160"/>
                <a:gd name="T16" fmla="*/ 210 w 254"/>
                <a:gd name="T17" fmla="*/ 134 h 160"/>
                <a:gd name="T18" fmla="*/ 205 w 254"/>
                <a:gd name="T19" fmla="*/ 158 h 160"/>
                <a:gd name="T20" fmla="*/ 188 w 254"/>
                <a:gd name="T21" fmla="*/ 160 h 160"/>
                <a:gd name="T22" fmla="*/ 158 w 254"/>
                <a:gd name="T23" fmla="*/ 152 h 160"/>
                <a:gd name="T24" fmla="*/ 145 w 254"/>
                <a:gd name="T25" fmla="*/ 123 h 160"/>
                <a:gd name="T26" fmla="*/ 109 w 254"/>
                <a:gd name="T27" fmla="*/ 132 h 160"/>
                <a:gd name="T28" fmla="*/ 99 w 254"/>
                <a:gd name="T29" fmla="*/ 115 h 160"/>
                <a:gd name="T30" fmla="*/ 75 w 254"/>
                <a:gd name="T31" fmla="*/ 104 h 160"/>
                <a:gd name="T32" fmla="*/ 0 w 254"/>
                <a:gd name="T33" fmla="*/ 71 h 160"/>
                <a:gd name="T34" fmla="*/ 0 w 254"/>
                <a:gd name="T35" fmla="*/ 2 h 160"/>
                <a:gd name="T36" fmla="*/ 29 w 254"/>
                <a:gd name="T37" fmla="*/ 0 h 160"/>
                <a:gd name="T38" fmla="*/ 48 w 254"/>
                <a:gd name="T39" fmla="*/ 18 h 160"/>
                <a:gd name="T40" fmla="*/ 62 w 254"/>
                <a:gd name="T41" fmla="*/ 35 h 160"/>
                <a:gd name="T42" fmla="*/ 75 w 254"/>
                <a:gd name="T43" fmla="*/ 39 h 160"/>
                <a:gd name="T44" fmla="*/ 96 w 254"/>
                <a:gd name="T45" fmla="*/ 33 h 16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4"/>
                <a:gd name="T70" fmla="*/ 0 h 160"/>
                <a:gd name="T71" fmla="*/ 254 w 254"/>
                <a:gd name="T72" fmla="*/ 160 h 16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4" h="160">
                  <a:moveTo>
                    <a:pt x="96" y="33"/>
                  </a:moveTo>
                  <a:lnTo>
                    <a:pt x="109" y="56"/>
                  </a:lnTo>
                  <a:lnTo>
                    <a:pt x="149" y="56"/>
                  </a:lnTo>
                  <a:lnTo>
                    <a:pt x="182" y="44"/>
                  </a:lnTo>
                  <a:lnTo>
                    <a:pt x="216" y="33"/>
                  </a:lnTo>
                  <a:lnTo>
                    <a:pt x="254" y="33"/>
                  </a:lnTo>
                  <a:lnTo>
                    <a:pt x="234" y="80"/>
                  </a:lnTo>
                  <a:lnTo>
                    <a:pt x="212" y="104"/>
                  </a:lnTo>
                  <a:lnTo>
                    <a:pt x="210" y="134"/>
                  </a:lnTo>
                  <a:lnTo>
                    <a:pt x="205" y="158"/>
                  </a:lnTo>
                  <a:lnTo>
                    <a:pt x="188" y="160"/>
                  </a:lnTo>
                  <a:lnTo>
                    <a:pt x="158" y="152"/>
                  </a:lnTo>
                  <a:lnTo>
                    <a:pt x="145" y="123"/>
                  </a:lnTo>
                  <a:lnTo>
                    <a:pt x="109" y="132"/>
                  </a:lnTo>
                  <a:lnTo>
                    <a:pt x="99" y="115"/>
                  </a:lnTo>
                  <a:lnTo>
                    <a:pt x="75" y="104"/>
                  </a:lnTo>
                  <a:lnTo>
                    <a:pt x="0" y="71"/>
                  </a:lnTo>
                  <a:lnTo>
                    <a:pt x="0" y="2"/>
                  </a:lnTo>
                  <a:lnTo>
                    <a:pt x="29" y="0"/>
                  </a:lnTo>
                  <a:lnTo>
                    <a:pt x="48" y="18"/>
                  </a:lnTo>
                  <a:lnTo>
                    <a:pt x="62" y="35"/>
                  </a:lnTo>
                  <a:lnTo>
                    <a:pt x="75" y="39"/>
                  </a:lnTo>
                  <a:lnTo>
                    <a:pt x="96" y="3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108" name="Freeform 65"/>
            <p:cNvSpPr>
              <a:spLocks/>
            </p:cNvSpPr>
            <p:nvPr/>
          </p:nvSpPr>
          <p:spPr bwMode="auto">
            <a:xfrm>
              <a:off x="3797" y="1709"/>
              <a:ext cx="127" cy="80"/>
            </a:xfrm>
            <a:custGeom>
              <a:avLst/>
              <a:gdLst>
                <a:gd name="T0" fmla="*/ 96 w 254"/>
                <a:gd name="T1" fmla="*/ 33 h 160"/>
                <a:gd name="T2" fmla="*/ 109 w 254"/>
                <a:gd name="T3" fmla="*/ 56 h 160"/>
                <a:gd name="T4" fmla="*/ 149 w 254"/>
                <a:gd name="T5" fmla="*/ 56 h 160"/>
                <a:gd name="T6" fmla="*/ 182 w 254"/>
                <a:gd name="T7" fmla="*/ 44 h 160"/>
                <a:gd name="T8" fmla="*/ 216 w 254"/>
                <a:gd name="T9" fmla="*/ 33 h 160"/>
                <a:gd name="T10" fmla="*/ 254 w 254"/>
                <a:gd name="T11" fmla="*/ 33 h 160"/>
                <a:gd name="T12" fmla="*/ 234 w 254"/>
                <a:gd name="T13" fmla="*/ 80 h 160"/>
                <a:gd name="T14" fmla="*/ 212 w 254"/>
                <a:gd name="T15" fmla="*/ 104 h 160"/>
                <a:gd name="T16" fmla="*/ 210 w 254"/>
                <a:gd name="T17" fmla="*/ 134 h 160"/>
                <a:gd name="T18" fmla="*/ 205 w 254"/>
                <a:gd name="T19" fmla="*/ 158 h 160"/>
                <a:gd name="T20" fmla="*/ 188 w 254"/>
                <a:gd name="T21" fmla="*/ 160 h 160"/>
                <a:gd name="T22" fmla="*/ 158 w 254"/>
                <a:gd name="T23" fmla="*/ 152 h 160"/>
                <a:gd name="T24" fmla="*/ 145 w 254"/>
                <a:gd name="T25" fmla="*/ 123 h 160"/>
                <a:gd name="T26" fmla="*/ 109 w 254"/>
                <a:gd name="T27" fmla="*/ 132 h 160"/>
                <a:gd name="T28" fmla="*/ 99 w 254"/>
                <a:gd name="T29" fmla="*/ 115 h 160"/>
                <a:gd name="T30" fmla="*/ 75 w 254"/>
                <a:gd name="T31" fmla="*/ 104 h 160"/>
                <a:gd name="T32" fmla="*/ 0 w 254"/>
                <a:gd name="T33" fmla="*/ 71 h 160"/>
                <a:gd name="T34" fmla="*/ 0 w 254"/>
                <a:gd name="T35" fmla="*/ 2 h 160"/>
                <a:gd name="T36" fmla="*/ 29 w 254"/>
                <a:gd name="T37" fmla="*/ 0 h 160"/>
                <a:gd name="T38" fmla="*/ 48 w 254"/>
                <a:gd name="T39" fmla="*/ 18 h 160"/>
                <a:gd name="T40" fmla="*/ 62 w 254"/>
                <a:gd name="T41" fmla="*/ 35 h 160"/>
                <a:gd name="T42" fmla="*/ 75 w 254"/>
                <a:gd name="T43" fmla="*/ 39 h 160"/>
                <a:gd name="T44" fmla="*/ 96 w 254"/>
                <a:gd name="T45" fmla="*/ 33 h 16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4"/>
                <a:gd name="T70" fmla="*/ 0 h 160"/>
                <a:gd name="T71" fmla="*/ 254 w 254"/>
                <a:gd name="T72" fmla="*/ 160 h 16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4" h="160">
                  <a:moveTo>
                    <a:pt x="96" y="33"/>
                  </a:moveTo>
                  <a:lnTo>
                    <a:pt x="109" y="56"/>
                  </a:lnTo>
                  <a:lnTo>
                    <a:pt x="149" y="56"/>
                  </a:lnTo>
                  <a:lnTo>
                    <a:pt x="182" y="44"/>
                  </a:lnTo>
                  <a:lnTo>
                    <a:pt x="216" y="33"/>
                  </a:lnTo>
                  <a:lnTo>
                    <a:pt x="254" y="33"/>
                  </a:lnTo>
                  <a:lnTo>
                    <a:pt x="234" y="80"/>
                  </a:lnTo>
                  <a:lnTo>
                    <a:pt x="212" y="104"/>
                  </a:lnTo>
                  <a:lnTo>
                    <a:pt x="210" y="134"/>
                  </a:lnTo>
                  <a:lnTo>
                    <a:pt x="205" y="158"/>
                  </a:lnTo>
                  <a:lnTo>
                    <a:pt x="188" y="160"/>
                  </a:lnTo>
                  <a:lnTo>
                    <a:pt x="158" y="152"/>
                  </a:lnTo>
                  <a:lnTo>
                    <a:pt x="145" y="123"/>
                  </a:lnTo>
                  <a:lnTo>
                    <a:pt x="109" y="132"/>
                  </a:lnTo>
                  <a:lnTo>
                    <a:pt x="99" y="115"/>
                  </a:lnTo>
                  <a:lnTo>
                    <a:pt x="75" y="104"/>
                  </a:lnTo>
                  <a:lnTo>
                    <a:pt x="0" y="71"/>
                  </a:lnTo>
                  <a:lnTo>
                    <a:pt x="0" y="2"/>
                  </a:lnTo>
                  <a:lnTo>
                    <a:pt x="29" y="0"/>
                  </a:lnTo>
                  <a:lnTo>
                    <a:pt x="48" y="18"/>
                  </a:lnTo>
                  <a:lnTo>
                    <a:pt x="62" y="35"/>
                  </a:lnTo>
                  <a:lnTo>
                    <a:pt x="75" y="39"/>
                  </a:lnTo>
                  <a:lnTo>
                    <a:pt x="96" y="33"/>
                  </a:lnTo>
                </a:path>
              </a:pathLst>
            </a:custGeom>
            <a:grp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</p:grpSp>
      <p:grpSp>
        <p:nvGrpSpPr>
          <p:cNvPr id="100" name="Group 66"/>
          <p:cNvGrpSpPr>
            <a:grpSpLocks/>
          </p:cNvGrpSpPr>
          <p:nvPr/>
        </p:nvGrpSpPr>
        <p:grpSpPr bwMode="auto">
          <a:xfrm>
            <a:off x="4322511" y="2221418"/>
            <a:ext cx="141891" cy="93120"/>
            <a:chOff x="3924" y="1715"/>
            <a:chExt cx="137" cy="111"/>
          </a:xfrm>
          <a:gradFill flip="none" rotWithShape="1">
            <a:gsLst>
              <a:gs pos="0">
                <a:srgbClr val="339933">
                  <a:shade val="30000"/>
                  <a:satMod val="115000"/>
                </a:srgbClr>
              </a:gs>
              <a:gs pos="50000">
                <a:srgbClr val="339933">
                  <a:shade val="67500"/>
                  <a:satMod val="115000"/>
                </a:srgbClr>
              </a:gs>
              <a:gs pos="100000">
                <a:srgbClr val="339933">
                  <a:shade val="100000"/>
                  <a:satMod val="115000"/>
                </a:srgbClr>
              </a:gs>
            </a:gsLst>
            <a:lin ang="0" scaled="1"/>
            <a:tileRect/>
          </a:gradFill>
        </p:grpSpPr>
        <p:sp>
          <p:nvSpPr>
            <p:cNvPr id="110" name="Freeform 67"/>
            <p:cNvSpPr>
              <a:spLocks/>
            </p:cNvSpPr>
            <p:nvPr/>
          </p:nvSpPr>
          <p:spPr bwMode="auto">
            <a:xfrm>
              <a:off x="3969" y="1760"/>
              <a:ext cx="92" cy="66"/>
            </a:xfrm>
            <a:custGeom>
              <a:avLst/>
              <a:gdLst>
                <a:gd name="T0" fmla="*/ 185 w 185"/>
                <a:gd name="T1" fmla="*/ 50 h 132"/>
                <a:gd name="T2" fmla="*/ 185 w 185"/>
                <a:gd name="T3" fmla="*/ 91 h 132"/>
                <a:gd name="T4" fmla="*/ 148 w 185"/>
                <a:gd name="T5" fmla="*/ 132 h 132"/>
                <a:gd name="T6" fmla="*/ 120 w 185"/>
                <a:gd name="T7" fmla="*/ 125 h 132"/>
                <a:gd name="T8" fmla="*/ 111 w 185"/>
                <a:gd name="T9" fmla="*/ 101 h 132"/>
                <a:gd name="T10" fmla="*/ 76 w 185"/>
                <a:gd name="T11" fmla="*/ 50 h 132"/>
                <a:gd name="T12" fmla="*/ 0 w 185"/>
                <a:gd name="T13" fmla="*/ 21 h 132"/>
                <a:gd name="T14" fmla="*/ 57 w 185"/>
                <a:gd name="T15" fmla="*/ 2 h 132"/>
                <a:gd name="T16" fmla="*/ 79 w 185"/>
                <a:gd name="T17" fmla="*/ 0 h 132"/>
                <a:gd name="T18" fmla="*/ 103 w 185"/>
                <a:gd name="T19" fmla="*/ 4 h 132"/>
                <a:gd name="T20" fmla="*/ 185 w 185"/>
                <a:gd name="T21" fmla="*/ 50 h 1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5"/>
                <a:gd name="T34" fmla="*/ 0 h 132"/>
                <a:gd name="T35" fmla="*/ 185 w 185"/>
                <a:gd name="T36" fmla="*/ 132 h 1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5" h="132">
                  <a:moveTo>
                    <a:pt x="185" y="50"/>
                  </a:moveTo>
                  <a:lnTo>
                    <a:pt x="185" y="91"/>
                  </a:lnTo>
                  <a:lnTo>
                    <a:pt x="148" y="132"/>
                  </a:lnTo>
                  <a:lnTo>
                    <a:pt x="120" y="125"/>
                  </a:lnTo>
                  <a:lnTo>
                    <a:pt x="111" y="101"/>
                  </a:lnTo>
                  <a:lnTo>
                    <a:pt x="76" y="50"/>
                  </a:lnTo>
                  <a:lnTo>
                    <a:pt x="0" y="21"/>
                  </a:lnTo>
                  <a:lnTo>
                    <a:pt x="57" y="2"/>
                  </a:lnTo>
                  <a:lnTo>
                    <a:pt x="79" y="0"/>
                  </a:lnTo>
                  <a:lnTo>
                    <a:pt x="103" y="4"/>
                  </a:lnTo>
                  <a:lnTo>
                    <a:pt x="185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111" name="Freeform 68"/>
            <p:cNvSpPr>
              <a:spLocks/>
            </p:cNvSpPr>
            <p:nvPr/>
          </p:nvSpPr>
          <p:spPr bwMode="auto">
            <a:xfrm>
              <a:off x="3924" y="1715"/>
              <a:ext cx="93" cy="66"/>
            </a:xfrm>
            <a:custGeom>
              <a:avLst/>
              <a:gdLst>
                <a:gd name="T0" fmla="*/ 185 w 185"/>
                <a:gd name="T1" fmla="*/ 50 h 132"/>
                <a:gd name="T2" fmla="*/ 185 w 185"/>
                <a:gd name="T3" fmla="*/ 91 h 132"/>
                <a:gd name="T4" fmla="*/ 148 w 185"/>
                <a:gd name="T5" fmla="*/ 132 h 132"/>
                <a:gd name="T6" fmla="*/ 120 w 185"/>
                <a:gd name="T7" fmla="*/ 125 h 132"/>
                <a:gd name="T8" fmla="*/ 111 w 185"/>
                <a:gd name="T9" fmla="*/ 100 h 132"/>
                <a:gd name="T10" fmla="*/ 76 w 185"/>
                <a:gd name="T11" fmla="*/ 50 h 132"/>
                <a:gd name="T12" fmla="*/ 0 w 185"/>
                <a:gd name="T13" fmla="*/ 20 h 132"/>
                <a:gd name="T14" fmla="*/ 58 w 185"/>
                <a:gd name="T15" fmla="*/ 2 h 132"/>
                <a:gd name="T16" fmla="*/ 80 w 185"/>
                <a:gd name="T17" fmla="*/ 0 h 132"/>
                <a:gd name="T18" fmla="*/ 104 w 185"/>
                <a:gd name="T19" fmla="*/ 4 h 132"/>
                <a:gd name="T20" fmla="*/ 185 w 185"/>
                <a:gd name="T21" fmla="*/ 50 h 1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5"/>
                <a:gd name="T34" fmla="*/ 0 h 132"/>
                <a:gd name="T35" fmla="*/ 185 w 185"/>
                <a:gd name="T36" fmla="*/ 132 h 1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5" h="132">
                  <a:moveTo>
                    <a:pt x="185" y="50"/>
                  </a:moveTo>
                  <a:lnTo>
                    <a:pt x="185" y="91"/>
                  </a:lnTo>
                  <a:lnTo>
                    <a:pt x="148" y="132"/>
                  </a:lnTo>
                  <a:lnTo>
                    <a:pt x="120" y="125"/>
                  </a:lnTo>
                  <a:lnTo>
                    <a:pt x="111" y="100"/>
                  </a:lnTo>
                  <a:lnTo>
                    <a:pt x="76" y="50"/>
                  </a:lnTo>
                  <a:lnTo>
                    <a:pt x="0" y="20"/>
                  </a:lnTo>
                  <a:lnTo>
                    <a:pt x="58" y="2"/>
                  </a:lnTo>
                  <a:lnTo>
                    <a:pt x="80" y="0"/>
                  </a:lnTo>
                  <a:lnTo>
                    <a:pt x="104" y="4"/>
                  </a:lnTo>
                  <a:lnTo>
                    <a:pt x="185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112" name="Freeform 69"/>
            <p:cNvSpPr>
              <a:spLocks/>
            </p:cNvSpPr>
            <p:nvPr/>
          </p:nvSpPr>
          <p:spPr bwMode="auto">
            <a:xfrm>
              <a:off x="3924" y="1715"/>
              <a:ext cx="93" cy="66"/>
            </a:xfrm>
            <a:custGeom>
              <a:avLst/>
              <a:gdLst>
                <a:gd name="T0" fmla="*/ 185 w 185"/>
                <a:gd name="T1" fmla="*/ 50 h 132"/>
                <a:gd name="T2" fmla="*/ 185 w 185"/>
                <a:gd name="T3" fmla="*/ 91 h 132"/>
                <a:gd name="T4" fmla="*/ 148 w 185"/>
                <a:gd name="T5" fmla="*/ 132 h 132"/>
                <a:gd name="T6" fmla="*/ 120 w 185"/>
                <a:gd name="T7" fmla="*/ 125 h 132"/>
                <a:gd name="T8" fmla="*/ 111 w 185"/>
                <a:gd name="T9" fmla="*/ 100 h 132"/>
                <a:gd name="T10" fmla="*/ 76 w 185"/>
                <a:gd name="T11" fmla="*/ 50 h 132"/>
                <a:gd name="T12" fmla="*/ 0 w 185"/>
                <a:gd name="T13" fmla="*/ 20 h 132"/>
                <a:gd name="T14" fmla="*/ 58 w 185"/>
                <a:gd name="T15" fmla="*/ 2 h 132"/>
                <a:gd name="T16" fmla="*/ 80 w 185"/>
                <a:gd name="T17" fmla="*/ 0 h 132"/>
                <a:gd name="T18" fmla="*/ 104 w 185"/>
                <a:gd name="T19" fmla="*/ 4 h 132"/>
                <a:gd name="T20" fmla="*/ 185 w 185"/>
                <a:gd name="T21" fmla="*/ 50 h 1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5"/>
                <a:gd name="T34" fmla="*/ 0 h 132"/>
                <a:gd name="T35" fmla="*/ 185 w 185"/>
                <a:gd name="T36" fmla="*/ 132 h 1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5" h="132">
                  <a:moveTo>
                    <a:pt x="185" y="50"/>
                  </a:moveTo>
                  <a:lnTo>
                    <a:pt x="185" y="91"/>
                  </a:lnTo>
                  <a:lnTo>
                    <a:pt x="148" y="132"/>
                  </a:lnTo>
                  <a:lnTo>
                    <a:pt x="120" y="125"/>
                  </a:lnTo>
                  <a:lnTo>
                    <a:pt x="111" y="100"/>
                  </a:lnTo>
                  <a:lnTo>
                    <a:pt x="76" y="50"/>
                  </a:lnTo>
                  <a:lnTo>
                    <a:pt x="0" y="20"/>
                  </a:lnTo>
                  <a:lnTo>
                    <a:pt x="58" y="2"/>
                  </a:lnTo>
                  <a:lnTo>
                    <a:pt x="80" y="0"/>
                  </a:lnTo>
                  <a:lnTo>
                    <a:pt x="104" y="4"/>
                  </a:lnTo>
                  <a:lnTo>
                    <a:pt x="185" y="50"/>
                  </a:lnTo>
                </a:path>
              </a:pathLst>
            </a:custGeom>
            <a:grp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</p:grpSp>
      <p:grpSp>
        <p:nvGrpSpPr>
          <p:cNvPr id="106" name="Group 70"/>
          <p:cNvGrpSpPr>
            <a:grpSpLocks/>
          </p:cNvGrpSpPr>
          <p:nvPr/>
        </p:nvGrpSpPr>
        <p:grpSpPr bwMode="auto">
          <a:xfrm>
            <a:off x="5046567" y="2150811"/>
            <a:ext cx="60600" cy="64096"/>
            <a:chOff x="4590" y="1631"/>
            <a:chExt cx="58" cy="76"/>
          </a:xfrm>
          <a:solidFill>
            <a:srgbClr val="005000"/>
          </a:solidFill>
        </p:grpSpPr>
        <p:sp>
          <p:nvSpPr>
            <p:cNvPr id="114" name="Freeform 72"/>
            <p:cNvSpPr>
              <a:spLocks/>
            </p:cNvSpPr>
            <p:nvPr/>
          </p:nvSpPr>
          <p:spPr bwMode="auto">
            <a:xfrm>
              <a:off x="4594" y="1631"/>
              <a:ext cx="54" cy="76"/>
            </a:xfrm>
            <a:custGeom>
              <a:avLst/>
              <a:gdLst>
                <a:gd name="T0" fmla="*/ 101 w 107"/>
                <a:gd name="T1" fmla="*/ 110 h 153"/>
                <a:gd name="T2" fmla="*/ 100 w 107"/>
                <a:gd name="T3" fmla="*/ 121 h 153"/>
                <a:gd name="T4" fmla="*/ 89 w 107"/>
                <a:gd name="T5" fmla="*/ 125 h 153"/>
                <a:gd name="T6" fmla="*/ 76 w 107"/>
                <a:gd name="T7" fmla="*/ 127 h 153"/>
                <a:gd name="T8" fmla="*/ 65 w 107"/>
                <a:gd name="T9" fmla="*/ 133 h 153"/>
                <a:gd name="T10" fmla="*/ 53 w 107"/>
                <a:gd name="T11" fmla="*/ 138 h 153"/>
                <a:gd name="T12" fmla="*/ 44 w 107"/>
                <a:gd name="T13" fmla="*/ 149 h 153"/>
                <a:gd name="T14" fmla="*/ 33 w 107"/>
                <a:gd name="T15" fmla="*/ 151 h 153"/>
                <a:gd name="T16" fmla="*/ 20 w 107"/>
                <a:gd name="T17" fmla="*/ 153 h 153"/>
                <a:gd name="T18" fmla="*/ 22 w 107"/>
                <a:gd name="T19" fmla="*/ 146 h 153"/>
                <a:gd name="T20" fmla="*/ 9 w 107"/>
                <a:gd name="T21" fmla="*/ 149 h 153"/>
                <a:gd name="T22" fmla="*/ 20 w 107"/>
                <a:gd name="T23" fmla="*/ 140 h 153"/>
                <a:gd name="T24" fmla="*/ 11 w 107"/>
                <a:gd name="T25" fmla="*/ 140 h 153"/>
                <a:gd name="T26" fmla="*/ 11 w 107"/>
                <a:gd name="T27" fmla="*/ 131 h 153"/>
                <a:gd name="T28" fmla="*/ 9 w 107"/>
                <a:gd name="T29" fmla="*/ 127 h 153"/>
                <a:gd name="T30" fmla="*/ 4 w 107"/>
                <a:gd name="T31" fmla="*/ 125 h 153"/>
                <a:gd name="T32" fmla="*/ 17 w 107"/>
                <a:gd name="T33" fmla="*/ 123 h 153"/>
                <a:gd name="T34" fmla="*/ 22 w 107"/>
                <a:gd name="T35" fmla="*/ 114 h 153"/>
                <a:gd name="T36" fmla="*/ 35 w 107"/>
                <a:gd name="T37" fmla="*/ 108 h 153"/>
                <a:gd name="T38" fmla="*/ 37 w 107"/>
                <a:gd name="T39" fmla="*/ 103 h 153"/>
                <a:gd name="T40" fmla="*/ 26 w 107"/>
                <a:gd name="T41" fmla="*/ 108 h 153"/>
                <a:gd name="T42" fmla="*/ 17 w 107"/>
                <a:gd name="T43" fmla="*/ 110 h 153"/>
                <a:gd name="T44" fmla="*/ 31 w 107"/>
                <a:gd name="T45" fmla="*/ 97 h 153"/>
                <a:gd name="T46" fmla="*/ 31 w 107"/>
                <a:gd name="T47" fmla="*/ 90 h 153"/>
                <a:gd name="T48" fmla="*/ 37 w 107"/>
                <a:gd name="T49" fmla="*/ 82 h 153"/>
                <a:gd name="T50" fmla="*/ 33 w 107"/>
                <a:gd name="T51" fmla="*/ 69 h 153"/>
                <a:gd name="T52" fmla="*/ 35 w 107"/>
                <a:gd name="T53" fmla="*/ 80 h 153"/>
                <a:gd name="T54" fmla="*/ 24 w 107"/>
                <a:gd name="T55" fmla="*/ 82 h 153"/>
                <a:gd name="T56" fmla="*/ 17 w 107"/>
                <a:gd name="T57" fmla="*/ 77 h 153"/>
                <a:gd name="T58" fmla="*/ 13 w 107"/>
                <a:gd name="T59" fmla="*/ 71 h 153"/>
                <a:gd name="T60" fmla="*/ 20 w 107"/>
                <a:gd name="T61" fmla="*/ 62 h 153"/>
                <a:gd name="T62" fmla="*/ 17 w 107"/>
                <a:gd name="T63" fmla="*/ 60 h 153"/>
                <a:gd name="T64" fmla="*/ 20 w 107"/>
                <a:gd name="T65" fmla="*/ 56 h 153"/>
                <a:gd name="T66" fmla="*/ 13 w 107"/>
                <a:gd name="T67" fmla="*/ 51 h 153"/>
                <a:gd name="T68" fmla="*/ 22 w 107"/>
                <a:gd name="T69" fmla="*/ 41 h 153"/>
                <a:gd name="T70" fmla="*/ 35 w 107"/>
                <a:gd name="T71" fmla="*/ 47 h 153"/>
                <a:gd name="T72" fmla="*/ 48 w 107"/>
                <a:gd name="T73" fmla="*/ 45 h 153"/>
                <a:gd name="T74" fmla="*/ 52 w 107"/>
                <a:gd name="T75" fmla="*/ 38 h 153"/>
                <a:gd name="T76" fmla="*/ 46 w 107"/>
                <a:gd name="T77" fmla="*/ 28 h 153"/>
                <a:gd name="T78" fmla="*/ 50 w 107"/>
                <a:gd name="T79" fmla="*/ 23 h 153"/>
                <a:gd name="T80" fmla="*/ 53 w 107"/>
                <a:gd name="T81" fmla="*/ 12 h 153"/>
                <a:gd name="T82" fmla="*/ 70 w 107"/>
                <a:gd name="T83" fmla="*/ 10 h 153"/>
                <a:gd name="T84" fmla="*/ 70 w 107"/>
                <a:gd name="T85" fmla="*/ 6 h 153"/>
                <a:gd name="T86" fmla="*/ 77 w 107"/>
                <a:gd name="T87" fmla="*/ 2 h 153"/>
                <a:gd name="T88" fmla="*/ 76 w 107"/>
                <a:gd name="T89" fmla="*/ 12 h 153"/>
                <a:gd name="T90" fmla="*/ 68 w 107"/>
                <a:gd name="T91" fmla="*/ 26 h 153"/>
                <a:gd name="T92" fmla="*/ 63 w 107"/>
                <a:gd name="T93" fmla="*/ 32 h 153"/>
                <a:gd name="T94" fmla="*/ 63 w 107"/>
                <a:gd name="T95" fmla="*/ 43 h 153"/>
                <a:gd name="T96" fmla="*/ 74 w 107"/>
                <a:gd name="T97" fmla="*/ 51 h 153"/>
                <a:gd name="T98" fmla="*/ 81 w 107"/>
                <a:gd name="T99" fmla="*/ 41 h 153"/>
                <a:gd name="T100" fmla="*/ 89 w 107"/>
                <a:gd name="T101" fmla="*/ 47 h 153"/>
                <a:gd name="T102" fmla="*/ 101 w 107"/>
                <a:gd name="T103" fmla="*/ 54 h 153"/>
                <a:gd name="T104" fmla="*/ 100 w 107"/>
                <a:gd name="T105" fmla="*/ 62 h 153"/>
                <a:gd name="T106" fmla="*/ 105 w 107"/>
                <a:gd name="T107" fmla="*/ 77 h 153"/>
                <a:gd name="T108" fmla="*/ 107 w 107"/>
                <a:gd name="T109" fmla="*/ 88 h 15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7"/>
                <a:gd name="T166" fmla="*/ 0 h 153"/>
                <a:gd name="T167" fmla="*/ 107 w 107"/>
                <a:gd name="T168" fmla="*/ 153 h 15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7" h="153">
                  <a:moveTo>
                    <a:pt x="107" y="93"/>
                  </a:moveTo>
                  <a:lnTo>
                    <a:pt x="107" y="95"/>
                  </a:lnTo>
                  <a:lnTo>
                    <a:pt x="105" y="99"/>
                  </a:lnTo>
                  <a:lnTo>
                    <a:pt x="105" y="101"/>
                  </a:lnTo>
                  <a:lnTo>
                    <a:pt x="101" y="103"/>
                  </a:lnTo>
                  <a:lnTo>
                    <a:pt x="101" y="105"/>
                  </a:lnTo>
                  <a:lnTo>
                    <a:pt x="101" y="110"/>
                  </a:lnTo>
                  <a:lnTo>
                    <a:pt x="100" y="112"/>
                  </a:lnTo>
                  <a:lnTo>
                    <a:pt x="100" y="114"/>
                  </a:lnTo>
                  <a:lnTo>
                    <a:pt x="98" y="116"/>
                  </a:lnTo>
                  <a:lnTo>
                    <a:pt x="98" y="118"/>
                  </a:lnTo>
                  <a:lnTo>
                    <a:pt x="96" y="121"/>
                  </a:lnTo>
                  <a:lnTo>
                    <a:pt x="98" y="121"/>
                  </a:lnTo>
                  <a:lnTo>
                    <a:pt x="100" y="121"/>
                  </a:lnTo>
                  <a:lnTo>
                    <a:pt x="100" y="123"/>
                  </a:lnTo>
                  <a:lnTo>
                    <a:pt x="98" y="125"/>
                  </a:lnTo>
                  <a:lnTo>
                    <a:pt x="96" y="125"/>
                  </a:lnTo>
                  <a:lnTo>
                    <a:pt x="94" y="125"/>
                  </a:lnTo>
                  <a:lnTo>
                    <a:pt x="92" y="125"/>
                  </a:lnTo>
                  <a:lnTo>
                    <a:pt x="92" y="123"/>
                  </a:lnTo>
                  <a:lnTo>
                    <a:pt x="89" y="125"/>
                  </a:lnTo>
                  <a:lnTo>
                    <a:pt x="87" y="125"/>
                  </a:lnTo>
                  <a:lnTo>
                    <a:pt x="85" y="125"/>
                  </a:lnTo>
                  <a:lnTo>
                    <a:pt x="85" y="123"/>
                  </a:lnTo>
                  <a:lnTo>
                    <a:pt x="85" y="125"/>
                  </a:lnTo>
                  <a:lnTo>
                    <a:pt x="83" y="127"/>
                  </a:lnTo>
                  <a:lnTo>
                    <a:pt x="77" y="127"/>
                  </a:lnTo>
                  <a:lnTo>
                    <a:pt x="76" y="127"/>
                  </a:lnTo>
                  <a:lnTo>
                    <a:pt x="72" y="129"/>
                  </a:lnTo>
                  <a:lnTo>
                    <a:pt x="70" y="129"/>
                  </a:lnTo>
                  <a:lnTo>
                    <a:pt x="72" y="129"/>
                  </a:lnTo>
                  <a:lnTo>
                    <a:pt x="72" y="131"/>
                  </a:lnTo>
                  <a:lnTo>
                    <a:pt x="70" y="131"/>
                  </a:lnTo>
                  <a:lnTo>
                    <a:pt x="68" y="133"/>
                  </a:lnTo>
                  <a:lnTo>
                    <a:pt x="65" y="133"/>
                  </a:lnTo>
                  <a:lnTo>
                    <a:pt x="63" y="133"/>
                  </a:lnTo>
                  <a:lnTo>
                    <a:pt x="63" y="136"/>
                  </a:lnTo>
                  <a:lnTo>
                    <a:pt x="61" y="138"/>
                  </a:lnTo>
                  <a:lnTo>
                    <a:pt x="59" y="140"/>
                  </a:lnTo>
                  <a:lnTo>
                    <a:pt x="57" y="140"/>
                  </a:lnTo>
                  <a:lnTo>
                    <a:pt x="53" y="140"/>
                  </a:lnTo>
                  <a:lnTo>
                    <a:pt x="53" y="138"/>
                  </a:lnTo>
                  <a:lnTo>
                    <a:pt x="53" y="140"/>
                  </a:lnTo>
                  <a:lnTo>
                    <a:pt x="53" y="142"/>
                  </a:lnTo>
                  <a:lnTo>
                    <a:pt x="52" y="142"/>
                  </a:lnTo>
                  <a:lnTo>
                    <a:pt x="50" y="144"/>
                  </a:lnTo>
                  <a:lnTo>
                    <a:pt x="48" y="146"/>
                  </a:lnTo>
                  <a:lnTo>
                    <a:pt x="46" y="146"/>
                  </a:lnTo>
                  <a:lnTo>
                    <a:pt x="44" y="149"/>
                  </a:lnTo>
                  <a:lnTo>
                    <a:pt x="41" y="146"/>
                  </a:lnTo>
                  <a:lnTo>
                    <a:pt x="39" y="146"/>
                  </a:lnTo>
                  <a:lnTo>
                    <a:pt x="39" y="149"/>
                  </a:lnTo>
                  <a:lnTo>
                    <a:pt x="39" y="151"/>
                  </a:lnTo>
                  <a:lnTo>
                    <a:pt x="37" y="149"/>
                  </a:lnTo>
                  <a:lnTo>
                    <a:pt x="35" y="149"/>
                  </a:lnTo>
                  <a:lnTo>
                    <a:pt x="33" y="151"/>
                  </a:lnTo>
                  <a:lnTo>
                    <a:pt x="33" y="153"/>
                  </a:lnTo>
                  <a:lnTo>
                    <a:pt x="31" y="151"/>
                  </a:lnTo>
                  <a:lnTo>
                    <a:pt x="28" y="151"/>
                  </a:lnTo>
                  <a:lnTo>
                    <a:pt x="26" y="151"/>
                  </a:lnTo>
                  <a:lnTo>
                    <a:pt x="24" y="151"/>
                  </a:lnTo>
                  <a:lnTo>
                    <a:pt x="22" y="153"/>
                  </a:lnTo>
                  <a:lnTo>
                    <a:pt x="20" y="153"/>
                  </a:lnTo>
                  <a:lnTo>
                    <a:pt x="20" y="151"/>
                  </a:lnTo>
                  <a:lnTo>
                    <a:pt x="22" y="149"/>
                  </a:lnTo>
                  <a:lnTo>
                    <a:pt x="20" y="149"/>
                  </a:lnTo>
                  <a:lnTo>
                    <a:pt x="20" y="151"/>
                  </a:lnTo>
                  <a:lnTo>
                    <a:pt x="17" y="151"/>
                  </a:lnTo>
                  <a:lnTo>
                    <a:pt x="17" y="149"/>
                  </a:lnTo>
                  <a:lnTo>
                    <a:pt x="22" y="146"/>
                  </a:lnTo>
                  <a:lnTo>
                    <a:pt x="24" y="144"/>
                  </a:lnTo>
                  <a:lnTo>
                    <a:pt x="22" y="144"/>
                  </a:lnTo>
                  <a:lnTo>
                    <a:pt x="17" y="146"/>
                  </a:lnTo>
                  <a:lnTo>
                    <a:pt x="15" y="146"/>
                  </a:lnTo>
                  <a:lnTo>
                    <a:pt x="13" y="146"/>
                  </a:lnTo>
                  <a:lnTo>
                    <a:pt x="11" y="149"/>
                  </a:lnTo>
                  <a:lnTo>
                    <a:pt x="9" y="149"/>
                  </a:lnTo>
                  <a:lnTo>
                    <a:pt x="7" y="149"/>
                  </a:lnTo>
                  <a:lnTo>
                    <a:pt x="9" y="146"/>
                  </a:lnTo>
                  <a:lnTo>
                    <a:pt x="13" y="144"/>
                  </a:lnTo>
                  <a:lnTo>
                    <a:pt x="15" y="144"/>
                  </a:lnTo>
                  <a:lnTo>
                    <a:pt x="13" y="142"/>
                  </a:lnTo>
                  <a:lnTo>
                    <a:pt x="17" y="140"/>
                  </a:lnTo>
                  <a:lnTo>
                    <a:pt x="20" y="140"/>
                  </a:lnTo>
                  <a:lnTo>
                    <a:pt x="15" y="140"/>
                  </a:lnTo>
                  <a:lnTo>
                    <a:pt x="13" y="140"/>
                  </a:lnTo>
                  <a:lnTo>
                    <a:pt x="13" y="142"/>
                  </a:lnTo>
                  <a:lnTo>
                    <a:pt x="11" y="142"/>
                  </a:lnTo>
                  <a:lnTo>
                    <a:pt x="9" y="142"/>
                  </a:lnTo>
                  <a:lnTo>
                    <a:pt x="9" y="140"/>
                  </a:lnTo>
                  <a:lnTo>
                    <a:pt x="11" y="140"/>
                  </a:lnTo>
                  <a:lnTo>
                    <a:pt x="9" y="138"/>
                  </a:lnTo>
                  <a:lnTo>
                    <a:pt x="7" y="140"/>
                  </a:lnTo>
                  <a:lnTo>
                    <a:pt x="4" y="138"/>
                  </a:lnTo>
                  <a:lnTo>
                    <a:pt x="4" y="136"/>
                  </a:lnTo>
                  <a:lnTo>
                    <a:pt x="7" y="133"/>
                  </a:lnTo>
                  <a:lnTo>
                    <a:pt x="9" y="131"/>
                  </a:lnTo>
                  <a:lnTo>
                    <a:pt x="11" y="131"/>
                  </a:lnTo>
                  <a:lnTo>
                    <a:pt x="13" y="131"/>
                  </a:lnTo>
                  <a:lnTo>
                    <a:pt x="15" y="129"/>
                  </a:lnTo>
                  <a:lnTo>
                    <a:pt x="17" y="127"/>
                  </a:lnTo>
                  <a:lnTo>
                    <a:pt x="15" y="127"/>
                  </a:lnTo>
                  <a:lnTo>
                    <a:pt x="13" y="127"/>
                  </a:lnTo>
                  <a:lnTo>
                    <a:pt x="11" y="127"/>
                  </a:lnTo>
                  <a:lnTo>
                    <a:pt x="9" y="127"/>
                  </a:lnTo>
                  <a:lnTo>
                    <a:pt x="7" y="127"/>
                  </a:lnTo>
                  <a:lnTo>
                    <a:pt x="7" y="129"/>
                  </a:lnTo>
                  <a:lnTo>
                    <a:pt x="4" y="127"/>
                  </a:lnTo>
                  <a:lnTo>
                    <a:pt x="2" y="127"/>
                  </a:lnTo>
                  <a:lnTo>
                    <a:pt x="2" y="129"/>
                  </a:lnTo>
                  <a:lnTo>
                    <a:pt x="0" y="129"/>
                  </a:lnTo>
                  <a:lnTo>
                    <a:pt x="4" y="125"/>
                  </a:lnTo>
                  <a:lnTo>
                    <a:pt x="7" y="123"/>
                  </a:lnTo>
                  <a:lnTo>
                    <a:pt x="9" y="121"/>
                  </a:lnTo>
                  <a:lnTo>
                    <a:pt x="11" y="118"/>
                  </a:lnTo>
                  <a:lnTo>
                    <a:pt x="13" y="121"/>
                  </a:lnTo>
                  <a:lnTo>
                    <a:pt x="13" y="123"/>
                  </a:lnTo>
                  <a:lnTo>
                    <a:pt x="15" y="123"/>
                  </a:lnTo>
                  <a:lnTo>
                    <a:pt x="17" y="123"/>
                  </a:lnTo>
                  <a:lnTo>
                    <a:pt x="20" y="123"/>
                  </a:lnTo>
                  <a:lnTo>
                    <a:pt x="17" y="121"/>
                  </a:lnTo>
                  <a:lnTo>
                    <a:pt x="17" y="118"/>
                  </a:lnTo>
                  <a:lnTo>
                    <a:pt x="15" y="116"/>
                  </a:lnTo>
                  <a:lnTo>
                    <a:pt x="17" y="116"/>
                  </a:lnTo>
                  <a:lnTo>
                    <a:pt x="20" y="114"/>
                  </a:lnTo>
                  <a:lnTo>
                    <a:pt x="22" y="114"/>
                  </a:lnTo>
                  <a:lnTo>
                    <a:pt x="22" y="112"/>
                  </a:lnTo>
                  <a:lnTo>
                    <a:pt x="24" y="110"/>
                  </a:lnTo>
                  <a:lnTo>
                    <a:pt x="26" y="110"/>
                  </a:lnTo>
                  <a:lnTo>
                    <a:pt x="28" y="110"/>
                  </a:lnTo>
                  <a:lnTo>
                    <a:pt x="31" y="110"/>
                  </a:lnTo>
                  <a:lnTo>
                    <a:pt x="33" y="108"/>
                  </a:lnTo>
                  <a:lnTo>
                    <a:pt x="35" y="108"/>
                  </a:lnTo>
                  <a:lnTo>
                    <a:pt x="37" y="108"/>
                  </a:lnTo>
                  <a:lnTo>
                    <a:pt x="39" y="108"/>
                  </a:lnTo>
                  <a:lnTo>
                    <a:pt x="39" y="105"/>
                  </a:lnTo>
                  <a:lnTo>
                    <a:pt x="41" y="105"/>
                  </a:lnTo>
                  <a:lnTo>
                    <a:pt x="39" y="105"/>
                  </a:lnTo>
                  <a:lnTo>
                    <a:pt x="39" y="103"/>
                  </a:lnTo>
                  <a:lnTo>
                    <a:pt x="37" y="103"/>
                  </a:lnTo>
                  <a:lnTo>
                    <a:pt x="35" y="105"/>
                  </a:lnTo>
                  <a:lnTo>
                    <a:pt x="35" y="108"/>
                  </a:lnTo>
                  <a:lnTo>
                    <a:pt x="33" y="108"/>
                  </a:lnTo>
                  <a:lnTo>
                    <a:pt x="31" y="110"/>
                  </a:lnTo>
                  <a:lnTo>
                    <a:pt x="31" y="108"/>
                  </a:lnTo>
                  <a:lnTo>
                    <a:pt x="28" y="108"/>
                  </a:lnTo>
                  <a:lnTo>
                    <a:pt x="26" y="108"/>
                  </a:lnTo>
                  <a:lnTo>
                    <a:pt x="24" y="105"/>
                  </a:lnTo>
                  <a:lnTo>
                    <a:pt x="24" y="108"/>
                  </a:lnTo>
                  <a:lnTo>
                    <a:pt x="22" y="110"/>
                  </a:lnTo>
                  <a:lnTo>
                    <a:pt x="20" y="110"/>
                  </a:lnTo>
                  <a:lnTo>
                    <a:pt x="17" y="110"/>
                  </a:lnTo>
                  <a:lnTo>
                    <a:pt x="15" y="110"/>
                  </a:lnTo>
                  <a:lnTo>
                    <a:pt x="17" y="110"/>
                  </a:lnTo>
                  <a:lnTo>
                    <a:pt x="17" y="108"/>
                  </a:lnTo>
                  <a:lnTo>
                    <a:pt x="20" y="108"/>
                  </a:lnTo>
                  <a:lnTo>
                    <a:pt x="22" y="105"/>
                  </a:lnTo>
                  <a:lnTo>
                    <a:pt x="24" y="103"/>
                  </a:lnTo>
                  <a:lnTo>
                    <a:pt x="26" y="101"/>
                  </a:lnTo>
                  <a:lnTo>
                    <a:pt x="28" y="99"/>
                  </a:lnTo>
                  <a:lnTo>
                    <a:pt x="31" y="97"/>
                  </a:lnTo>
                  <a:lnTo>
                    <a:pt x="31" y="95"/>
                  </a:lnTo>
                  <a:lnTo>
                    <a:pt x="28" y="95"/>
                  </a:lnTo>
                  <a:lnTo>
                    <a:pt x="28" y="97"/>
                  </a:lnTo>
                  <a:lnTo>
                    <a:pt x="26" y="95"/>
                  </a:lnTo>
                  <a:lnTo>
                    <a:pt x="28" y="93"/>
                  </a:lnTo>
                  <a:lnTo>
                    <a:pt x="31" y="93"/>
                  </a:lnTo>
                  <a:lnTo>
                    <a:pt x="31" y="90"/>
                  </a:lnTo>
                  <a:lnTo>
                    <a:pt x="31" y="88"/>
                  </a:lnTo>
                  <a:lnTo>
                    <a:pt x="33" y="88"/>
                  </a:lnTo>
                  <a:lnTo>
                    <a:pt x="35" y="88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37" y="84"/>
                  </a:lnTo>
                  <a:lnTo>
                    <a:pt x="37" y="82"/>
                  </a:lnTo>
                  <a:lnTo>
                    <a:pt x="37" y="80"/>
                  </a:lnTo>
                  <a:lnTo>
                    <a:pt x="37" y="77"/>
                  </a:lnTo>
                  <a:lnTo>
                    <a:pt x="35" y="77"/>
                  </a:lnTo>
                  <a:lnTo>
                    <a:pt x="35" y="75"/>
                  </a:lnTo>
                  <a:lnTo>
                    <a:pt x="33" y="73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1" y="69"/>
                  </a:lnTo>
                  <a:lnTo>
                    <a:pt x="28" y="69"/>
                  </a:lnTo>
                  <a:lnTo>
                    <a:pt x="28" y="71"/>
                  </a:lnTo>
                  <a:lnTo>
                    <a:pt x="31" y="73"/>
                  </a:lnTo>
                  <a:lnTo>
                    <a:pt x="33" y="75"/>
                  </a:lnTo>
                  <a:lnTo>
                    <a:pt x="33" y="77"/>
                  </a:lnTo>
                  <a:lnTo>
                    <a:pt x="35" y="80"/>
                  </a:lnTo>
                  <a:lnTo>
                    <a:pt x="35" y="82"/>
                  </a:lnTo>
                  <a:lnTo>
                    <a:pt x="33" y="84"/>
                  </a:lnTo>
                  <a:lnTo>
                    <a:pt x="31" y="84"/>
                  </a:lnTo>
                  <a:lnTo>
                    <a:pt x="28" y="84"/>
                  </a:lnTo>
                  <a:lnTo>
                    <a:pt x="26" y="84"/>
                  </a:lnTo>
                  <a:lnTo>
                    <a:pt x="24" y="84"/>
                  </a:lnTo>
                  <a:lnTo>
                    <a:pt x="24" y="82"/>
                  </a:lnTo>
                  <a:lnTo>
                    <a:pt x="24" y="80"/>
                  </a:lnTo>
                  <a:lnTo>
                    <a:pt x="22" y="82"/>
                  </a:lnTo>
                  <a:lnTo>
                    <a:pt x="20" y="82"/>
                  </a:lnTo>
                  <a:lnTo>
                    <a:pt x="17" y="82"/>
                  </a:lnTo>
                  <a:lnTo>
                    <a:pt x="20" y="80"/>
                  </a:lnTo>
                  <a:lnTo>
                    <a:pt x="20" y="77"/>
                  </a:lnTo>
                  <a:lnTo>
                    <a:pt x="17" y="77"/>
                  </a:lnTo>
                  <a:lnTo>
                    <a:pt x="15" y="77"/>
                  </a:lnTo>
                  <a:lnTo>
                    <a:pt x="11" y="77"/>
                  </a:lnTo>
                  <a:lnTo>
                    <a:pt x="13" y="75"/>
                  </a:lnTo>
                  <a:lnTo>
                    <a:pt x="11" y="73"/>
                  </a:lnTo>
                  <a:lnTo>
                    <a:pt x="11" y="71"/>
                  </a:lnTo>
                  <a:lnTo>
                    <a:pt x="11" y="69"/>
                  </a:lnTo>
                  <a:lnTo>
                    <a:pt x="13" y="71"/>
                  </a:lnTo>
                  <a:lnTo>
                    <a:pt x="15" y="71"/>
                  </a:lnTo>
                  <a:lnTo>
                    <a:pt x="17" y="73"/>
                  </a:lnTo>
                  <a:lnTo>
                    <a:pt x="20" y="73"/>
                  </a:lnTo>
                  <a:lnTo>
                    <a:pt x="20" y="71"/>
                  </a:lnTo>
                  <a:lnTo>
                    <a:pt x="20" y="69"/>
                  </a:lnTo>
                  <a:lnTo>
                    <a:pt x="17" y="67"/>
                  </a:lnTo>
                  <a:lnTo>
                    <a:pt x="20" y="62"/>
                  </a:lnTo>
                  <a:lnTo>
                    <a:pt x="22" y="62"/>
                  </a:lnTo>
                  <a:lnTo>
                    <a:pt x="24" y="62"/>
                  </a:lnTo>
                  <a:lnTo>
                    <a:pt x="24" y="60"/>
                  </a:lnTo>
                  <a:lnTo>
                    <a:pt x="24" y="58"/>
                  </a:lnTo>
                  <a:lnTo>
                    <a:pt x="22" y="58"/>
                  </a:lnTo>
                  <a:lnTo>
                    <a:pt x="20" y="60"/>
                  </a:lnTo>
                  <a:lnTo>
                    <a:pt x="17" y="60"/>
                  </a:lnTo>
                  <a:lnTo>
                    <a:pt x="17" y="58"/>
                  </a:lnTo>
                  <a:lnTo>
                    <a:pt x="15" y="58"/>
                  </a:lnTo>
                  <a:lnTo>
                    <a:pt x="15" y="56"/>
                  </a:lnTo>
                  <a:lnTo>
                    <a:pt x="13" y="54"/>
                  </a:lnTo>
                  <a:lnTo>
                    <a:pt x="15" y="54"/>
                  </a:lnTo>
                  <a:lnTo>
                    <a:pt x="17" y="54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17" y="54"/>
                  </a:lnTo>
                  <a:lnTo>
                    <a:pt x="17" y="52"/>
                  </a:lnTo>
                  <a:lnTo>
                    <a:pt x="17" y="47"/>
                  </a:lnTo>
                  <a:lnTo>
                    <a:pt x="15" y="45"/>
                  </a:lnTo>
                  <a:lnTo>
                    <a:pt x="15" y="47"/>
                  </a:lnTo>
                  <a:lnTo>
                    <a:pt x="13" y="51"/>
                  </a:lnTo>
                  <a:lnTo>
                    <a:pt x="13" y="47"/>
                  </a:lnTo>
                  <a:lnTo>
                    <a:pt x="13" y="45"/>
                  </a:lnTo>
                  <a:lnTo>
                    <a:pt x="15" y="43"/>
                  </a:lnTo>
                  <a:lnTo>
                    <a:pt x="17" y="43"/>
                  </a:lnTo>
                  <a:lnTo>
                    <a:pt x="20" y="43"/>
                  </a:lnTo>
                  <a:lnTo>
                    <a:pt x="20" y="41"/>
                  </a:lnTo>
                  <a:lnTo>
                    <a:pt x="22" y="41"/>
                  </a:lnTo>
                  <a:lnTo>
                    <a:pt x="24" y="41"/>
                  </a:lnTo>
                  <a:lnTo>
                    <a:pt x="26" y="41"/>
                  </a:lnTo>
                  <a:lnTo>
                    <a:pt x="28" y="41"/>
                  </a:lnTo>
                  <a:lnTo>
                    <a:pt x="31" y="41"/>
                  </a:lnTo>
                  <a:lnTo>
                    <a:pt x="33" y="43"/>
                  </a:lnTo>
                  <a:lnTo>
                    <a:pt x="33" y="45"/>
                  </a:lnTo>
                  <a:lnTo>
                    <a:pt x="35" y="47"/>
                  </a:lnTo>
                  <a:lnTo>
                    <a:pt x="37" y="45"/>
                  </a:lnTo>
                  <a:lnTo>
                    <a:pt x="37" y="43"/>
                  </a:lnTo>
                  <a:lnTo>
                    <a:pt x="39" y="43"/>
                  </a:lnTo>
                  <a:lnTo>
                    <a:pt x="41" y="43"/>
                  </a:lnTo>
                  <a:lnTo>
                    <a:pt x="44" y="43"/>
                  </a:lnTo>
                  <a:lnTo>
                    <a:pt x="46" y="45"/>
                  </a:lnTo>
                  <a:lnTo>
                    <a:pt x="48" y="45"/>
                  </a:lnTo>
                  <a:lnTo>
                    <a:pt x="48" y="43"/>
                  </a:lnTo>
                  <a:lnTo>
                    <a:pt x="48" y="41"/>
                  </a:lnTo>
                  <a:lnTo>
                    <a:pt x="46" y="41"/>
                  </a:lnTo>
                  <a:lnTo>
                    <a:pt x="46" y="39"/>
                  </a:lnTo>
                  <a:lnTo>
                    <a:pt x="48" y="39"/>
                  </a:lnTo>
                  <a:lnTo>
                    <a:pt x="50" y="38"/>
                  </a:lnTo>
                  <a:lnTo>
                    <a:pt x="52" y="38"/>
                  </a:lnTo>
                  <a:lnTo>
                    <a:pt x="53" y="34"/>
                  </a:lnTo>
                  <a:lnTo>
                    <a:pt x="53" y="32"/>
                  </a:lnTo>
                  <a:lnTo>
                    <a:pt x="57" y="30"/>
                  </a:lnTo>
                  <a:lnTo>
                    <a:pt x="53" y="30"/>
                  </a:lnTo>
                  <a:lnTo>
                    <a:pt x="52" y="30"/>
                  </a:lnTo>
                  <a:lnTo>
                    <a:pt x="48" y="30"/>
                  </a:lnTo>
                  <a:lnTo>
                    <a:pt x="46" y="28"/>
                  </a:lnTo>
                  <a:lnTo>
                    <a:pt x="44" y="28"/>
                  </a:lnTo>
                  <a:lnTo>
                    <a:pt x="44" y="26"/>
                  </a:lnTo>
                  <a:lnTo>
                    <a:pt x="46" y="25"/>
                  </a:lnTo>
                  <a:lnTo>
                    <a:pt x="48" y="25"/>
                  </a:lnTo>
                  <a:lnTo>
                    <a:pt x="50" y="25"/>
                  </a:lnTo>
                  <a:lnTo>
                    <a:pt x="48" y="23"/>
                  </a:lnTo>
                  <a:lnTo>
                    <a:pt x="50" y="23"/>
                  </a:lnTo>
                  <a:lnTo>
                    <a:pt x="52" y="19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52" y="13"/>
                  </a:lnTo>
                  <a:lnTo>
                    <a:pt x="53" y="13"/>
                  </a:lnTo>
                  <a:lnTo>
                    <a:pt x="52" y="12"/>
                  </a:lnTo>
                  <a:lnTo>
                    <a:pt x="53" y="12"/>
                  </a:lnTo>
                  <a:lnTo>
                    <a:pt x="57" y="12"/>
                  </a:lnTo>
                  <a:lnTo>
                    <a:pt x="59" y="10"/>
                  </a:lnTo>
                  <a:lnTo>
                    <a:pt x="61" y="10"/>
                  </a:lnTo>
                  <a:lnTo>
                    <a:pt x="63" y="10"/>
                  </a:lnTo>
                  <a:lnTo>
                    <a:pt x="65" y="6"/>
                  </a:lnTo>
                  <a:lnTo>
                    <a:pt x="68" y="6"/>
                  </a:lnTo>
                  <a:lnTo>
                    <a:pt x="70" y="10"/>
                  </a:lnTo>
                  <a:lnTo>
                    <a:pt x="70" y="12"/>
                  </a:lnTo>
                  <a:lnTo>
                    <a:pt x="68" y="13"/>
                  </a:lnTo>
                  <a:lnTo>
                    <a:pt x="70" y="15"/>
                  </a:lnTo>
                  <a:lnTo>
                    <a:pt x="72" y="13"/>
                  </a:lnTo>
                  <a:lnTo>
                    <a:pt x="72" y="12"/>
                  </a:lnTo>
                  <a:lnTo>
                    <a:pt x="72" y="10"/>
                  </a:lnTo>
                  <a:lnTo>
                    <a:pt x="70" y="6"/>
                  </a:lnTo>
                  <a:lnTo>
                    <a:pt x="70" y="4"/>
                  </a:lnTo>
                  <a:lnTo>
                    <a:pt x="72" y="4"/>
                  </a:lnTo>
                  <a:lnTo>
                    <a:pt x="74" y="4"/>
                  </a:lnTo>
                  <a:lnTo>
                    <a:pt x="74" y="2"/>
                  </a:lnTo>
                  <a:lnTo>
                    <a:pt x="74" y="0"/>
                  </a:lnTo>
                  <a:lnTo>
                    <a:pt x="76" y="2"/>
                  </a:lnTo>
                  <a:lnTo>
                    <a:pt x="77" y="2"/>
                  </a:lnTo>
                  <a:lnTo>
                    <a:pt x="77" y="4"/>
                  </a:lnTo>
                  <a:lnTo>
                    <a:pt x="81" y="4"/>
                  </a:lnTo>
                  <a:lnTo>
                    <a:pt x="83" y="6"/>
                  </a:lnTo>
                  <a:lnTo>
                    <a:pt x="81" y="6"/>
                  </a:lnTo>
                  <a:lnTo>
                    <a:pt x="81" y="10"/>
                  </a:lnTo>
                  <a:lnTo>
                    <a:pt x="77" y="10"/>
                  </a:lnTo>
                  <a:lnTo>
                    <a:pt x="76" y="12"/>
                  </a:lnTo>
                  <a:lnTo>
                    <a:pt x="76" y="13"/>
                  </a:lnTo>
                  <a:lnTo>
                    <a:pt x="74" y="13"/>
                  </a:lnTo>
                  <a:lnTo>
                    <a:pt x="74" y="15"/>
                  </a:lnTo>
                  <a:lnTo>
                    <a:pt x="74" y="17"/>
                  </a:lnTo>
                  <a:lnTo>
                    <a:pt x="70" y="25"/>
                  </a:lnTo>
                  <a:lnTo>
                    <a:pt x="68" y="25"/>
                  </a:lnTo>
                  <a:lnTo>
                    <a:pt x="68" y="26"/>
                  </a:lnTo>
                  <a:lnTo>
                    <a:pt x="65" y="26"/>
                  </a:lnTo>
                  <a:lnTo>
                    <a:pt x="63" y="26"/>
                  </a:lnTo>
                  <a:lnTo>
                    <a:pt x="63" y="28"/>
                  </a:lnTo>
                  <a:lnTo>
                    <a:pt x="63" y="30"/>
                  </a:lnTo>
                  <a:lnTo>
                    <a:pt x="68" y="30"/>
                  </a:lnTo>
                  <a:lnTo>
                    <a:pt x="65" y="32"/>
                  </a:lnTo>
                  <a:lnTo>
                    <a:pt x="63" y="32"/>
                  </a:lnTo>
                  <a:lnTo>
                    <a:pt x="61" y="32"/>
                  </a:lnTo>
                  <a:lnTo>
                    <a:pt x="61" y="34"/>
                  </a:lnTo>
                  <a:lnTo>
                    <a:pt x="59" y="34"/>
                  </a:lnTo>
                  <a:lnTo>
                    <a:pt x="59" y="38"/>
                  </a:lnTo>
                  <a:lnTo>
                    <a:pt x="59" y="39"/>
                  </a:lnTo>
                  <a:lnTo>
                    <a:pt x="61" y="41"/>
                  </a:lnTo>
                  <a:lnTo>
                    <a:pt x="63" y="43"/>
                  </a:lnTo>
                  <a:lnTo>
                    <a:pt x="63" y="45"/>
                  </a:lnTo>
                  <a:lnTo>
                    <a:pt x="65" y="45"/>
                  </a:lnTo>
                  <a:lnTo>
                    <a:pt x="68" y="45"/>
                  </a:lnTo>
                  <a:lnTo>
                    <a:pt x="68" y="47"/>
                  </a:lnTo>
                  <a:lnTo>
                    <a:pt x="70" y="51"/>
                  </a:lnTo>
                  <a:lnTo>
                    <a:pt x="72" y="51"/>
                  </a:lnTo>
                  <a:lnTo>
                    <a:pt x="74" y="51"/>
                  </a:lnTo>
                  <a:lnTo>
                    <a:pt x="76" y="51"/>
                  </a:lnTo>
                  <a:lnTo>
                    <a:pt x="76" y="47"/>
                  </a:lnTo>
                  <a:lnTo>
                    <a:pt x="77" y="47"/>
                  </a:lnTo>
                  <a:lnTo>
                    <a:pt x="77" y="45"/>
                  </a:lnTo>
                  <a:lnTo>
                    <a:pt x="77" y="43"/>
                  </a:lnTo>
                  <a:lnTo>
                    <a:pt x="77" y="41"/>
                  </a:lnTo>
                  <a:lnTo>
                    <a:pt x="81" y="41"/>
                  </a:lnTo>
                  <a:lnTo>
                    <a:pt x="83" y="39"/>
                  </a:lnTo>
                  <a:lnTo>
                    <a:pt x="85" y="39"/>
                  </a:lnTo>
                  <a:lnTo>
                    <a:pt x="85" y="41"/>
                  </a:lnTo>
                  <a:lnTo>
                    <a:pt x="85" y="43"/>
                  </a:lnTo>
                  <a:lnTo>
                    <a:pt x="87" y="45"/>
                  </a:lnTo>
                  <a:lnTo>
                    <a:pt x="87" y="47"/>
                  </a:lnTo>
                  <a:lnTo>
                    <a:pt x="89" y="47"/>
                  </a:lnTo>
                  <a:lnTo>
                    <a:pt x="89" y="51"/>
                  </a:lnTo>
                  <a:lnTo>
                    <a:pt x="92" y="52"/>
                  </a:lnTo>
                  <a:lnTo>
                    <a:pt x="94" y="52"/>
                  </a:lnTo>
                  <a:lnTo>
                    <a:pt x="98" y="51"/>
                  </a:lnTo>
                  <a:lnTo>
                    <a:pt x="100" y="51"/>
                  </a:lnTo>
                  <a:lnTo>
                    <a:pt x="101" y="52"/>
                  </a:lnTo>
                  <a:lnTo>
                    <a:pt x="101" y="54"/>
                  </a:lnTo>
                  <a:lnTo>
                    <a:pt x="100" y="54"/>
                  </a:lnTo>
                  <a:lnTo>
                    <a:pt x="98" y="54"/>
                  </a:lnTo>
                  <a:lnTo>
                    <a:pt x="96" y="54"/>
                  </a:lnTo>
                  <a:lnTo>
                    <a:pt x="96" y="56"/>
                  </a:lnTo>
                  <a:lnTo>
                    <a:pt x="98" y="58"/>
                  </a:lnTo>
                  <a:lnTo>
                    <a:pt x="100" y="60"/>
                  </a:lnTo>
                  <a:lnTo>
                    <a:pt x="100" y="62"/>
                  </a:lnTo>
                  <a:lnTo>
                    <a:pt x="100" y="67"/>
                  </a:lnTo>
                  <a:lnTo>
                    <a:pt x="101" y="69"/>
                  </a:lnTo>
                  <a:lnTo>
                    <a:pt x="105" y="71"/>
                  </a:lnTo>
                  <a:lnTo>
                    <a:pt x="101" y="73"/>
                  </a:lnTo>
                  <a:lnTo>
                    <a:pt x="101" y="75"/>
                  </a:lnTo>
                  <a:lnTo>
                    <a:pt x="105" y="75"/>
                  </a:lnTo>
                  <a:lnTo>
                    <a:pt x="105" y="77"/>
                  </a:lnTo>
                  <a:lnTo>
                    <a:pt x="101" y="77"/>
                  </a:lnTo>
                  <a:lnTo>
                    <a:pt x="100" y="80"/>
                  </a:lnTo>
                  <a:lnTo>
                    <a:pt x="101" y="82"/>
                  </a:lnTo>
                  <a:lnTo>
                    <a:pt x="105" y="82"/>
                  </a:lnTo>
                  <a:lnTo>
                    <a:pt x="105" y="86"/>
                  </a:lnTo>
                  <a:lnTo>
                    <a:pt x="105" y="88"/>
                  </a:lnTo>
                  <a:lnTo>
                    <a:pt x="107" y="88"/>
                  </a:lnTo>
                  <a:lnTo>
                    <a:pt x="105" y="90"/>
                  </a:lnTo>
                  <a:lnTo>
                    <a:pt x="107" y="93"/>
                  </a:lnTo>
                  <a:close/>
                </a:path>
              </a:pathLst>
            </a:custGeom>
            <a:grp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115" name="Freeform 73"/>
            <p:cNvSpPr>
              <a:spLocks/>
            </p:cNvSpPr>
            <p:nvPr/>
          </p:nvSpPr>
          <p:spPr bwMode="auto">
            <a:xfrm>
              <a:off x="4590" y="1631"/>
              <a:ext cx="54" cy="76"/>
            </a:xfrm>
            <a:custGeom>
              <a:avLst/>
              <a:gdLst>
                <a:gd name="T0" fmla="*/ 101 w 107"/>
                <a:gd name="T1" fmla="*/ 110 h 153"/>
                <a:gd name="T2" fmla="*/ 100 w 107"/>
                <a:gd name="T3" fmla="*/ 121 h 153"/>
                <a:gd name="T4" fmla="*/ 89 w 107"/>
                <a:gd name="T5" fmla="*/ 125 h 153"/>
                <a:gd name="T6" fmla="*/ 76 w 107"/>
                <a:gd name="T7" fmla="*/ 127 h 153"/>
                <a:gd name="T8" fmla="*/ 65 w 107"/>
                <a:gd name="T9" fmla="*/ 133 h 153"/>
                <a:gd name="T10" fmla="*/ 53 w 107"/>
                <a:gd name="T11" fmla="*/ 138 h 153"/>
                <a:gd name="T12" fmla="*/ 44 w 107"/>
                <a:gd name="T13" fmla="*/ 149 h 153"/>
                <a:gd name="T14" fmla="*/ 33 w 107"/>
                <a:gd name="T15" fmla="*/ 151 h 153"/>
                <a:gd name="T16" fmla="*/ 20 w 107"/>
                <a:gd name="T17" fmla="*/ 153 h 153"/>
                <a:gd name="T18" fmla="*/ 22 w 107"/>
                <a:gd name="T19" fmla="*/ 146 h 153"/>
                <a:gd name="T20" fmla="*/ 9 w 107"/>
                <a:gd name="T21" fmla="*/ 149 h 153"/>
                <a:gd name="T22" fmla="*/ 20 w 107"/>
                <a:gd name="T23" fmla="*/ 140 h 153"/>
                <a:gd name="T24" fmla="*/ 11 w 107"/>
                <a:gd name="T25" fmla="*/ 140 h 153"/>
                <a:gd name="T26" fmla="*/ 11 w 107"/>
                <a:gd name="T27" fmla="*/ 131 h 153"/>
                <a:gd name="T28" fmla="*/ 9 w 107"/>
                <a:gd name="T29" fmla="*/ 127 h 153"/>
                <a:gd name="T30" fmla="*/ 4 w 107"/>
                <a:gd name="T31" fmla="*/ 125 h 153"/>
                <a:gd name="T32" fmla="*/ 17 w 107"/>
                <a:gd name="T33" fmla="*/ 123 h 153"/>
                <a:gd name="T34" fmla="*/ 22 w 107"/>
                <a:gd name="T35" fmla="*/ 114 h 153"/>
                <a:gd name="T36" fmla="*/ 35 w 107"/>
                <a:gd name="T37" fmla="*/ 108 h 153"/>
                <a:gd name="T38" fmla="*/ 37 w 107"/>
                <a:gd name="T39" fmla="*/ 103 h 153"/>
                <a:gd name="T40" fmla="*/ 26 w 107"/>
                <a:gd name="T41" fmla="*/ 108 h 153"/>
                <a:gd name="T42" fmla="*/ 17 w 107"/>
                <a:gd name="T43" fmla="*/ 110 h 153"/>
                <a:gd name="T44" fmla="*/ 31 w 107"/>
                <a:gd name="T45" fmla="*/ 97 h 153"/>
                <a:gd name="T46" fmla="*/ 31 w 107"/>
                <a:gd name="T47" fmla="*/ 90 h 153"/>
                <a:gd name="T48" fmla="*/ 37 w 107"/>
                <a:gd name="T49" fmla="*/ 82 h 153"/>
                <a:gd name="T50" fmla="*/ 33 w 107"/>
                <a:gd name="T51" fmla="*/ 69 h 153"/>
                <a:gd name="T52" fmla="*/ 35 w 107"/>
                <a:gd name="T53" fmla="*/ 80 h 153"/>
                <a:gd name="T54" fmla="*/ 24 w 107"/>
                <a:gd name="T55" fmla="*/ 82 h 153"/>
                <a:gd name="T56" fmla="*/ 17 w 107"/>
                <a:gd name="T57" fmla="*/ 77 h 153"/>
                <a:gd name="T58" fmla="*/ 13 w 107"/>
                <a:gd name="T59" fmla="*/ 71 h 153"/>
                <a:gd name="T60" fmla="*/ 20 w 107"/>
                <a:gd name="T61" fmla="*/ 62 h 153"/>
                <a:gd name="T62" fmla="*/ 17 w 107"/>
                <a:gd name="T63" fmla="*/ 60 h 153"/>
                <a:gd name="T64" fmla="*/ 20 w 107"/>
                <a:gd name="T65" fmla="*/ 56 h 153"/>
                <a:gd name="T66" fmla="*/ 13 w 107"/>
                <a:gd name="T67" fmla="*/ 51 h 153"/>
                <a:gd name="T68" fmla="*/ 22 w 107"/>
                <a:gd name="T69" fmla="*/ 41 h 153"/>
                <a:gd name="T70" fmla="*/ 35 w 107"/>
                <a:gd name="T71" fmla="*/ 47 h 153"/>
                <a:gd name="T72" fmla="*/ 48 w 107"/>
                <a:gd name="T73" fmla="*/ 45 h 153"/>
                <a:gd name="T74" fmla="*/ 52 w 107"/>
                <a:gd name="T75" fmla="*/ 38 h 153"/>
                <a:gd name="T76" fmla="*/ 46 w 107"/>
                <a:gd name="T77" fmla="*/ 28 h 153"/>
                <a:gd name="T78" fmla="*/ 50 w 107"/>
                <a:gd name="T79" fmla="*/ 23 h 153"/>
                <a:gd name="T80" fmla="*/ 53 w 107"/>
                <a:gd name="T81" fmla="*/ 12 h 153"/>
                <a:gd name="T82" fmla="*/ 70 w 107"/>
                <a:gd name="T83" fmla="*/ 10 h 153"/>
                <a:gd name="T84" fmla="*/ 70 w 107"/>
                <a:gd name="T85" fmla="*/ 6 h 153"/>
                <a:gd name="T86" fmla="*/ 77 w 107"/>
                <a:gd name="T87" fmla="*/ 2 h 153"/>
                <a:gd name="T88" fmla="*/ 76 w 107"/>
                <a:gd name="T89" fmla="*/ 12 h 153"/>
                <a:gd name="T90" fmla="*/ 68 w 107"/>
                <a:gd name="T91" fmla="*/ 26 h 153"/>
                <a:gd name="T92" fmla="*/ 63 w 107"/>
                <a:gd name="T93" fmla="*/ 32 h 153"/>
                <a:gd name="T94" fmla="*/ 63 w 107"/>
                <a:gd name="T95" fmla="*/ 43 h 153"/>
                <a:gd name="T96" fmla="*/ 74 w 107"/>
                <a:gd name="T97" fmla="*/ 51 h 153"/>
                <a:gd name="T98" fmla="*/ 81 w 107"/>
                <a:gd name="T99" fmla="*/ 41 h 153"/>
                <a:gd name="T100" fmla="*/ 89 w 107"/>
                <a:gd name="T101" fmla="*/ 47 h 153"/>
                <a:gd name="T102" fmla="*/ 101 w 107"/>
                <a:gd name="T103" fmla="*/ 54 h 153"/>
                <a:gd name="T104" fmla="*/ 100 w 107"/>
                <a:gd name="T105" fmla="*/ 62 h 153"/>
                <a:gd name="T106" fmla="*/ 105 w 107"/>
                <a:gd name="T107" fmla="*/ 77 h 153"/>
                <a:gd name="T108" fmla="*/ 107 w 107"/>
                <a:gd name="T109" fmla="*/ 88 h 15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7"/>
                <a:gd name="T166" fmla="*/ 0 h 153"/>
                <a:gd name="T167" fmla="*/ 107 w 107"/>
                <a:gd name="T168" fmla="*/ 153 h 15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7" h="153">
                  <a:moveTo>
                    <a:pt x="107" y="93"/>
                  </a:moveTo>
                  <a:lnTo>
                    <a:pt x="107" y="95"/>
                  </a:lnTo>
                  <a:lnTo>
                    <a:pt x="105" y="99"/>
                  </a:lnTo>
                  <a:lnTo>
                    <a:pt x="105" y="101"/>
                  </a:lnTo>
                  <a:lnTo>
                    <a:pt x="101" y="103"/>
                  </a:lnTo>
                  <a:lnTo>
                    <a:pt x="101" y="105"/>
                  </a:lnTo>
                  <a:lnTo>
                    <a:pt x="101" y="110"/>
                  </a:lnTo>
                  <a:lnTo>
                    <a:pt x="100" y="112"/>
                  </a:lnTo>
                  <a:lnTo>
                    <a:pt x="100" y="114"/>
                  </a:lnTo>
                  <a:lnTo>
                    <a:pt x="98" y="116"/>
                  </a:lnTo>
                  <a:lnTo>
                    <a:pt x="98" y="118"/>
                  </a:lnTo>
                  <a:lnTo>
                    <a:pt x="96" y="121"/>
                  </a:lnTo>
                  <a:lnTo>
                    <a:pt x="98" y="121"/>
                  </a:lnTo>
                  <a:lnTo>
                    <a:pt x="100" y="121"/>
                  </a:lnTo>
                  <a:lnTo>
                    <a:pt x="100" y="123"/>
                  </a:lnTo>
                  <a:lnTo>
                    <a:pt x="98" y="125"/>
                  </a:lnTo>
                  <a:lnTo>
                    <a:pt x="96" y="125"/>
                  </a:lnTo>
                  <a:lnTo>
                    <a:pt x="94" y="125"/>
                  </a:lnTo>
                  <a:lnTo>
                    <a:pt x="92" y="125"/>
                  </a:lnTo>
                  <a:lnTo>
                    <a:pt x="92" y="123"/>
                  </a:lnTo>
                  <a:lnTo>
                    <a:pt x="89" y="125"/>
                  </a:lnTo>
                  <a:lnTo>
                    <a:pt x="87" y="125"/>
                  </a:lnTo>
                  <a:lnTo>
                    <a:pt x="85" y="125"/>
                  </a:lnTo>
                  <a:lnTo>
                    <a:pt x="85" y="123"/>
                  </a:lnTo>
                  <a:lnTo>
                    <a:pt x="85" y="125"/>
                  </a:lnTo>
                  <a:lnTo>
                    <a:pt x="83" y="127"/>
                  </a:lnTo>
                  <a:lnTo>
                    <a:pt x="77" y="127"/>
                  </a:lnTo>
                  <a:lnTo>
                    <a:pt x="76" y="127"/>
                  </a:lnTo>
                  <a:lnTo>
                    <a:pt x="72" y="129"/>
                  </a:lnTo>
                  <a:lnTo>
                    <a:pt x="70" y="129"/>
                  </a:lnTo>
                  <a:lnTo>
                    <a:pt x="72" y="129"/>
                  </a:lnTo>
                  <a:lnTo>
                    <a:pt x="72" y="131"/>
                  </a:lnTo>
                  <a:lnTo>
                    <a:pt x="70" y="131"/>
                  </a:lnTo>
                  <a:lnTo>
                    <a:pt x="68" y="133"/>
                  </a:lnTo>
                  <a:lnTo>
                    <a:pt x="65" y="133"/>
                  </a:lnTo>
                  <a:lnTo>
                    <a:pt x="63" y="133"/>
                  </a:lnTo>
                  <a:lnTo>
                    <a:pt x="63" y="136"/>
                  </a:lnTo>
                  <a:lnTo>
                    <a:pt x="61" y="138"/>
                  </a:lnTo>
                  <a:lnTo>
                    <a:pt x="59" y="140"/>
                  </a:lnTo>
                  <a:lnTo>
                    <a:pt x="57" y="140"/>
                  </a:lnTo>
                  <a:lnTo>
                    <a:pt x="53" y="140"/>
                  </a:lnTo>
                  <a:lnTo>
                    <a:pt x="53" y="138"/>
                  </a:lnTo>
                  <a:lnTo>
                    <a:pt x="53" y="140"/>
                  </a:lnTo>
                  <a:lnTo>
                    <a:pt x="53" y="142"/>
                  </a:lnTo>
                  <a:lnTo>
                    <a:pt x="52" y="142"/>
                  </a:lnTo>
                  <a:lnTo>
                    <a:pt x="50" y="144"/>
                  </a:lnTo>
                  <a:lnTo>
                    <a:pt x="48" y="146"/>
                  </a:lnTo>
                  <a:lnTo>
                    <a:pt x="46" y="146"/>
                  </a:lnTo>
                  <a:lnTo>
                    <a:pt x="44" y="149"/>
                  </a:lnTo>
                  <a:lnTo>
                    <a:pt x="41" y="146"/>
                  </a:lnTo>
                  <a:lnTo>
                    <a:pt x="39" y="146"/>
                  </a:lnTo>
                  <a:lnTo>
                    <a:pt x="39" y="149"/>
                  </a:lnTo>
                  <a:lnTo>
                    <a:pt x="39" y="151"/>
                  </a:lnTo>
                  <a:lnTo>
                    <a:pt x="37" y="149"/>
                  </a:lnTo>
                  <a:lnTo>
                    <a:pt x="35" y="149"/>
                  </a:lnTo>
                  <a:lnTo>
                    <a:pt x="33" y="151"/>
                  </a:lnTo>
                  <a:lnTo>
                    <a:pt x="33" y="153"/>
                  </a:lnTo>
                  <a:lnTo>
                    <a:pt x="31" y="151"/>
                  </a:lnTo>
                  <a:lnTo>
                    <a:pt x="28" y="151"/>
                  </a:lnTo>
                  <a:lnTo>
                    <a:pt x="26" y="151"/>
                  </a:lnTo>
                  <a:lnTo>
                    <a:pt x="24" y="151"/>
                  </a:lnTo>
                  <a:lnTo>
                    <a:pt x="22" y="153"/>
                  </a:lnTo>
                  <a:lnTo>
                    <a:pt x="20" y="153"/>
                  </a:lnTo>
                  <a:lnTo>
                    <a:pt x="20" y="151"/>
                  </a:lnTo>
                  <a:lnTo>
                    <a:pt x="22" y="149"/>
                  </a:lnTo>
                  <a:lnTo>
                    <a:pt x="20" y="149"/>
                  </a:lnTo>
                  <a:lnTo>
                    <a:pt x="20" y="151"/>
                  </a:lnTo>
                  <a:lnTo>
                    <a:pt x="17" y="151"/>
                  </a:lnTo>
                  <a:lnTo>
                    <a:pt x="17" y="149"/>
                  </a:lnTo>
                  <a:lnTo>
                    <a:pt x="22" y="146"/>
                  </a:lnTo>
                  <a:lnTo>
                    <a:pt x="24" y="144"/>
                  </a:lnTo>
                  <a:lnTo>
                    <a:pt x="22" y="144"/>
                  </a:lnTo>
                  <a:lnTo>
                    <a:pt x="17" y="146"/>
                  </a:lnTo>
                  <a:lnTo>
                    <a:pt x="15" y="146"/>
                  </a:lnTo>
                  <a:lnTo>
                    <a:pt x="13" y="146"/>
                  </a:lnTo>
                  <a:lnTo>
                    <a:pt x="11" y="149"/>
                  </a:lnTo>
                  <a:lnTo>
                    <a:pt x="9" y="149"/>
                  </a:lnTo>
                  <a:lnTo>
                    <a:pt x="7" y="149"/>
                  </a:lnTo>
                  <a:lnTo>
                    <a:pt x="9" y="146"/>
                  </a:lnTo>
                  <a:lnTo>
                    <a:pt x="13" y="144"/>
                  </a:lnTo>
                  <a:lnTo>
                    <a:pt x="15" y="144"/>
                  </a:lnTo>
                  <a:lnTo>
                    <a:pt x="13" y="142"/>
                  </a:lnTo>
                  <a:lnTo>
                    <a:pt x="17" y="140"/>
                  </a:lnTo>
                  <a:lnTo>
                    <a:pt x="20" y="140"/>
                  </a:lnTo>
                  <a:lnTo>
                    <a:pt x="15" y="140"/>
                  </a:lnTo>
                  <a:lnTo>
                    <a:pt x="13" y="140"/>
                  </a:lnTo>
                  <a:lnTo>
                    <a:pt x="13" y="142"/>
                  </a:lnTo>
                  <a:lnTo>
                    <a:pt x="11" y="142"/>
                  </a:lnTo>
                  <a:lnTo>
                    <a:pt x="9" y="142"/>
                  </a:lnTo>
                  <a:lnTo>
                    <a:pt x="9" y="140"/>
                  </a:lnTo>
                  <a:lnTo>
                    <a:pt x="11" y="140"/>
                  </a:lnTo>
                  <a:lnTo>
                    <a:pt x="9" y="138"/>
                  </a:lnTo>
                  <a:lnTo>
                    <a:pt x="7" y="140"/>
                  </a:lnTo>
                  <a:lnTo>
                    <a:pt x="4" y="138"/>
                  </a:lnTo>
                  <a:lnTo>
                    <a:pt x="4" y="136"/>
                  </a:lnTo>
                  <a:lnTo>
                    <a:pt x="7" y="133"/>
                  </a:lnTo>
                  <a:lnTo>
                    <a:pt x="9" y="131"/>
                  </a:lnTo>
                  <a:lnTo>
                    <a:pt x="11" y="131"/>
                  </a:lnTo>
                  <a:lnTo>
                    <a:pt x="13" y="131"/>
                  </a:lnTo>
                  <a:lnTo>
                    <a:pt x="15" y="129"/>
                  </a:lnTo>
                  <a:lnTo>
                    <a:pt x="17" y="127"/>
                  </a:lnTo>
                  <a:lnTo>
                    <a:pt x="15" y="127"/>
                  </a:lnTo>
                  <a:lnTo>
                    <a:pt x="13" y="127"/>
                  </a:lnTo>
                  <a:lnTo>
                    <a:pt x="11" y="127"/>
                  </a:lnTo>
                  <a:lnTo>
                    <a:pt x="9" y="127"/>
                  </a:lnTo>
                  <a:lnTo>
                    <a:pt x="7" y="127"/>
                  </a:lnTo>
                  <a:lnTo>
                    <a:pt x="7" y="129"/>
                  </a:lnTo>
                  <a:lnTo>
                    <a:pt x="4" y="127"/>
                  </a:lnTo>
                  <a:lnTo>
                    <a:pt x="2" y="127"/>
                  </a:lnTo>
                  <a:lnTo>
                    <a:pt x="2" y="129"/>
                  </a:lnTo>
                  <a:lnTo>
                    <a:pt x="0" y="129"/>
                  </a:lnTo>
                  <a:lnTo>
                    <a:pt x="4" y="125"/>
                  </a:lnTo>
                  <a:lnTo>
                    <a:pt x="7" y="123"/>
                  </a:lnTo>
                  <a:lnTo>
                    <a:pt x="9" y="121"/>
                  </a:lnTo>
                  <a:lnTo>
                    <a:pt x="11" y="118"/>
                  </a:lnTo>
                  <a:lnTo>
                    <a:pt x="13" y="121"/>
                  </a:lnTo>
                  <a:lnTo>
                    <a:pt x="13" y="123"/>
                  </a:lnTo>
                  <a:lnTo>
                    <a:pt x="15" y="123"/>
                  </a:lnTo>
                  <a:lnTo>
                    <a:pt x="17" y="123"/>
                  </a:lnTo>
                  <a:lnTo>
                    <a:pt x="20" y="123"/>
                  </a:lnTo>
                  <a:lnTo>
                    <a:pt x="17" y="121"/>
                  </a:lnTo>
                  <a:lnTo>
                    <a:pt x="17" y="118"/>
                  </a:lnTo>
                  <a:lnTo>
                    <a:pt x="15" y="116"/>
                  </a:lnTo>
                  <a:lnTo>
                    <a:pt x="17" y="116"/>
                  </a:lnTo>
                  <a:lnTo>
                    <a:pt x="20" y="114"/>
                  </a:lnTo>
                  <a:lnTo>
                    <a:pt x="22" y="114"/>
                  </a:lnTo>
                  <a:lnTo>
                    <a:pt x="22" y="112"/>
                  </a:lnTo>
                  <a:lnTo>
                    <a:pt x="24" y="110"/>
                  </a:lnTo>
                  <a:lnTo>
                    <a:pt x="26" y="110"/>
                  </a:lnTo>
                  <a:lnTo>
                    <a:pt x="28" y="110"/>
                  </a:lnTo>
                  <a:lnTo>
                    <a:pt x="31" y="110"/>
                  </a:lnTo>
                  <a:lnTo>
                    <a:pt x="33" y="108"/>
                  </a:lnTo>
                  <a:lnTo>
                    <a:pt x="35" y="108"/>
                  </a:lnTo>
                  <a:lnTo>
                    <a:pt x="37" y="108"/>
                  </a:lnTo>
                  <a:lnTo>
                    <a:pt x="39" y="108"/>
                  </a:lnTo>
                  <a:lnTo>
                    <a:pt x="39" y="105"/>
                  </a:lnTo>
                  <a:lnTo>
                    <a:pt x="41" y="105"/>
                  </a:lnTo>
                  <a:lnTo>
                    <a:pt x="39" y="105"/>
                  </a:lnTo>
                  <a:lnTo>
                    <a:pt x="39" y="103"/>
                  </a:lnTo>
                  <a:lnTo>
                    <a:pt x="37" y="103"/>
                  </a:lnTo>
                  <a:lnTo>
                    <a:pt x="35" y="105"/>
                  </a:lnTo>
                  <a:lnTo>
                    <a:pt x="35" y="108"/>
                  </a:lnTo>
                  <a:lnTo>
                    <a:pt x="33" y="108"/>
                  </a:lnTo>
                  <a:lnTo>
                    <a:pt x="31" y="110"/>
                  </a:lnTo>
                  <a:lnTo>
                    <a:pt x="31" y="108"/>
                  </a:lnTo>
                  <a:lnTo>
                    <a:pt x="28" y="108"/>
                  </a:lnTo>
                  <a:lnTo>
                    <a:pt x="26" y="108"/>
                  </a:lnTo>
                  <a:lnTo>
                    <a:pt x="24" y="105"/>
                  </a:lnTo>
                  <a:lnTo>
                    <a:pt x="24" y="108"/>
                  </a:lnTo>
                  <a:lnTo>
                    <a:pt x="22" y="110"/>
                  </a:lnTo>
                  <a:lnTo>
                    <a:pt x="20" y="110"/>
                  </a:lnTo>
                  <a:lnTo>
                    <a:pt x="17" y="110"/>
                  </a:lnTo>
                  <a:lnTo>
                    <a:pt x="15" y="110"/>
                  </a:lnTo>
                  <a:lnTo>
                    <a:pt x="17" y="110"/>
                  </a:lnTo>
                  <a:lnTo>
                    <a:pt x="17" y="108"/>
                  </a:lnTo>
                  <a:lnTo>
                    <a:pt x="20" y="108"/>
                  </a:lnTo>
                  <a:lnTo>
                    <a:pt x="22" y="105"/>
                  </a:lnTo>
                  <a:lnTo>
                    <a:pt x="24" y="103"/>
                  </a:lnTo>
                  <a:lnTo>
                    <a:pt x="26" y="101"/>
                  </a:lnTo>
                  <a:lnTo>
                    <a:pt x="28" y="99"/>
                  </a:lnTo>
                  <a:lnTo>
                    <a:pt x="31" y="97"/>
                  </a:lnTo>
                  <a:lnTo>
                    <a:pt x="31" y="95"/>
                  </a:lnTo>
                  <a:lnTo>
                    <a:pt x="28" y="95"/>
                  </a:lnTo>
                  <a:lnTo>
                    <a:pt x="28" y="97"/>
                  </a:lnTo>
                  <a:lnTo>
                    <a:pt x="26" y="95"/>
                  </a:lnTo>
                  <a:lnTo>
                    <a:pt x="28" y="93"/>
                  </a:lnTo>
                  <a:lnTo>
                    <a:pt x="31" y="93"/>
                  </a:lnTo>
                  <a:lnTo>
                    <a:pt x="31" y="90"/>
                  </a:lnTo>
                  <a:lnTo>
                    <a:pt x="31" y="88"/>
                  </a:lnTo>
                  <a:lnTo>
                    <a:pt x="33" y="88"/>
                  </a:lnTo>
                  <a:lnTo>
                    <a:pt x="35" y="88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37" y="84"/>
                  </a:lnTo>
                  <a:lnTo>
                    <a:pt x="37" y="82"/>
                  </a:lnTo>
                  <a:lnTo>
                    <a:pt x="37" y="80"/>
                  </a:lnTo>
                  <a:lnTo>
                    <a:pt x="37" y="77"/>
                  </a:lnTo>
                  <a:lnTo>
                    <a:pt x="35" y="77"/>
                  </a:lnTo>
                  <a:lnTo>
                    <a:pt x="35" y="75"/>
                  </a:lnTo>
                  <a:lnTo>
                    <a:pt x="33" y="73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1" y="69"/>
                  </a:lnTo>
                  <a:lnTo>
                    <a:pt x="28" y="69"/>
                  </a:lnTo>
                  <a:lnTo>
                    <a:pt x="28" y="71"/>
                  </a:lnTo>
                  <a:lnTo>
                    <a:pt x="31" y="73"/>
                  </a:lnTo>
                  <a:lnTo>
                    <a:pt x="33" y="75"/>
                  </a:lnTo>
                  <a:lnTo>
                    <a:pt x="33" y="77"/>
                  </a:lnTo>
                  <a:lnTo>
                    <a:pt x="35" y="80"/>
                  </a:lnTo>
                  <a:lnTo>
                    <a:pt x="35" y="82"/>
                  </a:lnTo>
                  <a:lnTo>
                    <a:pt x="33" y="84"/>
                  </a:lnTo>
                  <a:lnTo>
                    <a:pt x="31" y="84"/>
                  </a:lnTo>
                  <a:lnTo>
                    <a:pt x="28" y="84"/>
                  </a:lnTo>
                  <a:lnTo>
                    <a:pt x="26" y="84"/>
                  </a:lnTo>
                  <a:lnTo>
                    <a:pt x="24" y="84"/>
                  </a:lnTo>
                  <a:lnTo>
                    <a:pt x="24" y="82"/>
                  </a:lnTo>
                  <a:lnTo>
                    <a:pt x="24" y="80"/>
                  </a:lnTo>
                  <a:lnTo>
                    <a:pt x="22" y="82"/>
                  </a:lnTo>
                  <a:lnTo>
                    <a:pt x="20" y="82"/>
                  </a:lnTo>
                  <a:lnTo>
                    <a:pt x="17" y="82"/>
                  </a:lnTo>
                  <a:lnTo>
                    <a:pt x="20" y="80"/>
                  </a:lnTo>
                  <a:lnTo>
                    <a:pt x="20" y="77"/>
                  </a:lnTo>
                  <a:lnTo>
                    <a:pt x="17" y="77"/>
                  </a:lnTo>
                  <a:lnTo>
                    <a:pt x="15" y="77"/>
                  </a:lnTo>
                  <a:lnTo>
                    <a:pt x="11" y="77"/>
                  </a:lnTo>
                  <a:lnTo>
                    <a:pt x="13" y="75"/>
                  </a:lnTo>
                  <a:lnTo>
                    <a:pt x="11" y="73"/>
                  </a:lnTo>
                  <a:lnTo>
                    <a:pt x="11" y="71"/>
                  </a:lnTo>
                  <a:lnTo>
                    <a:pt x="11" y="69"/>
                  </a:lnTo>
                  <a:lnTo>
                    <a:pt x="13" y="71"/>
                  </a:lnTo>
                  <a:lnTo>
                    <a:pt x="15" y="71"/>
                  </a:lnTo>
                  <a:lnTo>
                    <a:pt x="17" y="73"/>
                  </a:lnTo>
                  <a:lnTo>
                    <a:pt x="20" y="73"/>
                  </a:lnTo>
                  <a:lnTo>
                    <a:pt x="20" y="71"/>
                  </a:lnTo>
                  <a:lnTo>
                    <a:pt x="20" y="69"/>
                  </a:lnTo>
                  <a:lnTo>
                    <a:pt x="17" y="67"/>
                  </a:lnTo>
                  <a:lnTo>
                    <a:pt x="20" y="62"/>
                  </a:lnTo>
                  <a:lnTo>
                    <a:pt x="22" y="62"/>
                  </a:lnTo>
                  <a:lnTo>
                    <a:pt x="24" y="62"/>
                  </a:lnTo>
                  <a:lnTo>
                    <a:pt x="24" y="60"/>
                  </a:lnTo>
                  <a:lnTo>
                    <a:pt x="24" y="58"/>
                  </a:lnTo>
                  <a:lnTo>
                    <a:pt x="22" y="58"/>
                  </a:lnTo>
                  <a:lnTo>
                    <a:pt x="20" y="60"/>
                  </a:lnTo>
                  <a:lnTo>
                    <a:pt x="17" y="60"/>
                  </a:lnTo>
                  <a:lnTo>
                    <a:pt x="17" y="58"/>
                  </a:lnTo>
                  <a:lnTo>
                    <a:pt x="15" y="58"/>
                  </a:lnTo>
                  <a:lnTo>
                    <a:pt x="15" y="56"/>
                  </a:lnTo>
                  <a:lnTo>
                    <a:pt x="13" y="54"/>
                  </a:lnTo>
                  <a:lnTo>
                    <a:pt x="15" y="54"/>
                  </a:lnTo>
                  <a:lnTo>
                    <a:pt x="17" y="54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17" y="54"/>
                  </a:lnTo>
                  <a:lnTo>
                    <a:pt x="17" y="52"/>
                  </a:lnTo>
                  <a:lnTo>
                    <a:pt x="17" y="47"/>
                  </a:lnTo>
                  <a:lnTo>
                    <a:pt x="15" y="45"/>
                  </a:lnTo>
                  <a:lnTo>
                    <a:pt x="15" y="47"/>
                  </a:lnTo>
                  <a:lnTo>
                    <a:pt x="13" y="51"/>
                  </a:lnTo>
                  <a:lnTo>
                    <a:pt x="13" y="47"/>
                  </a:lnTo>
                  <a:lnTo>
                    <a:pt x="13" y="45"/>
                  </a:lnTo>
                  <a:lnTo>
                    <a:pt x="15" y="43"/>
                  </a:lnTo>
                  <a:lnTo>
                    <a:pt x="17" y="43"/>
                  </a:lnTo>
                  <a:lnTo>
                    <a:pt x="20" y="43"/>
                  </a:lnTo>
                  <a:lnTo>
                    <a:pt x="20" y="41"/>
                  </a:lnTo>
                  <a:lnTo>
                    <a:pt x="22" y="41"/>
                  </a:lnTo>
                  <a:lnTo>
                    <a:pt x="24" y="41"/>
                  </a:lnTo>
                  <a:lnTo>
                    <a:pt x="26" y="41"/>
                  </a:lnTo>
                  <a:lnTo>
                    <a:pt x="28" y="41"/>
                  </a:lnTo>
                  <a:lnTo>
                    <a:pt x="31" y="41"/>
                  </a:lnTo>
                  <a:lnTo>
                    <a:pt x="33" y="43"/>
                  </a:lnTo>
                  <a:lnTo>
                    <a:pt x="33" y="45"/>
                  </a:lnTo>
                  <a:lnTo>
                    <a:pt x="35" y="47"/>
                  </a:lnTo>
                  <a:lnTo>
                    <a:pt x="37" y="45"/>
                  </a:lnTo>
                  <a:lnTo>
                    <a:pt x="37" y="43"/>
                  </a:lnTo>
                  <a:lnTo>
                    <a:pt x="39" y="43"/>
                  </a:lnTo>
                  <a:lnTo>
                    <a:pt x="41" y="43"/>
                  </a:lnTo>
                  <a:lnTo>
                    <a:pt x="44" y="43"/>
                  </a:lnTo>
                  <a:lnTo>
                    <a:pt x="46" y="45"/>
                  </a:lnTo>
                  <a:lnTo>
                    <a:pt x="48" y="45"/>
                  </a:lnTo>
                  <a:lnTo>
                    <a:pt x="48" y="43"/>
                  </a:lnTo>
                  <a:lnTo>
                    <a:pt x="48" y="41"/>
                  </a:lnTo>
                  <a:lnTo>
                    <a:pt x="46" y="41"/>
                  </a:lnTo>
                  <a:lnTo>
                    <a:pt x="46" y="39"/>
                  </a:lnTo>
                  <a:lnTo>
                    <a:pt x="48" y="39"/>
                  </a:lnTo>
                  <a:lnTo>
                    <a:pt x="50" y="38"/>
                  </a:lnTo>
                  <a:lnTo>
                    <a:pt x="52" y="38"/>
                  </a:lnTo>
                  <a:lnTo>
                    <a:pt x="53" y="34"/>
                  </a:lnTo>
                  <a:lnTo>
                    <a:pt x="53" y="32"/>
                  </a:lnTo>
                  <a:lnTo>
                    <a:pt x="57" y="30"/>
                  </a:lnTo>
                  <a:lnTo>
                    <a:pt x="53" y="30"/>
                  </a:lnTo>
                  <a:lnTo>
                    <a:pt x="52" y="30"/>
                  </a:lnTo>
                  <a:lnTo>
                    <a:pt x="48" y="30"/>
                  </a:lnTo>
                  <a:lnTo>
                    <a:pt x="46" y="28"/>
                  </a:lnTo>
                  <a:lnTo>
                    <a:pt x="44" y="28"/>
                  </a:lnTo>
                  <a:lnTo>
                    <a:pt x="44" y="26"/>
                  </a:lnTo>
                  <a:lnTo>
                    <a:pt x="46" y="25"/>
                  </a:lnTo>
                  <a:lnTo>
                    <a:pt x="48" y="25"/>
                  </a:lnTo>
                  <a:lnTo>
                    <a:pt x="50" y="25"/>
                  </a:lnTo>
                  <a:lnTo>
                    <a:pt x="48" y="23"/>
                  </a:lnTo>
                  <a:lnTo>
                    <a:pt x="50" y="23"/>
                  </a:lnTo>
                  <a:lnTo>
                    <a:pt x="52" y="19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52" y="13"/>
                  </a:lnTo>
                  <a:lnTo>
                    <a:pt x="53" y="13"/>
                  </a:lnTo>
                  <a:lnTo>
                    <a:pt x="52" y="12"/>
                  </a:lnTo>
                  <a:lnTo>
                    <a:pt x="53" y="12"/>
                  </a:lnTo>
                  <a:lnTo>
                    <a:pt x="57" y="12"/>
                  </a:lnTo>
                  <a:lnTo>
                    <a:pt x="59" y="10"/>
                  </a:lnTo>
                  <a:lnTo>
                    <a:pt x="61" y="10"/>
                  </a:lnTo>
                  <a:lnTo>
                    <a:pt x="63" y="10"/>
                  </a:lnTo>
                  <a:lnTo>
                    <a:pt x="65" y="6"/>
                  </a:lnTo>
                  <a:lnTo>
                    <a:pt x="68" y="6"/>
                  </a:lnTo>
                  <a:lnTo>
                    <a:pt x="70" y="10"/>
                  </a:lnTo>
                  <a:lnTo>
                    <a:pt x="70" y="12"/>
                  </a:lnTo>
                  <a:lnTo>
                    <a:pt x="68" y="13"/>
                  </a:lnTo>
                  <a:lnTo>
                    <a:pt x="70" y="15"/>
                  </a:lnTo>
                  <a:lnTo>
                    <a:pt x="72" y="13"/>
                  </a:lnTo>
                  <a:lnTo>
                    <a:pt x="72" y="12"/>
                  </a:lnTo>
                  <a:lnTo>
                    <a:pt x="72" y="10"/>
                  </a:lnTo>
                  <a:lnTo>
                    <a:pt x="70" y="6"/>
                  </a:lnTo>
                  <a:lnTo>
                    <a:pt x="70" y="4"/>
                  </a:lnTo>
                  <a:lnTo>
                    <a:pt x="72" y="4"/>
                  </a:lnTo>
                  <a:lnTo>
                    <a:pt x="74" y="4"/>
                  </a:lnTo>
                  <a:lnTo>
                    <a:pt x="74" y="2"/>
                  </a:lnTo>
                  <a:lnTo>
                    <a:pt x="74" y="0"/>
                  </a:lnTo>
                  <a:lnTo>
                    <a:pt x="76" y="2"/>
                  </a:lnTo>
                  <a:lnTo>
                    <a:pt x="77" y="2"/>
                  </a:lnTo>
                  <a:lnTo>
                    <a:pt x="77" y="4"/>
                  </a:lnTo>
                  <a:lnTo>
                    <a:pt x="81" y="4"/>
                  </a:lnTo>
                  <a:lnTo>
                    <a:pt x="83" y="6"/>
                  </a:lnTo>
                  <a:lnTo>
                    <a:pt x="81" y="6"/>
                  </a:lnTo>
                  <a:lnTo>
                    <a:pt x="81" y="10"/>
                  </a:lnTo>
                  <a:lnTo>
                    <a:pt x="77" y="10"/>
                  </a:lnTo>
                  <a:lnTo>
                    <a:pt x="76" y="12"/>
                  </a:lnTo>
                  <a:lnTo>
                    <a:pt x="76" y="13"/>
                  </a:lnTo>
                  <a:lnTo>
                    <a:pt x="74" y="13"/>
                  </a:lnTo>
                  <a:lnTo>
                    <a:pt x="74" y="15"/>
                  </a:lnTo>
                  <a:lnTo>
                    <a:pt x="74" y="17"/>
                  </a:lnTo>
                  <a:lnTo>
                    <a:pt x="70" y="25"/>
                  </a:lnTo>
                  <a:lnTo>
                    <a:pt x="68" y="25"/>
                  </a:lnTo>
                  <a:lnTo>
                    <a:pt x="68" y="26"/>
                  </a:lnTo>
                  <a:lnTo>
                    <a:pt x="65" y="26"/>
                  </a:lnTo>
                  <a:lnTo>
                    <a:pt x="63" y="26"/>
                  </a:lnTo>
                  <a:lnTo>
                    <a:pt x="63" y="28"/>
                  </a:lnTo>
                  <a:lnTo>
                    <a:pt x="63" y="30"/>
                  </a:lnTo>
                  <a:lnTo>
                    <a:pt x="68" y="30"/>
                  </a:lnTo>
                  <a:lnTo>
                    <a:pt x="65" y="32"/>
                  </a:lnTo>
                  <a:lnTo>
                    <a:pt x="63" y="32"/>
                  </a:lnTo>
                  <a:lnTo>
                    <a:pt x="61" y="32"/>
                  </a:lnTo>
                  <a:lnTo>
                    <a:pt x="61" y="34"/>
                  </a:lnTo>
                  <a:lnTo>
                    <a:pt x="59" y="34"/>
                  </a:lnTo>
                  <a:lnTo>
                    <a:pt x="59" y="38"/>
                  </a:lnTo>
                  <a:lnTo>
                    <a:pt x="59" y="39"/>
                  </a:lnTo>
                  <a:lnTo>
                    <a:pt x="61" y="41"/>
                  </a:lnTo>
                  <a:lnTo>
                    <a:pt x="63" y="43"/>
                  </a:lnTo>
                  <a:lnTo>
                    <a:pt x="63" y="45"/>
                  </a:lnTo>
                  <a:lnTo>
                    <a:pt x="65" y="45"/>
                  </a:lnTo>
                  <a:lnTo>
                    <a:pt x="68" y="45"/>
                  </a:lnTo>
                  <a:lnTo>
                    <a:pt x="68" y="47"/>
                  </a:lnTo>
                  <a:lnTo>
                    <a:pt x="70" y="51"/>
                  </a:lnTo>
                  <a:lnTo>
                    <a:pt x="72" y="51"/>
                  </a:lnTo>
                  <a:lnTo>
                    <a:pt x="74" y="51"/>
                  </a:lnTo>
                  <a:lnTo>
                    <a:pt x="76" y="51"/>
                  </a:lnTo>
                  <a:lnTo>
                    <a:pt x="76" y="47"/>
                  </a:lnTo>
                  <a:lnTo>
                    <a:pt x="77" y="47"/>
                  </a:lnTo>
                  <a:lnTo>
                    <a:pt x="77" y="45"/>
                  </a:lnTo>
                  <a:lnTo>
                    <a:pt x="77" y="43"/>
                  </a:lnTo>
                  <a:lnTo>
                    <a:pt x="77" y="41"/>
                  </a:lnTo>
                  <a:lnTo>
                    <a:pt x="81" y="41"/>
                  </a:lnTo>
                  <a:lnTo>
                    <a:pt x="83" y="39"/>
                  </a:lnTo>
                  <a:lnTo>
                    <a:pt x="85" y="39"/>
                  </a:lnTo>
                  <a:lnTo>
                    <a:pt x="85" y="41"/>
                  </a:lnTo>
                  <a:lnTo>
                    <a:pt x="85" y="43"/>
                  </a:lnTo>
                  <a:lnTo>
                    <a:pt x="87" y="45"/>
                  </a:lnTo>
                  <a:lnTo>
                    <a:pt x="87" y="47"/>
                  </a:lnTo>
                  <a:lnTo>
                    <a:pt x="89" y="47"/>
                  </a:lnTo>
                  <a:lnTo>
                    <a:pt x="89" y="51"/>
                  </a:lnTo>
                  <a:lnTo>
                    <a:pt x="92" y="52"/>
                  </a:lnTo>
                  <a:lnTo>
                    <a:pt x="94" y="52"/>
                  </a:lnTo>
                  <a:lnTo>
                    <a:pt x="98" y="51"/>
                  </a:lnTo>
                  <a:lnTo>
                    <a:pt x="100" y="51"/>
                  </a:lnTo>
                  <a:lnTo>
                    <a:pt x="101" y="52"/>
                  </a:lnTo>
                  <a:lnTo>
                    <a:pt x="101" y="54"/>
                  </a:lnTo>
                  <a:lnTo>
                    <a:pt x="100" y="54"/>
                  </a:lnTo>
                  <a:lnTo>
                    <a:pt x="98" y="54"/>
                  </a:lnTo>
                  <a:lnTo>
                    <a:pt x="96" y="54"/>
                  </a:lnTo>
                  <a:lnTo>
                    <a:pt x="96" y="56"/>
                  </a:lnTo>
                  <a:lnTo>
                    <a:pt x="98" y="58"/>
                  </a:lnTo>
                  <a:lnTo>
                    <a:pt x="100" y="60"/>
                  </a:lnTo>
                  <a:lnTo>
                    <a:pt x="100" y="62"/>
                  </a:lnTo>
                  <a:lnTo>
                    <a:pt x="100" y="67"/>
                  </a:lnTo>
                  <a:lnTo>
                    <a:pt x="101" y="69"/>
                  </a:lnTo>
                  <a:lnTo>
                    <a:pt x="105" y="71"/>
                  </a:lnTo>
                  <a:lnTo>
                    <a:pt x="101" y="73"/>
                  </a:lnTo>
                  <a:lnTo>
                    <a:pt x="101" y="75"/>
                  </a:lnTo>
                  <a:lnTo>
                    <a:pt x="105" y="75"/>
                  </a:lnTo>
                  <a:lnTo>
                    <a:pt x="105" y="77"/>
                  </a:lnTo>
                  <a:lnTo>
                    <a:pt x="101" y="77"/>
                  </a:lnTo>
                  <a:lnTo>
                    <a:pt x="100" y="80"/>
                  </a:lnTo>
                  <a:lnTo>
                    <a:pt x="101" y="82"/>
                  </a:lnTo>
                  <a:lnTo>
                    <a:pt x="105" y="82"/>
                  </a:lnTo>
                  <a:lnTo>
                    <a:pt x="105" y="86"/>
                  </a:lnTo>
                  <a:lnTo>
                    <a:pt x="105" y="88"/>
                  </a:lnTo>
                  <a:lnTo>
                    <a:pt x="107" y="88"/>
                  </a:lnTo>
                  <a:lnTo>
                    <a:pt x="105" y="90"/>
                  </a:lnTo>
                  <a:lnTo>
                    <a:pt x="107" y="93"/>
                  </a:lnTo>
                </a:path>
              </a:pathLst>
            </a:custGeom>
            <a:grp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</p:grpSp>
      <p:sp>
        <p:nvSpPr>
          <p:cNvPr id="116" name="Freeform 78"/>
          <p:cNvSpPr>
            <a:spLocks/>
          </p:cNvSpPr>
          <p:nvPr/>
        </p:nvSpPr>
        <p:spPr bwMode="auto">
          <a:xfrm>
            <a:off x="3990659" y="2055650"/>
            <a:ext cx="219703" cy="79817"/>
          </a:xfrm>
          <a:custGeom>
            <a:avLst/>
            <a:gdLst>
              <a:gd name="T0" fmla="*/ 426 w 426"/>
              <a:gd name="T1" fmla="*/ 50 h 191"/>
              <a:gd name="T2" fmla="*/ 391 w 426"/>
              <a:gd name="T3" fmla="*/ 50 h 191"/>
              <a:gd name="T4" fmla="*/ 363 w 426"/>
              <a:gd name="T5" fmla="*/ 59 h 191"/>
              <a:gd name="T6" fmla="*/ 319 w 426"/>
              <a:gd name="T7" fmla="*/ 94 h 191"/>
              <a:gd name="T8" fmla="*/ 273 w 426"/>
              <a:gd name="T9" fmla="*/ 126 h 191"/>
              <a:gd name="T10" fmla="*/ 245 w 426"/>
              <a:gd name="T11" fmla="*/ 134 h 191"/>
              <a:gd name="T12" fmla="*/ 206 w 426"/>
              <a:gd name="T13" fmla="*/ 130 h 191"/>
              <a:gd name="T14" fmla="*/ 175 w 426"/>
              <a:gd name="T15" fmla="*/ 169 h 191"/>
              <a:gd name="T16" fmla="*/ 121 w 426"/>
              <a:gd name="T17" fmla="*/ 191 h 191"/>
              <a:gd name="T18" fmla="*/ 97 w 426"/>
              <a:gd name="T19" fmla="*/ 176 h 191"/>
              <a:gd name="T20" fmla="*/ 83 w 426"/>
              <a:gd name="T21" fmla="*/ 139 h 191"/>
              <a:gd name="T22" fmla="*/ 57 w 426"/>
              <a:gd name="T23" fmla="*/ 108 h 191"/>
              <a:gd name="T24" fmla="*/ 35 w 426"/>
              <a:gd name="T25" fmla="*/ 98 h 191"/>
              <a:gd name="T26" fmla="*/ 1 w 426"/>
              <a:gd name="T27" fmla="*/ 98 h 191"/>
              <a:gd name="T28" fmla="*/ 0 w 426"/>
              <a:gd name="T29" fmla="*/ 72 h 191"/>
              <a:gd name="T30" fmla="*/ 16 w 426"/>
              <a:gd name="T31" fmla="*/ 54 h 191"/>
              <a:gd name="T32" fmla="*/ 35 w 426"/>
              <a:gd name="T33" fmla="*/ 29 h 191"/>
              <a:gd name="T34" fmla="*/ 35 w 426"/>
              <a:gd name="T35" fmla="*/ 0 h 191"/>
              <a:gd name="T36" fmla="*/ 60 w 426"/>
              <a:gd name="T37" fmla="*/ 9 h 191"/>
              <a:gd name="T38" fmla="*/ 48 w 426"/>
              <a:gd name="T39" fmla="*/ 11 h 191"/>
              <a:gd name="T40" fmla="*/ 107 w 426"/>
              <a:gd name="T41" fmla="*/ 1 h 191"/>
              <a:gd name="T42" fmla="*/ 145 w 426"/>
              <a:gd name="T43" fmla="*/ 0 h 191"/>
              <a:gd name="T44" fmla="*/ 156 w 426"/>
              <a:gd name="T45" fmla="*/ 11 h 191"/>
              <a:gd name="T46" fmla="*/ 267 w 426"/>
              <a:gd name="T47" fmla="*/ 0 h 191"/>
              <a:gd name="T48" fmla="*/ 295 w 426"/>
              <a:gd name="T49" fmla="*/ 0 h 191"/>
              <a:gd name="T50" fmla="*/ 326 w 426"/>
              <a:gd name="T51" fmla="*/ 1 h 191"/>
              <a:gd name="T52" fmla="*/ 391 w 426"/>
              <a:gd name="T53" fmla="*/ 11 h 191"/>
              <a:gd name="T54" fmla="*/ 426 w 426"/>
              <a:gd name="T55" fmla="*/ 50 h 19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6"/>
              <a:gd name="T85" fmla="*/ 0 h 191"/>
              <a:gd name="T86" fmla="*/ 426 w 426"/>
              <a:gd name="T87" fmla="*/ 191 h 19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6" h="191">
                <a:moveTo>
                  <a:pt x="426" y="50"/>
                </a:moveTo>
                <a:lnTo>
                  <a:pt x="391" y="50"/>
                </a:lnTo>
                <a:lnTo>
                  <a:pt x="363" y="59"/>
                </a:lnTo>
                <a:lnTo>
                  <a:pt x="319" y="94"/>
                </a:lnTo>
                <a:lnTo>
                  <a:pt x="273" y="126"/>
                </a:lnTo>
                <a:lnTo>
                  <a:pt x="245" y="134"/>
                </a:lnTo>
                <a:lnTo>
                  <a:pt x="206" y="130"/>
                </a:lnTo>
                <a:lnTo>
                  <a:pt x="175" y="169"/>
                </a:lnTo>
                <a:lnTo>
                  <a:pt x="121" y="191"/>
                </a:lnTo>
                <a:lnTo>
                  <a:pt x="97" y="176"/>
                </a:lnTo>
                <a:lnTo>
                  <a:pt x="83" y="139"/>
                </a:lnTo>
                <a:lnTo>
                  <a:pt x="57" y="108"/>
                </a:lnTo>
                <a:lnTo>
                  <a:pt x="35" y="98"/>
                </a:lnTo>
                <a:lnTo>
                  <a:pt x="1" y="98"/>
                </a:lnTo>
                <a:lnTo>
                  <a:pt x="0" y="72"/>
                </a:lnTo>
                <a:lnTo>
                  <a:pt x="16" y="54"/>
                </a:lnTo>
                <a:lnTo>
                  <a:pt x="35" y="29"/>
                </a:lnTo>
                <a:lnTo>
                  <a:pt x="35" y="0"/>
                </a:lnTo>
                <a:lnTo>
                  <a:pt x="60" y="9"/>
                </a:lnTo>
                <a:lnTo>
                  <a:pt x="48" y="11"/>
                </a:lnTo>
                <a:lnTo>
                  <a:pt x="107" y="1"/>
                </a:lnTo>
                <a:lnTo>
                  <a:pt x="145" y="0"/>
                </a:lnTo>
                <a:lnTo>
                  <a:pt x="156" y="11"/>
                </a:lnTo>
                <a:lnTo>
                  <a:pt x="267" y="0"/>
                </a:lnTo>
                <a:lnTo>
                  <a:pt x="295" y="0"/>
                </a:lnTo>
                <a:lnTo>
                  <a:pt x="326" y="1"/>
                </a:lnTo>
                <a:lnTo>
                  <a:pt x="391" y="11"/>
                </a:lnTo>
                <a:lnTo>
                  <a:pt x="426" y="50"/>
                </a:lnTo>
              </a:path>
            </a:pathLst>
          </a:custGeom>
          <a:gradFill>
            <a:gsLst>
              <a:gs pos="0">
                <a:schemeClr val="bg1">
                  <a:shade val="30000"/>
                  <a:satMod val="115000"/>
                  <a:alpha val="73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</a:gradFill>
          <a:ln w="1111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7" name="Freeform 79"/>
          <p:cNvSpPr>
            <a:spLocks/>
          </p:cNvSpPr>
          <p:nvPr/>
        </p:nvSpPr>
        <p:spPr bwMode="auto">
          <a:xfrm>
            <a:off x="3942604" y="2095554"/>
            <a:ext cx="100697" cy="31722"/>
          </a:xfrm>
          <a:custGeom>
            <a:avLst/>
            <a:gdLst>
              <a:gd name="T0" fmla="*/ 122 w 196"/>
              <a:gd name="T1" fmla="*/ 31 h 93"/>
              <a:gd name="T2" fmla="*/ 159 w 196"/>
              <a:gd name="T3" fmla="*/ 22 h 93"/>
              <a:gd name="T4" fmla="*/ 196 w 196"/>
              <a:gd name="T5" fmla="*/ 93 h 93"/>
              <a:gd name="T6" fmla="*/ 135 w 196"/>
              <a:gd name="T7" fmla="*/ 89 h 93"/>
              <a:gd name="T8" fmla="*/ 85 w 196"/>
              <a:gd name="T9" fmla="*/ 76 h 93"/>
              <a:gd name="T10" fmla="*/ 0 w 196"/>
              <a:gd name="T11" fmla="*/ 31 h 93"/>
              <a:gd name="T12" fmla="*/ 76 w 196"/>
              <a:gd name="T13" fmla="*/ 0 h 93"/>
              <a:gd name="T14" fmla="*/ 122 w 196"/>
              <a:gd name="T15" fmla="*/ 31 h 9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6"/>
              <a:gd name="T25" fmla="*/ 0 h 93"/>
              <a:gd name="T26" fmla="*/ 196 w 196"/>
              <a:gd name="T27" fmla="*/ 93 h 9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6" h="93">
                <a:moveTo>
                  <a:pt x="122" y="31"/>
                </a:moveTo>
                <a:lnTo>
                  <a:pt x="159" y="22"/>
                </a:lnTo>
                <a:lnTo>
                  <a:pt x="196" y="93"/>
                </a:lnTo>
                <a:lnTo>
                  <a:pt x="135" y="89"/>
                </a:lnTo>
                <a:lnTo>
                  <a:pt x="85" y="76"/>
                </a:lnTo>
                <a:lnTo>
                  <a:pt x="0" y="31"/>
                </a:lnTo>
                <a:lnTo>
                  <a:pt x="76" y="0"/>
                </a:lnTo>
                <a:lnTo>
                  <a:pt x="122" y="31"/>
                </a:lnTo>
              </a:path>
            </a:pathLst>
          </a:custGeom>
          <a:gradFill>
            <a:gsLst>
              <a:gs pos="0">
                <a:schemeClr val="bg1">
                  <a:shade val="30000"/>
                  <a:satMod val="115000"/>
                  <a:alpha val="73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</a:gradFill>
          <a:ln w="1111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8" name="Freeform 80"/>
          <p:cNvSpPr>
            <a:spLocks/>
          </p:cNvSpPr>
          <p:nvPr/>
        </p:nvSpPr>
        <p:spPr bwMode="auto">
          <a:xfrm>
            <a:off x="3082123" y="1567970"/>
            <a:ext cx="1047021" cy="531087"/>
          </a:xfrm>
          <a:custGeom>
            <a:avLst/>
            <a:gdLst>
              <a:gd name="T0" fmla="*/ 2147483647 w 2020"/>
              <a:gd name="T1" fmla="*/ 2147483647 h 1264"/>
              <a:gd name="T2" fmla="*/ 2147483647 w 2020"/>
              <a:gd name="T3" fmla="*/ 2147483647 h 1264"/>
              <a:gd name="T4" fmla="*/ 2147483647 w 2020"/>
              <a:gd name="T5" fmla="*/ 2147483647 h 1264"/>
              <a:gd name="T6" fmla="*/ 2147483647 w 2020"/>
              <a:gd name="T7" fmla="*/ 2147483647 h 1264"/>
              <a:gd name="T8" fmla="*/ 2147483647 w 2020"/>
              <a:gd name="T9" fmla="*/ 2147483647 h 1264"/>
              <a:gd name="T10" fmla="*/ 2147483647 w 2020"/>
              <a:gd name="T11" fmla="*/ 2147483647 h 1264"/>
              <a:gd name="T12" fmla="*/ 2147483647 w 2020"/>
              <a:gd name="T13" fmla="*/ 2147483647 h 1264"/>
              <a:gd name="T14" fmla="*/ 2147483647 w 2020"/>
              <a:gd name="T15" fmla="*/ 2147483647 h 1264"/>
              <a:gd name="T16" fmla="*/ 2147483647 w 2020"/>
              <a:gd name="T17" fmla="*/ 2147483647 h 1264"/>
              <a:gd name="T18" fmla="*/ 2147483647 w 2020"/>
              <a:gd name="T19" fmla="*/ 2147483647 h 1264"/>
              <a:gd name="T20" fmla="*/ 2147483647 w 2020"/>
              <a:gd name="T21" fmla="*/ 2147483647 h 1264"/>
              <a:gd name="T22" fmla="*/ 2147483647 w 2020"/>
              <a:gd name="T23" fmla="*/ 2147483647 h 1264"/>
              <a:gd name="T24" fmla="*/ 2147483647 w 2020"/>
              <a:gd name="T25" fmla="*/ 2147483647 h 1264"/>
              <a:gd name="T26" fmla="*/ 2147483647 w 2020"/>
              <a:gd name="T27" fmla="*/ 2147483647 h 1264"/>
              <a:gd name="T28" fmla="*/ 2147483647 w 2020"/>
              <a:gd name="T29" fmla="*/ 2147483647 h 1264"/>
              <a:gd name="T30" fmla="*/ 2147483647 w 2020"/>
              <a:gd name="T31" fmla="*/ 2147483647 h 1264"/>
              <a:gd name="T32" fmla="*/ 2147483647 w 2020"/>
              <a:gd name="T33" fmla="*/ 2147483647 h 1264"/>
              <a:gd name="T34" fmla="*/ 2147483647 w 2020"/>
              <a:gd name="T35" fmla="*/ 2147483647 h 1264"/>
              <a:gd name="T36" fmla="*/ 2147483647 w 2020"/>
              <a:gd name="T37" fmla="*/ 2147483647 h 1264"/>
              <a:gd name="T38" fmla="*/ 2147483647 w 2020"/>
              <a:gd name="T39" fmla="*/ 2147483647 h 1264"/>
              <a:gd name="T40" fmla="*/ 2147483647 w 2020"/>
              <a:gd name="T41" fmla="*/ 2147483647 h 1264"/>
              <a:gd name="T42" fmla="*/ 2147483647 w 2020"/>
              <a:gd name="T43" fmla="*/ 2147483647 h 1264"/>
              <a:gd name="T44" fmla="*/ 2147483647 w 2020"/>
              <a:gd name="T45" fmla="*/ 2147483647 h 1264"/>
              <a:gd name="T46" fmla="*/ 2147483647 w 2020"/>
              <a:gd name="T47" fmla="*/ 2147483647 h 1264"/>
              <a:gd name="T48" fmla="*/ 2147483647 w 2020"/>
              <a:gd name="T49" fmla="*/ 2147483647 h 1264"/>
              <a:gd name="T50" fmla="*/ 2147483647 w 2020"/>
              <a:gd name="T51" fmla="*/ 2147483647 h 1264"/>
              <a:gd name="T52" fmla="*/ 2147483647 w 2020"/>
              <a:gd name="T53" fmla="*/ 2147483647 h 1264"/>
              <a:gd name="T54" fmla="*/ 2147483647 w 2020"/>
              <a:gd name="T55" fmla="*/ 2147483647 h 1264"/>
              <a:gd name="T56" fmla="*/ 2147483647 w 2020"/>
              <a:gd name="T57" fmla="*/ 2147483647 h 1264"/>
              <a:gd name="T58" fmla="*/ 2147483647 w 2020"/>
              <a:gd name="T59" fmla="*/ 2147483647 h 1264"/>
              <a:gd name="T60" fmla="*/ 2147483647 w 2020"/>
              <a:gd name="T61" fmla="*/ 2147483647 h 1264"/>
              <a:gd name="T62" fmla="*/ 2147483647 w 2020"/>
              <a:gd name="T63" fmla="*/ 2147483647 h 1264"/>
              <a:gd name="T64" fmla="*/ 2147483647 w 2020"/>
              <a:gd name="T65" fmla="*/ 2147483647 h 1264"/>
              <a:gd name="T66" fmla="*/ 2147483647 w 2020"/>
              <a:gd name="T67" fmla="*/ 2147483647 h 1264"/>
              <a:gd name="T68" fmla="*/ 2147483647 w 2020"/>
              <a:gd name="T69" fmla="*/ 2147483647 h 1264"/>
              <a:gd name="T70" fmla="*/ 2147483647 w 2020"/>
              <a:gd name="T71" fmla="*/ 2147483647 h 1264"/>
              <a:gd name="T72" fmla="*/ 2147483647 w 2020"/>
              <a:gd name="T73" fmla="*/ 2147483647 h 1264"/>
              <a:gd name="T74" fmla="*/ 2147483647 w 2020"/>
              <a:gd name="T75" fmla="*/ 2147483647 h 1264"/>
              <a:gd name="T76" fmla="*/ 2147483647 w 2020"/>
              <a:gd name="T77" fmla="*/ 2147483647 h 1264"/>
              <a:gd name="T78" fmla="*/ 2147483647 w 2020"/>
              <a:gd name="T79" fmla="*/ 2147483647 h 1264"/>
              <a:gd name="T80" fmla="*/ 2147483647 w 2020"/>
              <a:gd name="T81" fmla="*/ 2147483647 h 1264"/>
              <a:gd name="T82" fmla="*/ 2147483647 w 2020"/>
              <a:gd name="T83" fmla="*/ 2147483647 h 1264"/>
              <a:gd name="T84" fmla="*/ 2147483647 w 2020"/>
              <a:gd name="T85" fmla="*/ 2147483647 h 1264"/>
              <a:gd name="T86" fmla="*/ 2147483647 w 2020"/>
              <a:gd name="T87" fmla="*/ 2147483647 h 1264"/>
              <a:gd name="T88" fmla="*/ 2147483647 w 2020"/>
              <a:gd name="T89" fmla="*/ 2147483647 h 1264"/>
              <a:gd name="T90" fmla="*/ 2147483647 w 2020"/>
              <a:gd name="T91" fmla="*/ 2147483647 h 1264"/>
              <a:gd name="T92" fmla="*/ 0 w 2020"/>
              <a:gd name="T93" fmla="*/ 0 h 1264"/>
              <a:gd name="T94" fmla="*/ 2147483647 w 2020"/>
              <a:gd name="T95" fmla="*/ 2147483647 h 126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020"/>
              <a:gd name="T145" fmla="*/ 0 h 1264"/>
              <a:gd name="T146" fmla="*/ 2020 w 2020"/>
              <a:gd name="T147" fmla="*/ 1264 h 126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020" h="1264">
                <a:moveTo>
                  <a:pt x="155" y="11"/>
                </a:moveTo>
                <a:lnTo>
                  <a:pt x="207" y="34"/>
                </a:lnTo>
                <a:lnTo>
                  <a:pt x="268" y="60"/>
                </a:lnTo>
                <a:lnTo>
                  <a:pt x="336" y="97"/>
                </a:lnTo>
                <a:lnTo>
                  <a:pt x="414" y="116"/>
                </a:lnTo>
                <a:lnTo>
                  <a:pt x="497" y="123"/>
                </a:lnTo>
                <a:lnTo>
                  <a:pt x="536" y="123"/>
                </a:lnTo>
                <a:lnTo>
                  <a:pt x="574" y="119"/>
                </a:lnTo>
                <a:lnTo>
                  <a:pt x="574" y="101"/>
                </a:lnTo>
                <a:lnTo>
                  <a:pt x="711" y="101"/>
                </a:lnTo>
                <a:lnTo>
                  <a:pt x="763" y="168"/>
                </a:lnTo>
                <a:lnTo>
                  <a:pt x="807" y="238"/>
                </a:lnTo>
                <a:lnTo>
                  <a:pt x="848" y="291"/>
                </a:lnTo>
                <a:lnTo>
                  <a:pt x="899" y="272"/>
                </a:lnTo>
                <a:lnTo>
                  <a:pt x="962" y="244"/>
                </a:lnTo>
                <a:lnTo>
                  <a:pt x="995" y="246"/>
                </a:lnTo>
                <a:lnTo>
                  <a:pt x="1030" y="270"/>
                </a:lnTo>
                <a:lnTo>
                  <a:pt x="1077" y="333"/>
                </a:lnTo>
                <a:lnTo>
                  <a:pt x="1110" y="414"/>
                </a:lnTo>
                <a:lnTo>
                  <a:pt x="1156" y="481"/>
                </a:lnTo>
                <a:lnTo>
                  <a:pt x="1250" y="512"/>
                </a:lnTo>
                <a:lnTo>
                  <a:pt x="1263" y="542"/>
                </a:lnTo>
                <a:lnTo>
                  <a:pt x="1250" y="568"/>
                </a:lnTo>
                <a:lnTo>
                  <a:pt x="1213" y="622"/>
                </a:lnTo>
                <a:lnTo>
                  <a:pt x="1213" y="711"/>
                </a:lnTo>
                <a:lnTo>
                  <a:pt x="1189" y="723"/>
                </a:lnTo>
                <a:lnTo>
                  <a:pt x="1184" y="751"/>
                </a:lnTo>
                <a:lnTo>
                  <a:pt x="1198" y="771"/>
                </a:lnTo>
                <a:lnTo>
                  <a:pt x="1213" y="827"/>
                </a:lnTo>
                <a:lnTo>
                  <a:pt x="1246" y="879"/>
                </a:lnTo>
                <a:lnTo>
                  <a:pt x="1320" y="983"/>
                </a:lnTo>
                <a:lnTo>
                  <a:pt x="1354" y="983"/>
                </a:lnTo>
                <a:lnTo>
                  <a:pt x="1379" y="993"/>
                </a:lnTo>
                <a:lnTo>
                  <a:pt x="1422" y="1022"/>
                </a:lnTo>
                <a:lnTo>
                  <a:pt x="1448" y="1022"/>
                </a:lnTo>
                <a:lnTo>
                  <a:pt x="1477" y="1019"/>
                </a:lnTo>
                <a:lnTo>
                  <a:pt x="1533" y="1002"/>
                </a:lnTo>
                <a:lnTo>
                  <a:pt x="1586" y="993"/>
                </a:lnTo>
                <a:lnTo>
                  <a:pt x="1642" y="1013"/>
                </a:lnTo>
                <a:lnTo>
                  <a:pt x="1706" y="937"/>
                </a:lnTo>
                <a:lnTo>
                  <a:pt x="1730" y="894"/>
                </a:lnTo>
                <a:lnTo>
                  <a:pt x="1738" y="868"/>
                </a:lnTo>
                <a:lnTo>
                  <a:pt x="1739" y="840"/>
                </a:lnTo>
                <a:lnTo>
                  <a:pt x="1832" y="816"/>
                </a:lnTo>
                <a:lnTo>
                  <a:pt x="1935" y="803"/>
                </a:lnTo>
                <a:lnTo>
                  <a:pt x="1974" y="812"/>
                </a:lnTo>
                <a:lnTo>
                  <a:pt x="2020" y="812"/>
                </a:lnTo>
                <a:lnTo>
                  <a:pt x="2002" y="866"/>
                </a:lnTo>
                <a:lnTo>
                  <a:pt x="1963" y="912"/>
                </a:lnTo>
                <a:lnTo>
                  <a:pt x="1928" y="963"/>
                </a:lnTo>
                <a:lnTo>
                  <a:pt x="1911" y="1022"/>
                </a:lnTo>
                <a:lnTo>
                  <a:pt x="1911" y="1009"/>
                </a:lnTo>
                <a:lnTo>
                  <a:pt x="1911" y="1022"/>
                </a:lnTo>
                <a:lnTo>
                  <a:pt x="1865" y="1019"/>
                </a:lnTo>
                <a:lnTo>
                  <a:pt x="1815" y="1041"/>
                </a:lnTo>
                <a:lnTo>
                  <a:pt x="1771" y="1050"/>
                </a:lnTo>
                <a:lnTo>
                  <a:pt x="1739" y="1054"/>
                </a:lnTo>
                <a:lnTo>
                  <a:pt x="1703" y="1041"/>
                </a:lnTo>
                <a:lnTo>
                  <a:pt x="1642" y="1084"/>
                </a:lnTo>
                <a:lnTo>
                  <a:pt x="1691" y="1114"/>
                </a:lnTo>
                <a:lnTo>
                  <a:pt x="1714" y="1136"/>
                </a:lnTo>
                <a:lnTo>
                  <a:pt x="1714" y="1164"/>
                </a:lnTo>
                <a:lnTo>
                  <a:pt x="1656" y="1162"/>
                </a:lnTo>
                <a:lnTo>
                  <a:pt x="1605" y="1175"/>
                </a:lnTo>
                <a:lnTo>
                  <a:pt x="1605" y="1195"/>
                </a:lnTo>
                <a:lnTo>
                  <a:pt x="1588" y="1218"/>
                </a:lnTo>
                <a:lnTo>
                  <a:pt x="1575" y="1236"/>
                </a:lnTo>
                <a:lnTo>
                  <a:pt x="1579" y="1264"/>
                </a:lnTo>
                <a:lnTo>
                  <a:pt x="1499" y="1209"/>
                </a:lnTo>
                <a:lnTo>
                  <a:pt x="1459" y="1179"/>
                </a:lnTo>
                <a:lnTo>
                  <a:pt x="1409" y="1164"/>
                </a:lnTo>
                <a:lnTo>
                  <a:pt x="1381" y="1151"/>
                </a:lnTo>
                <a:lnTo>
                  <a:pt x="1354" y="1158"/>
                </a:lnTo>
                <a:lnTo>
                  <a:pt x="1283" y="1192"/>
                </a:lnTo>
                <a:lnTo>
                  <a:pt x="1053" y="1121"/>
                </a:lnTo>
                <a:lnTo>
                  <a:pt x="1016" y="1127"/>
                </a:lnTo>
                <a:lnTo>
                  <a:pt x="979" y="1114"/>
                </a:lnTo>
                <a:lnTo>
                  <a:pt x="905" y="1084"/>
                </a:lnTo>
                <a:lnTo>
                  <a:pt x="866" y="1043"/>
                </a:lnTo>
                <a:lnTo>
                  <a:pt x="809" y="1030"/>
                </a:lnTo>
                <a:lnTo>
                  <a:pt x="753" y="1020"/>
                </a:lnTo>
                <a:lnTo>
                  <a:pt x="711" y="983"/>
                </a:lnTo>
                <a:lnTo>
                  <a:pt x="644" y="942"/>
                </a:lnTo>
                <a:lnTo>
                  <a:pt x="613" y="926"/>
                </a:lnTo>
                <a:lnTo>
                  <a:pt x="598" y="894"/>
                </a:lnTo>
                <a:lnTo>
                  <a:pt x="622" y="808"/>
                </a:lnTo>
                <a:lnTo>
                  <a:pt x="620" y="767"/>
                </a:lnTo>
                <a:lnTo>
                  <a:pt x="598" y="723"/>
                </a:lnTo>
                <a:lnTo>
                  <a:pt x="513" y="609"/>
                </a:lnTo>
                <a:lnTo>
                  <a:pt x="404" y="512"/>
                </a:lnTo>
                <a:lnTo>
                  <a:pt x="399" y="488"/>
                </a:lnTo>
                <a:lnTo>
                  <a:pt x="410" y="464"/>
                </a:lnTo>
                <a:lnTo>
                  <a:pt x="412" y="445"/>
                </a:lnTo>
                <a:lnTo>
                  <a:pt x="379" y="440"/>
                </a:lnTo>
                <a:lnTo>
                  <a:pt x="338" y="378"/>
                </a:lnTo>
                <a:lnTo>
                  <a:pt x="281" y="322"/>
                </a:lnTo>
                <a:lnTo>
                  <a:pt x="248" y="298"/>
                </a:lnTo>
                <a:lnTo>
                  <a:pt x="233" y="266"/>
                </a:lnTo>
                <a:lnTo>
                  <a:pt x="231" y="229"/>
                </a:lnTo>
                <a:lnTo>
                  <a:pt x="233" y="190"/>
                </a:lnTo>
                <a:lnTo>
                  <a:pt x="233" y="155"/>
                </a:lnTo>
                <a:lnTo>
                  <a:pt x="223" y="125"/>
                </a:lnTo>
                <a:lnTo>
                  <a:pt x="198" y="103"/>
                </a:lnTo>
                <a:lnTo>
                  <a:pt x="146" y="90"/>
                </a:lnTo>
                <a:lnTo>
                  <a:pt x="139" y="129"/>
                </a:lnTo>
                <a:lnTo>
                  <a:pt x="124" y="168"/>
                </a:lnTo>
                <a:lnTo>
                  <a:pt x="122" y="201"/>
                </a:lnTo>
                <a:lnTo>
                  <a:pt x="155" y="231"/>
                </a:lnTo>
                <a:lnTo>
                  <a:pt x="183" y="304"/>
                </a:lnTo>
                <a:lnTo>
                  <a:pt x="222" y="371"/>
                </a:lnTo>
                <a:lnTo>
                  <a:pt x="251" y="404"/>
                </a:lnTo>
                <a:lnTo>
                  <a:pt x="264" y="453"/>
                </a:lnTo>
                <a:lnTo>
                  <a:pt x="294" y="542"/>
                </a:lnTo>
                <a:lnTo>
                  <a:pt x="294" y="564"/>
                </a:lnTo>
                <a:lnTo>
                  <a:pt x="281" y="581"/>
                </a:lnTo>
                <a:lnTo>
                  <a:pt x="327" y="607"/>
                </a:lnTo>
                <a:lnTo>
                  <a:pt x="349" y="616"/>
                </a:lnTo>
                <a:lnTo>
                  <a:pt x="355" y="641"/>
                </a:lnTo>
                <a:lnTo>
                  <a:pt x="351" y="683"/>
                </a:lnTo>
                <a:lnTo>
                  <a:pt x="336" y="697"/>
                </a:lnTo>
                <a:lnTo>
                  <a:pt x="305" y="693"/>
                </a:lnTo>
                <a:lnTo>
                  <a:pt x="275" y="639"/>
                </a:lnTo>
                <a:lnTo>
                  <a:pt x="222" y="592"/>
                </a:lnTo>
                <a:lnTo>
                  <a:pt x="185" y="544"/>
                </a:lnTo>
                <a:lnTo>
                  <a:pt x="183" y="516"/>
                </a:lnTo>
                <a:lnTo>
                  <a:pt x="196" y="481"/>
                </a:lnTo>
                <a:lnTo>
                  <a:pt x="159" y="441"/>
                </a:lnTo>
                <a:lnTo>
                  <a:pt x="111" y="412"/>
                </a:lnTo>
                <a:lnTo>
                  <a:pt x="65" y="382"/>
                </a:lnTo>
                <a:lnTo>
                  <a:pt x="35" y="341"/>
                </a:lnTo>
                <a:lnTo>
                  <a:pt x="76" y="341"/>
                </a:lnTo>
                <a:lnTo>
                  <a:pt x="109" y="322"/>
                </a:lnTo>
                <a:lnTo>
                  <a:pt x="107" y="294"/>
                </a:lnTo>
                <a:lnTo>
                  <a:pt x="98" y="268"/>
                </a:lnTo>
                <a:lnTo>
                  <a:pt x="61" y="224"/>
                </a:lnTo>
                <a:lnTo>
                  <a:pt x="28" y="177"/>
                </a:lnTo>
                <a:lnTo>
                  <a:pt x="20" y="153"/>
                </a:lnTo>
                <a:lnTo>
                  <a:pt x="22" y="119"/>
                </a:lnTo>
                <a:lnTo>
                  <a:pt x="22" y="91"/>
                </a:lnTo>
                <a:lnTo>
                  <a:pt x="17" y="62"/>
                </a:lnTo>
                <a:lnTo>
                  <a:pt x="0" y="0"/>
                </a:lnTo>
                <a:lnTo>
                  <a:pt x="37" y="2"/>
                </a:lnTo>
                <a:lnTo>
                  <a:pt x="76" y="6"/>
                </a:lnTo>
                <a:lnTo>
                  <a:pt x="113" y="11"/>
                </a:lnTo>
                <a:lnTo>
                  <a:pt x="155" y="11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119" name="Freeform 82"/>
          <p:cNvSpPr>
            <a:spLocks/>
          </p:cNvSpPr>
          <p:nvPr/>
        </p:nvSpPr>
        <p:spPr bwMode="auto">
          <a:xfrm>
            <a:off x="4317218" y="2182417"/>
            <a:ext cx="466725" cy="450056"/>
          </a:xfrm>
          <a:custGeom>
            <a:avLst/>
            <a:gdLst>
              <a:gd name="T0" fmla="*/ 547 w 901"/>
              <a:gd name="T1" fmla="*/ 23 h 1071"/>
              <a:gd name="T2" fmla="*/ 488 w 901"/>
              <a:gd name="T3" fmla="*/ 75 h 1071"/>
              <a:gd name="T4" fmla="*/ 462 w 901"/>
              <a:gd name="T5" fmla="*/ 110 h 1071"/>
              <a:gd name="T6" fmla="*/ 438 w 901"/>
              <a:gd name="T7" fmla="*/ 175 h 1071"/>
              <a:gd name="T8" fmla="*/ 452 w 901"/>
              <a:gd name="T9" fmla="*/ 231 h 1071"/>
              <a:gd name="T10" fmla="*/ 512 w 901"/>
              <a:gd name="T11" fmla="*/ 317 h 1071"/>
              <a:gd name="T12" fmla="*/ 676 w 901"/>
              <a:gd name="T13" fmla="*/ 350 h 1071"/>
              <a:gd name="T14" fmla="*/ 735 w 901"/>
              <a:gd name="T15" fmla="*/ 384 h 1071"/>
              <a:gd name="T16" fmla="*/ 781 w 901"/>
              <a:gd name="T17" fmla="*/ 373 h 1071"/>
              <a:gd name="T18" fmla="*/ 818 w 901"/>
              <a:gd name="T19" fmla="*/ 386 h 1071"/>
              <a:gd name="T20" fmla="*/ 816 w 901"/>
              <a:gd name="T21" fmla="*/ 423 h 1071"/>
              <a:gd name="T22" fmla="*/ 789 w 901"/>
              <a:gd name="T23" fmla="*/ 440 h 1071"/>
              <a:gd name="T24" fmla="*/ 785 w 901"/>
              <a:gd name="T25" fmla="*/ 477 h 1071"/>
              <a:gd name="T26" fmla="*/ 820 w 901"/>
              <a:gd name="T27" fmla="*/ 537 h 1071"/>
              <a:gd name="T28" fmla="*/ 886 w 901"/>
              <a:gd name="T29" fmla="*/ 605 h 1071"/>
              <a:gd name="T30" fmla="*/ 901 w 901"/>
              <a:gd name="T31" fmla="*/ 708 h 1071"/>
              <a:gd name="T32" fmla="*/ 838 w 901"/>
              <a:gd name="T33" fmla="*/ 659 h 1071"/>
              <a:gd name="T34" fmla="*/ 820 w 901"/>
              <a:gd name="T35" fmla="*/ 632 h 1071"/>
              <a:gd name="T36" fmla="*/ 801 w 901"/>
              <a:gd name="T37" fmla="*/ 654 h 1071"/>
              <a:gd name="T38" fmla="*/ 789 w 901"/>
              <a:gd name="T39" fmla="*/ 637 h 1071"/>
              <a:gd name="T40" fmla="*/ 676 w 901"/>
              <a:gd name="T41" fmla="*/ 691 h 1071"/>
              <a:gd name="T42" fmla="*/ 687 w 901"/>
              <a:gd name="T43" fmla="*/ 717 h 1071"/>
              <a:gd name="T44" fmla="*/ 717 w 901"/>
              <a:gd name="T45" fmla="*/ 732 h 1071"/>
              <a:gd name="T46" fmla="*/ 752 w 901"/>
              <a:gd name="T47" fmla="*/ 751 h 1071"/>
              <a:gd name="T48" fmla="*/ 667 w 901"/>
              <a:gd name="T49" fmla="*/ 753 h 1071"/>
              <a:gd name="T50" fmla="*/ 652 w 901"/>
              <a:gd name="T51" fmla="*/ 821 h 1071"/>
              <a:gd name="T52" fmla="*/ 685 w 901"/>
              <a:gd name="T53" fmla="*/ 838 h 1071"/>
              <a:gd name="T54" fmla="*/ 670 w 901"/>
              <a:gd name="T55" fmla="*/ 1054 h 1071"/>
              <a:gd name="T56" fmla="*/ 657 w 901"/>
              <a:gd name="T57" fmla="*/ 1071 h 1071"/>
              <a:gd name="T58" fmla="*/ 619 w 901"/>
              <a:gd name="T59" fmla="*/ 1050 h 1071"/>
              <a:gd name="T60" fmla="*/ 613 w 901"/>
              <a:gd name="T61" fmla="*/ 956 h 1071"/>
              <a:gd name="T62" fmla="*/ 630 w 901"/>
              <a:gd name="T63" fmla="*/ 942 h 1071"/>
              <a:gd name="T64" fmla="*/ 619 w 901"/>
              <a:gd name="T65" fmla="*/ 920 h 1071"/>
              <a:gd name="T66" fmla="*/ 595 w 901"/>
              <a:gd name="T67" fmla="*/ 909 h 1071"/>
              <a:gd name="T68" fmla="*/ 513 w 901"/>
              <a:gd name="T69" fmla="*/ 909 h 1071"/>
              <a:gd name="T70" fmla="*/ 478 w 901"/>
              <a:gd name="T71" fmla="*/ 928 h 1071"/>
              <a:gd name="T72" fmla="*/ 443 w 901"/>
              <a:gd name="T73" fmla="*/ 900 h 1071"/>
              <a:gd name="T74" fmla="*/ 393 w 901"/>
              <a:gd name="T75" fmla="*/ 879 h 1071"/>
              <a:gd name="T76" fmla="*/ 340 w 901"/>
              <a:gd name="T77" fmla="*/ 861 h 1071"/>
              <a:gd name="T78" fmla="*/ 340 w 901"/>
              <a:gd name="T79" fmla="*/ 810 h 1071"/>
              <a:gd name="T80" fmla="*/ 284 w 901"/>
              <a:gd name="T81" fmla="*/ 810 h 1071"/>
              <a:gd name="T82" fmla="*/ 124 w 901"/>
              <a:gd name="T83" fmla="*/ 747 h 1071"/>
              <a:gd name="T84" fmla="*/ 0 w 901"/>
              <a:gd name="T85" fmla="*/ 753 h 1071"/>
              <a:gd name="T86" fmla="*/ 113 w 901"/>
              <a:gd name="T87" fmla="*/ 574 h 1071"/>
              <a:gd name="T88" fmla="*/ 113 w 901"/>
              <a:gd name="T89" fmla="*/ 365 h 1071"/>
              <a:gd name="T90" fmla="*/ 176 w 901"/>
              <a:gd name="T91" fmla="*/ 269 h 1071"/>
              <a:gd name="T92" fmla="*/ 212 w 901"/>
              <a:gd name="T93" fmla="*/ 207 h 1071"/>
              <a:gd name="T94" fmla="*/ 253 w 901"/>
              <a:gd name="T95" fmla="*/ 194 h 1071"/>
              <a:gd name="T96" fmla="*/ 303 w 901"/>
              <a:gd name="T97" fmla="*/ 84 h 1071"/>
              <a:gd name="T98" fmla="*/ 334 w 901"/>
              <a:gd name="T99" fmla="*/ 99 h 1071"/>
              <a:gd name="T100" fmla="*/ 362 w 901"/>
              <a:gd name="T101" fmla="*/ 58 h 1071"/>
              <a:gd name="T102" fmla="*/ 515 w 901"/>
              <a:gd name="T103" fmla="*/ 0 h 1071"/>
              <a:gd name="T104" fmla="*/ 547 w 901"/>
              <a:gd name="T105" fmla="*/ 23 h 10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901"/>
              <a:gd name="T160" fmla="*/ 0 h 1071"/>
              <a:gd name="T161" fmla="*/ 901 w 901"/>
              <a:gd name="T162" fmla="*/ 1071 h 10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901" h="1071">
                <a:moveTo>
                  <a:pt x="547" y="23"/>
                </a:moveTo>
                <a:lnTo>
                  <a:pt x="488" y="75"/>
                </a:lnTo>
                <a:lnTo>
                  <a:pt x="462" y="110"/>
                </a:lnTo>
                <a:lnTo>
                  <a:pt x="438" y="175"/>
                </a:lnTo>
                <a:lnTo>
                  <a:pt x="452" y="231"/>
                </a:lnTo>
                <a:lnTo>
                  <a:pt x="512" y="317"/>
                </a:lnTo>
                <a:lnTo>
                  <a:pt x="676" y="350"/>
                </a:lnTo>
                <a:lnTo>
                  <a:pt x="735" y="384"/>
                </a:lnTo>
                <a:lnTo>
                  <a:pt x="781" y="373"/>
                </a:lnTo>
                <a:lnTo>
                  <a:pt x="818" y="386"/>
                </a:lnTo>
                <a:lnTo>
                  <a:pt x="816" y="423"/>
                </a:lnTo>
                <a:lnTo>
                  <a:pt x="789" y="440"/>
                </a:lnTo>
                <a:lnTo>
                  <a:pt x="785" y="477"/>
                </a:lnTo>
                <a:lnTo>
                  <a:pt x="820" y="537"/>
                </a:lnTo>
                <a:lnTo>
                  <a:pt x="886" y="605"/>
                </a:lnTo>
                <a:lnTo>
                  <a:pt x="901" y="708"/>
                </a:lnTo>
                <a:lnTo>
                  <a:pt x="838" y="659"/>
                </a:lnTo>
                <a:lnTo>
                  <a:pt x="820" y="632"/>
                </a:lnTo>
                <a:lnTo>
                  <a:pt x="801" y="654"/>
                </a:lnTo>
                <a:lnTo>
                  <a:pt x="789" y="637"/>
                </a:lnTo>
                <a:lnTo>
                  <a:pt x="676" y="691"/>
                </a:lnTo>
                <a:lnTo>
                  <a:pt x="687" y="717"/>
                </a:lnTo>
                <a:lnTo>
                  <a:pt x="717" y="732"/>
                </a:lnTo>
                <a:lnTo>
                  <a:pt x="752" y="751"/>
                </a:lnTo>
                <a:lnTo>
                  <a:pt x="667" y="753"/>
                </a:lnTo>
                <a:lnTo>
                  <a:pt x="652" y="821"/>
                </a:lnTo>
                <a:lnTo>
                  <a:pt x="685" y="838"/>
                </a:lnTo>
                <a:lnTo>
                  <a:pt x="670" y="1054"/>
                </a:lnTo>
                <a:lnTo>
                  <a:pt x="657" y="1071"/>
                </a:lnTo>
                <a:lnTo>
                  <a:pt x="619" y="1050"/>
                </a:lnTo>
                <a:lnTo>
                  <a:pt x="613" y="956"/>
                </a:lnTo>
                <a:lnTo>
                  <a:pt x="630" y="942"/>
                </a:lnTo>
                <a:lnTo>
                  <a:pt x="619" y="920"/>
                </a:lnTo>
                <a:lnTo>
                  <a:pt x="595" y="909"/>
                </a:lnTo>
                <a:lnTo>
                  <a:pt x="513" y="909"/>
                </a:lnTo>
                <a:lnTo>
                  <a:pt x="478" y="928"/>
                </a:lnTo>
                <a:lnTo>
                  <a:pt x="443" y="900"/>
                </a:lnTo>
                <a:lnTo>
                  <a:pt x="393" y="879"/>
                </a:lnTo>
                <a:lnTo>
                  <a:pt x="340" y="861"/>
                </a:lnTo>
                <a:lnTo>
                  <a:pt x="340" y="810"/>
                </a:lnTo>
                <a:lnTo>
                  <a:pt x="284" y="810"/>
                </a:lnTo>
                <a:lnTo>
                  <a:pt x="124" y="747"/>
                </a:lnTo>
                <a:lnTo>
                  <a:pt x="0" y="753"/>
                </a:lnTo>
                <a:lnTo>
                  <a:pt x="113" y="574"/>
                </a:lnTo>
                <a:lnTo>
                  <a:pt x="113" y="365"/>
                </a:lnTo>
                <a:lnTo>
                  <a:pt x="176" y="269"/>
                </a:lnTo>
                <a:lnTo>
                  <a:pt x="212" y="207"/>
                </a:lnTo>
                <a:lnTo>
                  <a:pt x="253" y="194"/>
                </a:lnTo>
                <a:lnTo>
                  <a:pt x="303" y="84"/>
                </a:lnTo>
                <a:lnTo>
                  <a:pt x="334" y="99"/>
                </a:lnTo>
                <a:lnTo>
                  <a:pt x="362" y="58"/>
                </a:lnTo>
                <a:lnTo>
                  <a:pt x="515" y="0"/>
                </a:lnTo>
                <a:lnTo>
                  <a:pt x="547" y="23"/>
                </a:lnTo>
                <a:close/>
              </a:path>
            </a:pathLst>
          </a:custGeom>
          <a:gradFill flip="none" rotWithShape="1">
            <a:gsLst>
              <a:gs pos="50000">
                <a:srgbClr val="339933">
                  <a:shade val="67500"/>
                  <a:satMod val="115000"/>
                </a:srgbClr>
              </a:gs>
              <a:gs pos="100000">
                <a:srgbClr val="339933">
                  <a:shade val="100000"/>
                  <a:satMod val="115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20" name="Freeform 84"/>
          <p:cNvSpPr>
            <a:spLocks/>
          </p:cNvSpPr>
          <p:nvPr/>
        </p:nvSpPr>
        <p:spPr bwMode="auto">
          <a:xfrm>
            <a:off x="4543424" y="2200871"/>
            <a:ext cx="514350" cy="286941"/>
          </a:xfrm>
          <a:custGeom>
            <a:avLst/>
            <a:gdLst>
              <a:gd name="T0" fmla="*/ 50 w 995"/>
              <a:gd name="T1" fmla="*/ 28 h 683"/>
              <a:gd name="T2" fmla="*/ 78 w 995"/>
              <a:gd name="T3" fmla="*/ 69 h 683"/>
              <a:gd name="T4" fmla="*/ 78 w 995"/>
              <a:gd name="T5" fmla="*/ 128 h 683"/>
              <a:gd name="T6" fmla="*/ 107 w 995"/>
              <a:gd name="T7" fmla="*/ 149 h 683"/>
              <a:gd name="T8" fmla="*/ 155 w 995"/>
              <a:gd name="T9" fmla="*/ 145 h 683"/>
              <a:gd name="T10" fmla="*/ 155 w 995"/>
              <a:gd name="T11" fmla="*/ 33 h 683"/>
              <a:gd name="T12" fmla="*/ 238 w 995"/>
              <a:gd name="T13" fmla="*/ 0 h 683"/>
              <a:gd name="T14" fmla="*/ 333 w 995"/>
              <a:gd name="T15" fmla="*/ 3 h 683"/>
              <a:gd name="T16" fmla="*/ 381 w 995"/>
              <a:gd name="T17" fmla="*/ 31 h 683"/>
              <a:gd name="T18" fmla="*/ 478 w 995"/>
              <a:gd name="T19" fmla="*/ 33 h 683"/>
              <a:gd name="T20" fmla="*/ 536 w 995"/>
              <a:gd name="T21" fmla="*/ 46 h 683"/>
              <a:gd name="T22" fmla="*/ 811 w 995"/>
              <a:gd name="T23" fmla="*/ 16 h 683"/>
              <a:gd name="T24" fmla="*/ 770 w 995"/>
              <a:gd name="T25" fmla="*/ 54 h 683"/>
              <a:gd name="T26" fmla="*/ 811 w 995"/>
              <a:gd name="T27" fmla="*/ 69 h 683"/>
              <a:gd name="T28" fmla="*/ 848 w 995"/>
              <a:gd name="T29" fmla="*/ 98 h 683"/>
              <a:gd name="T30" fmla="*/ 892 w 995"/>
              <a:gd name="T31" fmla="*/ 111 h 683"/>
              <a:gd name="T32" fmla="*/ 892 w 995"/>
              <a:gd name="T33" fmla="*/ 160 h 683"/>
              <a:gd name="T34" fmla="*/ 995 w 995"/>
              <a:gd name="T35" fmla="*/ 180 h 683"/>
              <a:gd name="T36" fmla="*/ 923 w 995"/>
              <a:gd name="T37" fmla="*/ 227 h 683"/>
              <a:gd name="T38" fmla="*/ 923 w 995"/>
              <a:gd name="T39" fmla="*/ 238 h 683"/>
              <a:gd name="T40" fmla="*/ 946 w 995"/>
              <a:gd name="T41" fmla="*/ 266 h 683"/>
              <a:gd name="T42" fmla="*/ 925 w 995"/>
              <a:gd name="T43" fmla="*/ 277 h 683"/>
              <a:gd name="T44" fmla="*/ 892 w 995"/>
              <a:gd name="T45" fmla="*/ 273 h 683"/>
              <a:gd name="T46" fmla="*/ 874 w 995"/>
              <a:gd name="T47" fmla="*/ 311 h 683"/>
              <a:gd name="T48" fmla="*/ 875 w 995"/>
              <a:gd name="T49" fmla="*/ 344 h 683"/>
              <a:gd name="T50" fmla="*/ 903 w 995"/>
              <a:gd name="T51" fmla="*/ 387 h 683"/>
              <a:gd name="T52" fmla="*/ 927 w 995"/>
              <a:gd name="T53" fmla="*/ 387 h 683"/>
              <a:gd name="T54" fmla="*/ 914 w 995"/>
              <a:gd name="T55" fmla="*/ 413 h 683"/>
              <a:gd name="T56" fmla="*/ 903 w 995"/>
              <a:gd name="T57" fmla="*/ 422 h 683"/>
              <a:gd name="T58" fmla="*/ 885 w 995"/>
              <a:gd name="T59" fmla="*/ 445 h 683"/>
              <a:gd name="T60" fmla="*/ 837 w 995"/>
              <a:gd name="T61" fmla="*/ 445 h 683"/>
              <a:gd name="T62" fmla="*/ 787 w 995"/>
              <a:gd name="T63" fmla="*/ 465 h 683"/>
              <a:gd name="T64" fmla="*/ 667 w 995"/>
              <a:gd name="T65" fmla="*/ 461 h 683"/>
              <a:gd name="T66" fmla="*/ 634 w 995"/>
              <a:gd name="T67" fmla="*/ 454 h 683"/>
              <a:gd name="T68" fmla="*/ 587 w 995"/>
              <a:gd name="T69" fmla="*/ 432 h 683"/>
              <a:gd name="T70" fmla="*/ 587 w 995"/>
              <a:gd name="T71" fmla="*/ 448 h 683"/>
              <a:gd name="T72" fmla="*/ 617 w 995"/>
              <a:gd name="T73" fmla="*/ 508 h 683"/>
              <a:gd name="T74" fmla="*/ 652 w 995"/>
              <a:gd name="T75" fmla="*/ 558 h 683"/>
              <a:gd name="T76" fmla="*/ 671 w 995"/>
              <a:gd name="T77" fmla="*/ 588 h 683"/>
              <a:gd name="T78" fmla="*/ 628 w 995"/>
              <a:gd name="T79" fmla="*/ 631 h 683"/>
              <a:gd name="T80" fmla="*/ 598 w 995"/>
              <a:gd name="T81" fmla="*/ 644 h 683"/>
              <a:gd name="T82" fmla="*/ 597 w 995"/>
              <a:gd name="T83" fmla="*/ 659 h 683"/>
              <a:gd name="T84" fmla="*/ 573 w 995"/>
              <a:gd name="T85" fmla="*/ 681 h 683"/>
              <a:gd name="T86" fmla="*/ 545 w 995"/>
              <a:gd name="T87" fmla="*/ 683 h 683"/>
              <a:gd name="T88" fmla="*/ 464 w 995"/>
              <a:gd name="T89" fmla="*/ 659 h 683"/>
              <a:gd name="T90" fmla="*/ 449 w 995"/>
              <a:gd name="T91" fmla="*/ 562 h 683"/>
              <a:gd name="T92" fmla="*/ 384 w 995"/>
              <a:gd name="T93" fmla="*/ 489 h 683"/>
              <a:gd name="T94" fmla="*/ 344 w 995"/>
              <a:gd name="T95" fmla="*/ 426 h 683"/>
              <a:gd name="T96" fmla="*/ 351 w 995"/>
              <a:gd name="T97" fmla="*/ 396 h 683"/>
              <a:gd name="T98" fmla="*/ 377 w 995"/>
              <a:gd name="T99" fmla="*/ 376 h 683"/>
              <a:gd name="T100" fmla="*/ 379 w 995"/>
              <a:gd name="T101" fmla="*/ 340 h 683"/>
              <a:gd name="T102" fmla="*/ 344 w 995"/>
              <a:gd name="T103" fmla="*/ 327 h 683"/>
              <a:gd name="T104" fmla="*/ 299 w 995"/>
              <a:gd name="T105" fmla="*/ 339 h 683"/>
              <a:gd name="T106" fmla="*/ 240 w 995"/>
              <a:gd name="T107" fmla="*/ 303 h 683"/>
              <a:gd name="T108" fmla="*/ 74 w 995"/>
              <a:gd name="T109" fmla="*/ 272 h 683"/>
              <a:gd name="T110" fmla="*/ 13 w 995"/>
              <a:gd name="T111" fmla="*/ 180 h 683"/>
              <a:gd name="T112" fmla="*/ 0 w 995"/>
              <a:gd name="T113" fmla="*/ 130 h 683"/>
              <a:gd name="T114" fmla="*/ 26 w 995"/>
              <a:gd name="T115" fmla="*/ 61 h 683"/>
              <a:gd name="T116" fmla="*/ 50 w 995"/>
              <a:gd name="T117" fmla="*/ 28 h 68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995"/>
              <a:gd name="T178" fmla="*/ 0 h 683"/>
              <a:gd name="T179" fmla="*/ 995 w 995"/>
              <a:gd name="T180" fmla="*/ 683 h 68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995" h="683">
                <a:moveTo>
                  <a:pt x="50" y="28"/>
                </a:moveTo>
                <a:lnTo>
                  <a:pt x="78" y="69"/>
                </a:lnTo>
                <a:lnTo>
                  <a:pt x="78" y="128"/>
                </a:lnTo>
                <a:lnTo>
                  <a:pt x="107" y="149"/>
                </a:lnTo>
                <a:lnTo>
                  <a:pt x="155" y="145"/>
                </a:lnTo>
                <a:lnTo>
                  <a:pt x="155" y="33"/>
                </a:lnTo>
                <a:lnTo>
                  <a:pt x="238" y="0"/>
                </a:lnTo>
                <a:lnTo>
                  <a:pt x="333" y="3"/>
                </a:lnTo>
                <a:lnTo>
                  <a:pt x="381" y="31"/>
                </a:lnTo>
                <a:lnTo>
                  <a:pt x="478" y="33"/>
                </a:lnTo>
                <a:lnTo>
                  <a:pt x="536" y="46"/>
                </a:lnTo>
                <a:lnTo>
                  <a:pt x="811" y="16"/>
                </a:lnTo>
                <a:lnTo>
                  <a:pt x="770" y="54"/>
                </a:lnTo>
                <a:lnTo>
                  <a:pt x="811" y="69"/>
                </a:lnTo>
                <a:lnTo>
                  <a:pt x="848" y="98"/>
                </a:lnTo>
                <a:lnTo>
                  <a:pt x="892" y="111"/>
                </a:lnTo>
                <a:lnTo>
                  <a:pt x="892" y="160"/>
                </a:lnTo>
                <a:lnTo>
                  <a:pt x="995" y="180"/>
                </a:lnTo>
                <a:lnTo>
                  <a:pt x="923" y="227"/>
                </a:lnTo>
                <a:lnTo>
                  <a:pt x="923" y="238"/>
                </a:lnTo>
                <a:lnTo>
                  <a:pt x="946" y="266"/>
                </a:lnTo>
                <a:lnTo>
                  <a:pt x="925" y="277"/>
                </a:lnTo>
                <a:lnTo>
                  <a:pt x="892" y="273"/>
                </a:lnTo>
                <a:lnTo>
                  <a:pt x="874" y="311"/>
                </a:lnTo>
                <a:lnTo>
                  <a:pt x="875" y="344"/>
                </a:lnTo>
                <a:lnTo>
                  <a:pt x="903" y="387"/>
                </a:lnTo>
                <a:lnTo>
                  <a:pt x="927" y="387"/>
                </a:lnTo>
                <a:lnTo>
                  <a:pt x="914" y="413"/>
                </a:lnTo>
                <a:lnTo>
                  <a:pt x="903" y="422"/>
                </a:lnTo>
                <a:lnTo>
                  <a:pt x="885" y="445"/>
                </a:lnTo>
                <a:lnTo>
                  <a:pt x="837" y="445"/>
                </a:lnTo>
                <a:lnTo>
                  <a:pt x="787" y="465"/>
                </a:lnTo>
                <a:lnTo>
                  <a:pt x="667" y="461"/>
                </a:lnTo>
                <a:lnTo>
                  <a:pt x="634" y="454"/>
                </a:lnTo>
                <a:lnTo>
                  <a:pt x="587" y="432"/>
                </a:lnTo>
                <a:lnTo>
                  <a:pt x="587" y="448"/>
                </a:lnTo>
                <a:lnTo>
                  <a:pt x="617" y="508"/>
                </a:lnTo>
                <a:lnTo>
                  <a:pt x="652" y="558"/>
                </a:lnTo>
                <a:lnTo>
                  <a:pt x="671" y="588"/>
                </a:lnTo>
                <a:lnTo>
                  <a:pt x="628" y="631"/>
                </a:lnTo>
                <a:lnTo>
                  <a:pt x="598" y="644"/>
                </a:lnTo>
                <a:lnTo>
                  <a:pt x="597" y="659"/>
                </a:lnTo>
                <a:lnTo>
                  <a:pt x="573" y="681"/>
                </a:lnTo>
                <a:lnTo>
                  <a:pt x="545" y="683"/>
                </a:lnTo>
                <a:lnTo>
                  <a:pt x="464" y="659"/>
                </a:lnTo>
                <a:lnTo>
                  <a:pt x="449" y="562"/>
                </a:lnTo>
                <a:lnTo>
                  <a:pt x="384" y="489"/>
                </a:lnTo>
                <a:lnTo>
                  <a:pt x="344" y="426"/>
                </a:lnTo>
                <a:lnTo>
                  <a:pt x="351" y="396"/>
                </a:lnTo>
                <a:lnTo>
                  <a:pt x="377" y="376"/>
                </a:lnTo>
                <a:lnTo>
                  <a:pt x="379" y="340"/>
                </a:lnTo>
                <a:lnTo>
                  <a:pt x="344" y="327"/>
                </a:lnTo>
                <a:lnTo>
                  <a:pt x="299" y="339"/>
                </a:lnTo>
                <a:lnTo>
                  <a:pt x="240" y="303"/>
                </a:lnTo>
                <a:lnTo>
                  <a:pt x="74" y="272"/>
                </a:lnTo>
                <a:lnTo>
                  <a:pt x="13" y="180"/>
                </a:lnTo>
                <a:lnTo>
                  <a:pt x="0" y="130"/>
                </a:lnTo>
                <a:lnTo>
                  <a:pt x="26" y="61"/>
                </a:lnTo>
                <a:lnTo>
                  <a:pt x="50" y="28"/>
                </a:lnTo>
                <a:close/>
              </a:path>
            </a:pathLst>
          </a:custGeom>
          <a:gradFill flip="none" rotWithShape="1">
            <a:gsLst>
              <a:gs pos="50000">
                <a:srgbClr val="339933">
                  <a:shade val="67500"/>
                  <a:satMod val="115000"/>
                </a:srgbClr>
              </a:gs>
              <a:gs pos="100000">
                <a:srgbClr val="339933">
                  <a:shade val="100000"/>
                  <a:satMod val="115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21" name="Freeform 85"/>
          <p:cNvSpPr>
            <a:spLocks/>
          </p:cNvSpPr>
          <p:nvPr/>
        </p:nvSpPr>
        <p:spPr bwMode="auto">
          <a:xfrm>
            <a:off x="4972454" y="2274631"/>
            <a:ext cx="192240" cy="207728"/>
          </a:xfrm>
          <a:custGeom>
            <a:avLst/>
            <a:gdLst>
              <a:gd name="T0" fmla="*/ 120 w 373"/>
              <a:gd name="T1" fmla="*/ 0 h 494"/>
              <a:gd name="T2" fmla="*/ 48 w 373"/>
              <a:gd name="T3" fmla="*/ 43 h 494"/>
              <a:gd name="T4" fmla="*/ 50 w 373"/>
              <a:gd name="T5" fmla="*/ 53 h 494"/>
              <a:gd name="T6" fmla="*/ 74 w 373"/>
              <a:gd name="T7" fmla="*/ 80 h 494"/>
              <a:gd name="T8" fmla="*/ 50 w 373"/>
              <a:gd name="T9" fmla="*/ 95 h 494"/>
              <a:gd name="T10" fmla="*/ 20 w 373"/>
              <a:gd name="T11" fmla="*/ 90 h 494"/>
              <a:gd name="T12" fmla="*/ 0 w 373"/>
              <a:gd name="T13" fmla="*/ 125 h 494"/>
              <a:gd name="T14" fmla="*/ 3 w 373"/>
              <a:gd name="T15" fmla="*/ 161 h 494"/>
              <a:gd name="T16" fmla="*/ 29 w 373"/>
              <a:gd name="T17" fmla="*/ 201 h 494"/>
              <a:gd name="T18" fmla="*/ 53 w 373"/>
              <a:gd name="T19" fmla="*/ 201 h 494"/>
              <a:gd name="T20" fmla="*/ 38 w 373"/>
              <a:gd name="T21" fmla="*/ 235 h 494"/>
              <a:gd name="T22" fmla="*/ 98 w 373"/>
              <a:gd name="T23" fmla="*/ 282 h 494"/>
              <a:gd name="T24" fmla="*/ 123 w 373"/>
              <a:gd name="T25" fmla="*/ 308 h 494"/>
              <a:gd name="T26" fmla="*/ 122 w 373"/>
              <a:gd name="T27" fmla="*/ 440 h 494"/>
              <a:gd name="T28" fmla="*/ 151 w 373"/>
              <a:gd name="T29" fmla="*/ 494 h 494"/>
              <a:gd name="T30" fmla="*/ 171 w 373"/>
              <a:gd name="T31" fmla="*/ 468 h 494"/>
              <a:gd name="T32" fmla="*/ 242 w 373"/>
              <a:gd name="T33" fmla="*/ 458 h 494"/>
              <a:gd name="T34" fmla="*/ 303 w 373"/>
              <a:gd name="T35" fmla="*/ 458 h 494"/>
              <a:gd name="T36" fmla="*/ 336 w 373"/>
              <a:gd name="T37" fmla="*/ 440 h 494"/>
              <a:gd name="T38" fmla="*/ 373 w 373"/>
              <a:gd name="T39" fmla="*/ 440 h 494"/>
              <a:gd name="T40" fmla="*/ 339 w 373"/>
              <a:gd name="T41" fmla="*/ 315 h 494"/>
              <a:gd name="T42" fmla="*/ 273 w 373"/>
              <a:gd name="T43" fmla="*/ 269 h 494"/>
              <a:gd name="T44" fmla="*/ 253 w 373"/>
              <a:gd name="T45" fmla="*/ 235 h 494"/>
              <a:gd name="T46" fmla="*/ 323 w 373"/>
              <a:gd name="T47" fmla="*/ 155 h 494"/>
              <a:gd name="T48" fmla="*/ 214 w 373"/>
              <a:gd name="T49" fmla="*/ 95 h 494"/>
              <a:gd name="T50" fmla="*/ 203 w 373"/>
              <a:gd name="T51" fmla="*/ 105 h 494"/>
              <a:gd name="T52" fmla="*/ 179 w 373"/>
              <a:gd name="T53" fmla="*/ 56 h 494"/>
              <a:gd name="T54" fmla="*/ 120 w 373"/>
              <a:gd name="T55" fmla="*/ 0 h 49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73"/>
              <a:gd name="T85" fmla="*/ 0 h 494"/>
              <a:gd name="T86" fmla="*/ 373 w 373"/>
              <a:gd name="T87" fmla="*/ 494 h 49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73" h="494">
                <a:moveTo>
                  <a:pt x="120" y="0"/>
                </a:moveTo>
                <a:lnTo>
                  <a:pt x="48" y="43"/>
                </a:lnTo>
                <a:lnTo>
                  <a:pt x="50" y="53"/>
                </a:lnTo>
                <a:lnTo>
                  <a:pt x="74" y="80"/>
                </a:lnTo>
                <a:lnTo>
                  <a:pt x="50" y="95"/>
                </a:lnTo>
                <a:lnTo>
                  <a:pt x="20" y="90"/>
                </a:lnTo>
                <a:lnTo>
                  <a:pt x="0" y="125"/>
                </a:lnTo>
                <a:lnTo>
                  <a:pt x="3" y="161"/>
                </a:lnTo>
                <a:lnTo>
                  <a:pt x="29" y="201"/>
                </a:lnTo>
                <a:lnTo>
                  <a:pt x="53" y="201"/>
                </a:lnTo>
                <a:lnTo>
                  <a:pt x="38" y="235"/>
                </a:lnTo>
                <a:lnTo>
                  <a:pt x="98" y="282"/>
                </a:lnTo>
                <a:lnTo>
                  <a:pt x="123" y="308"/>
                </a:lnTo>
                <a:lnTo>
                  <a:pt x="122" y="440"/>
                </a:lnTo>
                <a:lnTo>
                  <a:pt x="151" y="494"/>
                </a:lnTo>
                <a:lnTo>
                  <a:pt x="171" y="468"/>
                </a:lnTo>
                <a:lnTo>
                  <a:pt x="242" y="458"/>
                </a:lnTo>
                <a:lnTo>
                  <a:pt x="303" y="458"/>
                </a:lnTo>
                <a:lnTo>
                  <a:pt x="336" y="440"/>
                </a:lnTo>
                <a:lnTo>
                  <a:pt x="373" y="440"/>
                </a:lnTo>
                <a:lnTo>
                  <a:pt x="339" y="315"/>
                </a:lnTo>
                <a:lnTo>
                  <a:pt x="273" y="269"/>
                </a:lnTo>
                <a:lnTo>
                  <a:pt x="253" y="235"/>
                </a:lnTo>
                <a:lnTo>
                  <a:pt x="323" y="155"/>
                </a:lnTo>
                <a:lnTo>
                  <a:pt x="214" y="95"/>
                </a:lnTo>
                <a:lnTo>
                  <a:pt x="203" y="105"/>
                </a:lnTo>
                <a:lnTo>
                  <a:pt x="179" y="56"/>
                </a:lnTo>
                <a:lnTo>
                  <a:pt x="120" y="0"/>
                </a:lnTo>
              </a:path>
            </a:pathLst>
          </a:custGeom>
          <a:gradFill>
            <a:gsLst>
              <a:gs pos="0">
                <a:schemeClr val="bg1">
                  <a:shade val="30000"/>
                  <a:satMod val="115000"/>
                  <a:alpha val="73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</a:gra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22" name="Freeform 86"/>
          <p:cNvSpPr>
            <a:spLocks/>
          </p:cNvSpPr>
          <p:nvPr/>
        </p:nvSpPr>
        <p:spPr bwMode="auto">
          <a:xfrm>
            <a:off x="5228779" y="2340120"/>
            <a:ext cx="109851" cy="115632"/>
          </a:xfrm>
          <a:custGeom>
            <a:avLst/>
            <a:gdLst>
              <a:gd name="T0" fmla="*/ 31 w 212"/>
              <a:gd name="T1" fmla="*/ 16 h 275"/>
              <a:gd name="T2" fmla="*/ 57 w 212"/>
              <a:gd name="T3" fmla="*/ 0 h 275"/>
              <a:gd name="T4" fmla="*/ 111 w 212"/>
              <a:gd name="T5" fmla="*/ 63 h 275"/>
              <a:gd name="T6" fmla="*/ 181 w 212"/>
              <a:gd name="T7" fmla="*/ 96 h 275"/>
              <a:gd name="T8" fmla="*/ 212 w 212"/>
              <a:gd name="T9" fmla="*/ 130 h 275"/>
              <a:gd name="T10" fmla="*/ 183 w 212"/>
              <a:gd name="T11" fmla="*/ 156 h 275"/>
              <a:gd name="T12" fmla="*/ 163 w 212"/>
              <a:gd name="T13" fmla="*/ 171 h 275"/>
              <a:gd name="T14" fmla="*/ 94 w 212"/>
              <a:gd name="T15" fmla="*/ 264 h 275"/>
              <a:gd name="T16" fmla="*/ 48 w 212"/>
              <a:gd name="T17" fmla="*/ 275 h 275"/>
              <a:gd name="T18" fmla="*/ 20 w 212"/>
              <a:gd name="T19" fmla="*/ 262 h 275"/>
              <a:gd name="T20" fmla="*/ 0 w 212"/>
              <a:gd name="T21" fmla="*/ 247 h 275"/>
              <a:gd name="T22" fmla="*/ 50 w 212"/>
              <a:gd name="T23" fmla="*/ 234 h 275"/>
              <a:gd name="T24" fmla="*/ 50 w 212"/>
              <a:gd name="T25" fmla="*/ 191 h 275"/>
              <a:gd name="T26" fmla="*/ 24 w 212"/>
              <a:gd name="T27" fmla="*/ 160 h 275"/>
              <a:gd name="T28" fmla="*/ 24 w 212"/>
              <a:gd name="T29" fmla="*/ 128 h 275"/>
              <a:gd name="T30" fmla="*/ 9 w 212"/>
              <a:gd name="T31" fmla="*/ 108 h 275"/>
              <a:gd name="T32" fmla="*/ 41 w 212"/>
              <a:gd name="T33" fmla="*/ 57 h 275"/>
              <a:gd name="T34" fmla="*/ 31 w 212"/>
              <a:gd name="T35" fmla="*/ 16 h 2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12"/>
              <a:gd name="T55" fmla="*/ 0 h 275"/>
              <a:gd name="T56" fmla="*/ 212 w 212"/>
              <a:gd name="T57" fmla="*/ 275 h 2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12" h="275">
                <a:moveTo>
                  <a:pt x="31" y="16"/>
                </a:moveTo>
                <a:lnTo>
                  <a:pt x="57" y="0"/>
                </a:lnTo>
                <a:lnTo>
                  <a:pt x="111" y="63"/>
                </a:lnTo>
                <a:lnTo>
                  <a:pt x="181" y="96"/>
                </a:lnTo>
                <a:lnTo>
                  <a:pt x="212" y="130"/>
                </a:lnTo>
                <a:lnTo>
                  <a:pt x="183" y="156"/>
                </a:lnTo>
                <a:lnTo>
                  <a:pt x="163" y="171"/>
                </a:lnTo>
                <a:lnTo>
                  <a:pt x="94" y="264"/>
                </a:lnTo>
                <a:lnTo>
                  <a:pt x="48" y="275"/>
                </a:lnTo>
                <a:lnTo>
                  <a:pt x="20" y="262"/>
                </a:lnTo>
                <a:lnTo>
                  <a:pt x="0" y="247"/>
                </a:lnTo>
                <a:lnTo>
                  <a:pt x="50" y="234"/>
                </a:lnTo>
                <a:lnTo>
                  <a:pt x="50" y="191"/>
                </a:lnTo>
                <a:lnTo>
                  <a:pt x="24" y="160"/>
                </a:lnTo>
                <a:lnTo>
                  <a:pt x="24" y="128"/>
                </a:lnTo>
                <a:lnTo>
                  <a:pt x="9" y="108"/>
                </a:lnTo>
                <a:lnTo>
                  <a:pt x="41" y="57"/>
                </a:lnTo>
                <a:lnTo>
                  <a:pt x="31" y="16"/>
                </a:lnTo>
              </a:path>
            </a:pathLst>
          </a:custGeom>
          <a:gradFill>
            <a:gsLst>
              <a:gs pos="0">
                <a:schemeClr val="bg1">
                  <a:shade val="30000"/>
                  <a:satMod val="115000"/>
                  <a:alpha val="73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</a:gradFill>
          <a:ln w="11113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23" name="Freeform 87"/>
          <p:cNvSpPr>
            <a:spLocks/>
          </p:cNvSpPr>
          <p:nvPr/>
        </p:nvSpPr>
        <p:spPr bwMode="auto">
          <a:xfrm>
            <a:off x="4519335" y="2374320"/>
            <a:ext cx="1433790" cy="1064222"/>
          </a:xfrm>
          <a:custGeom>
            <a:avLst/>
            <a:gdLst>
              <a:gd name="T0" fmla="*/ 2147483647 w 2773"/>
              <a:gd name="T1" fmla="*/ 2147483647 h 2532"/>
              <a:gd name="T2" fmla="*/ 2147483647 w 2773"/>
              <a:gd name="T3" fmla="*/ 2147483647 h 2532"/>
              <a:gd name="T4" fmla="*/ 0 w 2773"/>
              <a:gd name="T5" fmla="*/ 2147483647 h 2532"/>
              <a:gd name="T6" fmla="*/ 2147483647 w 2773"/>
              <a:gd name="T7" fmla="*/ 2147483647 h 2532"/>
              <a:gd name="T8" fmla="*/ 2147483647 w 2773"/>
              <a:gd name="T9" fmla="*/ 2147483647 h 2532"/>
              <a:gd name="T10" fmla="*/ 2147483647 w 2773"/>
              <a:gd name="T11" fmla="*/ 2147483647 h 2532"/>
              <a:gd name="T12" fmla="*/ 2147483647 w 2773"/>
              <a:gd name="T13" fmla="*/ 2147483647 h 2532"/>
              <a:gd name="T14" fmla="*/ 2147483647 w 2773"/>
              <a:gd name="T15" fmla="*/ 2147483647 h 2532"/>
              <a:gd name="T16" fmla="*/ 2147483647 w 2773"/>
              <a:gd name="T17" fmla="*/ 2147483647 h 2532"/>
              <a:gd name="T18" fmla="*/ 2147483647 w 2773"/>
              <a:gd name="T19" fmla="*/ 2147483647 h 2532"/>
              <a:gd name="T20" fmla="*/ 2147483647 w 2773"/>
              <a:gd name="T21" fmla="*/ 2147483647 h 2532"/>
              <a:gd name="T22" fmla="*/ 2147483647 w 2773"/>
              <a:gd name="T23" fmla="*/ 2147483647 h 2532"/>
              <a:gd name="T24" fmla="*/ 2147483647 w 2773"/>
              <a:gd name="T25" fmla="*/ 2147483647 h 2532"/>
              <a:gd name="T26" fmla="*/ 2147483647 w 2773"/>
              <a:gd name="T27" fmla="*/ 2147483647 h 2532"/>
              <a:gd name="T28" fmla="*/ 2147483647 w 2773"/>
              <a:gd name="T29" fmla="*/ 2147483647 h 2532"/>
              <a:gd name="T30" fmla="*/ 2147483647 w 2773"/>
              <a:gd name="T31" fmla="*/ 2147483647 h 2532"/>
              <a:gd name="T32" fmla="*/ 2147483647 w 2773"/>
              <a:gd name="T33" fmla="*/ 2147483647 h 2532"/>
              <a:gd name="T34" fmla="*/ 2147483647 w 2773"/>
              <a:gd name="T35" fmla="*/ 2147483647 h 2532"/>
              <a:gd name="T36" fmla="*/ 2147483647 w 2773"/>
              <a:gd name="T37" fmla="*/ 2147483647 h 2532"/>
              <a:gd name="T38" fmla="*/ 2147483647 w 2773"/>
              <a:gd name="T39" fmla="*/ 2147483647 h 2532"/>
              <a:gd name="T40" fmla="*/ 2147483647 w 2773"/>
              <a:gd name="T41" fmla="*/ 2147483647 h 2532"/>
              <a:gd name="T42" fmla="*/ 2147483647 w 2773"/>
              <a:gd name="T43" fmla="*/ 2147483647 h 2532"/>
              <a:gd name="T44" fmla="*/ 2147483647 w 2773"/>
              <a:gd name="T45" fmla="*/ 2147483647 h 2532"/>
              <a:gd name="T46" fmla="*/ 2147483647 w 2773"/>
              <a:gd name="T47" fmla="*/ 2147483647 h 2532"/>
              <a:gd name="T48" fmla="*/ 2147483647 w 2773"/>
              <a:gd name="T49" fmla="*/ 2147483647 h 2532"/>
              <a:gd name="T50" fmla="*/ 2147483647 w 2773"/>
              <a:gd name="T51" fmla="*/ 2147483647 h 2532"/>
              <a:gd name="T52" fmla="*/ 2147483647 w 2773"/>
              <a:gd name="T53" fmla="*/ 2147483647 h 2532"/>
              <a:gd name="T54" fmla="*/ 2147483647 w 2773"/>
              <a:gd name="T55" fmla="*/ 2147483647 h 2532"/>
              <a:gd name="T56" fmla="*/ 2147483647 w 2773"/>
              <a:gd name="T57" fmla="*/ 2147483647 h 2532"/>
              <a:gd name="T58" fmla="*/ 2147483647 w 2773"/>
              <a:gd name="T59" fmla="*/ 2147483647 h 2532"/>
              <a:gd name="T60" fmla="*/ 2147483647 w 2773"/>
              <a:gd name="T61" fmla="*/ 2147483647 h 2532"/>
              <a:gd name="T62" fmla="*/ 2147483647 w 2773"/>
              <a:gd name="T63" fmla="*/ 2147483647 h 2532"/>
              <a:gd name="T64" fmla="*/ 2147483647 w 2773"/>
              <a:gd name="T65" fmla="*/ 2147483647 h 2532"/>
              <a:gd name="T66" fmla="*/ 2147483647 w 2773"/>
              <a:gd name="T67" fmla="*/ 2147483647 h 2532"/>
              <a:gd name="T68" fmla="*/ 2147483647 w 2773"/>
              <a:gd name="T69" fmla="*/ 2147483647 h 2532"/>
              <a:gd name="T70" fmla="*/ 2147483647 w 2773"/>
              <a:gd name="T71" fmla="*/ 2147483647 h 2532"/>
              <a:gd name="T72" fmla="*/ 2147483647 w 2773"/>
              <a:gd name="T73" fmla="*/ 2147483647 h 2532"/>
              <a:gd name="T74" fmla="*/ 2147483647 w 2773"/>
              <a:gd name="T75" fmla="*/ 2147483647 h 2532"/>
              <a:gd name="T76" fmla="*/ 2147483647 w 2773"/>
              <a:gd name="T77" fmla="*/ 2147483647 h 2532"/>
              <a:gd name="T78" fmla="*/ 2147483647 w 2773"/>
              <a:gd name="T79" fmla="*/ 2147483647 h 2532"/>
              <a:gd name="T80" fmla="*/ 2147483647 w 2773"/>
              <a:gd name="T81" fmla="*/ 2147483647 h 2532"/>
              <a:gd name="T82" fmla="*/ 2147483647 w 2773"/>
              <a:gd name="T83" fmla="*/ 2147483647 h 2532"/>
              <a:gd name="T84" fmla="*/ 2147483647 w 2773"/>
              <a:gd name="T85" fmla="*/ 2147483647 h 2532"/>
              <a:gd name="T86" fmla="*/ 2147483647 w 2773"/>
              <a:gd name="T87" fmla="*/ 2147483647 h 2532"/>
              <a:gd name="T88" fmla="*/ 2147483647 w 2773"/>
              <a:gd name="T89" fmla="*/ 2147483647 h 2532"/>
              <a:gd name="T90" fmla="*/ 2147483647 w 2773"/>
              <a:gd name="T91" fmla="*/ 2147483647 h 2532"/>
              <a:gd name="T92" fmla="*/ 2147483647 w 2773"/>
              <a:gd name="T93" fmla="*/ 2147483647 h 2532"/>
              <a:gd name="T94" fmla="*/ 2147483647 w 2773"/>
              <a:gd name="T95" fmla="*/ 2147483647 h 2532"/>
              <a:gd name="T96" fmla="*/ 2147483647 w 2773"/>
              <a:gd name="T97" fmla="*/ 2147483647 h 2532"/>
              <a:gd name="T98" fmla="*/ 2147483647 w 2773"/>
              <a:gd name="T99" fmla="*/ 2147483647 h 2532"/>
              <a:gd name="T100" fmla="*/ 2147483647 w 2773"/>
              <a:gd name="T101" fmla="*/ 2147483647 h 2532"/>
              <a:gd name="T102" fmla="*/ 2147483647 w 2773"/>
              <a:gd name="T103" fmla="*/ 2147483647 h 2532"/>
              <a:gd name="T104" fmla="*/ 2147483647 w 2773"/>
              <a:gd name="T105" fmla="*/ 2147483647 h 2532"/>
              <a:gd name="T106" fmla="*/ 2147483647 w 2773"/>
              <a:gd name="T107" fmla="*/ 2147483647 h 2532"/>
              <a:gd name="T108" fmla="*/ 2147483647 w 2773"/>
              <a:gd name="T109" fmla="*/ 2147483647 h 2532"/>
              <a:gd name="T110" fmla="*/ 2147483647 w 2773"/>
              <a:gd name="T111" fmla="*/ 2147483647 h 2532"/>
              <a:gd name="T112" fmla="*/ 2147483647 w 2773"/>
              <a:gd name="T113" fmla="*/ 2147483647 h 2532"/>
              <a:gd name="T114" fmla="*/ 2147483647 w 2773"/>
              <a:gd name="T115" fmla="*/ 2147483647 h 2532"/>
              <a:gd name="T116" fmla="*/ 2147483647 w 2773"/>
              <a:gd name="T117" fmla="*/ 2147483647 h 253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773"/>
              <a:gd name="T178" fmla="*/ 0 h 2532"/>
              <a:gd name="T179" fmla="*/ 2773 w 2773"/>
              <a:gd name="T180" fmla="*/ 2532 h 253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773" h="2532">
                <a:moveTo>
                  <a:pt x="260" y="382"/>
                </a:moveTo>
                <a:lnTo>
                  <a:pt x="255" y="570"/>
                </a:lnTo>
                <a:lnTo>
                  <a:pt x="247" y="592"/>
                </a:lnTo>
                <a:lnTo>
                  <a:pt x="236" y="607"/>
                </a:lnTo>
                <a:lnTo>
                  <a:pt x="137" y="637"/>
                </a:lnTo>
                <a:lnTo>
                  <a:pt x="68" y="668"/>
                </a:lnTo>
                <a:lnTo>
                  <a:pt x="33" y="736"/>
                </a:lnTo>
                <a:lnTo>
                  <a:pt x="37" y="775"/>
                </a:lnTo>
                <a:lnTo>
                  <a:pt x="0" y="817"/>
                </a:lnTo>
                <a:lnTo>
                  <a:pt x="0" y="866"/>
                </a:lnTo>
                <a:lnTo>
                  <a:pt x="33" y="894"/>
                </a:lnTo>
                <a:lnTo>
                  <a:pt x="48" y="935"/>
                </a:lnTo>
                <a:lnTo>
                  <a:pt x="48" y="974"/>
                </a:lnTo>
                <a:lnTo>
                  <a:pt x="98" y="957"/>
                </a:lnTo>
                <a:lnTo>
                  <a:pt x="125" y="991"/>
                </a:lnTo>
                <a:lnTo>
                  <a:pt x="174" y="991"/>
                </a:lnTo>
                <a:lnTo>
                  <a:pt x="218" y="959"/>
                </a:lnTo>
                <a:lnTo>
                  <a:pt x="251" y="1074"/>
                </a:lnTo>
                <a:lnTo>
                  <a:pt x="306" y="1086"/>
                </a:lnTo>
                <a:lnTo>
                  <a:pt x="412" y="1056"/>
                </a:lnTo>
                <a:lnTo>
                  <a:pt x="502" y="1015"/>
                </a:lnTo>
                <a:lnTo>
                  <a:pt x="570" y="959"/>
                </a:lnTo>
                <a:lnTo>
                  <a:pt x="628" y="1019"/>
                </a:lnTo>
                <a:lnTo>
                  <a:pt x="637" y="1074"/>
                </a:lnTo>
                <a:lnTo>
                  <a:pt x="637" y="1115"/>
                </a:lnTo>
                <a:lnTo>
                  <a:pt x="720" y="1153"/>
                </a:lnTo>
                <a:lnTo>
                  <a:pt x="779" y="1151"/>
                </a:lnTo>
                <a:lnTo>
                  <a:pt x="853" y="1201"/>
                </a:lnTo>
                <a:lnTo>
                  <a:pt x="938" y="1227"/>
                </a:lnTo>
                <a:lnTo>
                  <a:pt x="993" y="1275"/>
                </a:lnTo>
                <a:lnTo>
                  <a:pt x="982" y="1404"/>
                </a:lnTo>
                <a:lnTo>
                  <a:pt x="1119" y="1404"/>
                </a:lnTo>
                <a:lnTo>
                  <a:pt x="1132" y="1471"/>
                </a:lnTo>
                <a:lnTo>
                  <a:pt x="1154" y="1506"/>
                </a:lnTo>
                <a:lnTo>
                  <a:pt x="1154" y="1577"/>
                </a:lnTo>
                <a:lnTo>
                  <a:pt x="1124" y="1639"/>
                </a:lnTo>
                <a:lnTo>
                  <a:pt x="1156" y="1696"/>
                </a:lnTo>
                <a:lnTo>
                  <a:pt x="1156" y="1754"/>
                </a:lnTo>
                <a:lnTo>
                  <a:pt x="1148" y="1815"/>
                </a:lnTo>
                <a:lnTo>
                  <a:pt x="1204" y="1815"/>
                </a:lnTo>
                <a:lnTo>
                  <a:pt x="1276" y="1817"/>
                </a:lnTo>
                <a:lnTo>
                  <a:pt x="1298" y="1830"/>
                </a:lnTo>
                <a:lnTo>
                  <a:pt x="1328" y="1854"/>
                </a:lnTo>
                <a:lnTo>
                  <a:pt x="1350" y="1927"/>
                </a:lnTo>
                <a:lnTo>
                  <a:pt x="1376" y="1914"/>
                </a:lnTo>
                <a:lnTo>
                  <a:pt x="1396" y="2039"/>
                </a:lnTo>
                <a:lnTo>
                  <a:pt x="1407" y="2056"/>
                </a:lnTo>
                <a:lnTo>
                  <a:pt x="1411" y="2057"/>
                </a:lnTo>
                <a:lnTo>
                  <a:pt x="1435" y="2100"/>
                </a:lnTo>
                <a:lnTo>
                  <a:pt x="1416" y="2151"/>
                </a:lnTo>
                <a:lnTo>
                  <a:pt x="1339" y="2186"/>
                </a:lnTo>
                <a:lnTo>
                  <a:pt x="1257" y="2257"/>
                </a:lnTo>
                <a:lnTo>
                  <a:pt x="1219" y="2290"/>
                </a:lnTo>
                <a:lnTo>
                  <a:pt x="1219" y="2359"/>
                </a:lnTo>
                <a:lnTo>
                  <a:pt x="1254" y="2383"/>
                </a:lnTo>
                <a:lnTo>
                  <a:pt x="1261" y="2430"/>
                </a:lnTo>
                <a:lnTo>
                  <a:pt x="1318" y="2422"/>
                </a:lnTo>
                <a:lnTo>
                  <a:pt x="1396" y="2465"/>
                </a:lnTo>
                <a:lnTo>
                  <a:pt x="1462" y="2532"/>
                </a:lnTo>
                <a:lnTo>
                  <a:pt x="1501" y="2510"/>
                </a:lnTo>
                <a:lnTo>
                  <a:pt x="1549" y="2469"/>
                </a:lnTo>
                <a:lnTo>
                  <a:pt x="1560" y="2404"/>
                </a:lnTo>
                <a:lnTo>
                  <a:pt x="1590" y="2381"/>
                </a:lnTo>
                <a:lnTo>
                  <a:pt x="1606" y="2374"/>
                </a:lnTo>
                <a:lnTo>
                  <a:pt x="1630" y="2340"/>
                </a:lnTo>
                <a:lnTo>
                  <a:pt x="1660" y="2318"/>
                </a:lnTo>
                <a:lnTo>
                  <a:pt x="1730" y="2240"/>
                </a:lnTo>
                <a:lnTo>
                  <a:pt x="1730" y="2108"/>
                </a:lnTo>
                <a:lnTo>
                  <a:pt x="1749" y="2076"/>
                </a:lnTo>
                <a:lnTo>
                  <a:pt x="1780" y="2043"/>
                </a:lnTo>
                <a:lnTo>
                  <a:pt x="1830" y="2043"/>
                </a:lnTo>
                <a:lnTo>
                  <a:pt x="1852" y="2013"/>
                </a:lnTo>
                <a:lnTo>
                  <a:pt x="1898" y="2013"/>
                </a:lnTo>
                <a:lnTo>
                  <a:pt x="1961" y="1972"/>
                </a:lnTo>
                <a:lnTo>
                  <a:pt x="1968" y="1964"/>
                </a:lnTo>
                <a:lnTo>
                  <a:pt x="2044" y="1942"/>
                </a:lnTo>
                <a:lnTo>
                  <a:pt x="2085" y="1931"/>
                </a:lnTo>
                <a:lnTo>
                  <a:pt x="2140" y="1964"/>
                </a:lnTo>
                <a:lnTo>
                  <a:pt x="2194" y="1927"/>
                </a:lnTo>
                <a:lnTo>
                  <a:pt x="2203" y="1895"/>
                </a:lnTo>
                <a:lnTo>
                  <a:pt x="2288" y="1817"/>
                </a:lnTo>
                <a:lnTo>
                  <a:pt x="2308" y="1780"/>
                </a:lnTo>
                <a:lnTo>
                  <a:pt x="2339" y="1756"/>
                </a:lnTo>
                <a:lnTo>
                  <a:pt x="2378" y="1735"/>
                </a:lnTo>
                <a:lnTo>
                  <a:pt x="2376" y="1691"/>
                </a:lnTo>
                <a:lnTo>
                  <a:pt x="2387" y="1627"/>
                </a:lnTo>
                <a:lnTo>
                  <a:pt x="2410" y="1611"/>
                </a:lnTo>
                <a:lnTo>
                  <a:pt x="2410" y="1573"/>
                </a:lnTo>
                <a:lnTo>
                  <a:pt x="2426" y="1523"/>
                </a:lnTo>
                <a:lnTo>
                  <a:pt x="2445" y="1449"/>
                </a:lnTo>
                <a:lnTo>
                  <a:pt x="2448" y="1400"/>
                </a:lnTo>
                <a:lnTo>
                  <a:pt x="2454" y="1346"/>
                </a:lnTo>
                <a:lnTo>
                  <a:pt x="2461" y="1298"/>
                </a:lnTo>
                <a:lnTo>
                  <a:pt x="2478" y="1275"/>
                </a:lnTo>
                <a:lnTo>
                  <a:pt x="2494" y="1275"/>
                </a:lnTo>
                <a:lnTo>
                  <a:pt x="2507" y="1294"/>
                </a:lnTo>
                <a:lnTo>
                  <a:pt x="2557" y="1201"/>
                </a:lnTo>
                <a:lnTo>
                  <a:pt x="2616" y="1153"/>
                </a:lnTo>
                <a:lnTo>
                  <a:pt x="2666" y="1113"/>
                </a:lnTo>
                <a:lnTo>
                  <a:pt x="2687" y="1080"/>
                </a:lnTo>
                <a:lnTo>
                  <a:pt x="2722" y="1043"/>
                </a:lnTo>
                <a:lnTo>
                  <a:pt x="2773" y="992"/>
                </a:lnTo>
                <a:lnTo>
                  <a:pt x="2773" y="888"/>
                </a:lnTo>
                <a:lnTo>
                  <a:pt x="2762" y="858"/>
                </a:lnTo>
                <a:lnTo>
                  <a:pt x="2759" y="812"/>
                </a:lnTo>
                <a:lnTo>
                  <a:pt x="2759" y="799"/>
                </a:lnTo>
                <a:lnTo>
                  <a:pt x="2725" y="775"/>
                </a:lnTo>
                <a:lnTo>
                  <a:pt x="2627" y="736"/>
                </a:lnTo>
                <a:lnTo>
                  <a:pt x="2592" y="719"/>
                </a:lnTo>
                <a:lnTo>
                  <a:pt x="2555" y="689"/>
                </a:lnTo>
                <a:lnTo>
                  <a:pt x="2467" y="572"/>
                </a:lnTo>
                <a:lnTo>
                  <a:pt x="2387" y="572"/>
                </a:lnTo>
                <a:lnTo>
                  <a:pt x="2175" y="512"/>
                </a:lnTo>
                <a:lnTo>
                  <a:pt x="2153" y="529"/>
                </a:lnTo>
                <a:lnTo>
                  <a:pt x="2118" y="544"/>
                </a:lnTo>
                <a:lnTo>
                  <a:pt x="2085" y="533"/>
                </a:lnTo>
                <a:lnTo>
                  <a:pt x="2090" y="492"/>
                </a:lnTo>
                <a:lnTo>
                  <a:pt x="2107" y="462"/>
                </a:lnTo>
                <a:lnTo>
                  <a:pt x="2068" y="458"/>
                </a:lnTo>
                <a:lnTo>
                  <a:pt x="2055" y="430"/>
                </a:lnTo>
                <a:lnTo>
                  <a:pt x="1998" y="410"/>
                </a:lnTo>
                <a:lnTo>
                  <a:pt x="1944" y="393"/>
                </a:lnTo>
                <a:lnTo>
                  <a:pt x="1900" y="384"/>
                </a:lnTo>
                <a:lnTo>
                  <a:pt x="1854" y="419"/>
                </a:lnTo>
                <a:lnTo>
                  <a:pt x="1833" y="400"/>
                </a:lnTo>
                <a:lnTo>
                  <a:pt x="1852" y="352"/>
                </a:lnTo>
                <a:lnTo>
                  <a:pt x="1717" y="335"/>
                </a:lnTo>
                <a:lnTo>
                  <a:pt x="1701" y="352"/>
                </a:lnTo>
                <a:lnTo>
                  <a:pt x="1665" y="339"/>
                </a:lnTo>
                <a:lnTo>
                  <a:pt x="1579" y="371"/>
                </a:lnTo>
                <a:lnTo>
                  <a:pt x="1732" y="229"/>
                </a:lnTo>
                <a:lnTo>
                  <a:pt x="1665" y="166"/>
                </a:lnTo>
                <a:lnTo>
                  <a:pt x="1665" y="156"/>
                </a:lnTo>
                <a:lnTo>
                  <a:pt x="1653" y="99"/>
                </a:lnTo>
                <a:lnTo>
                  <a:pt x="1599" y="60"/>
                </a:lnTo>
                <a:lnTo>
                  <a:pt x="1549" y="99"/>
                </a:lnTo>
                <a:lnTo>
                  <a:pt x="1481" y="194"/>
                </a:lnTo>
                <a:lnTo>
                  <a:pt x="1435" y="203"/>
                </a:lnTo>
                <a:lnTo>
                  <a:pt x="1387" y="179"/>
                </a:lnTo>
                <a:lnTo>
                  <a:pt x="1326" y="179"/>
                </a:lnTo>
                <a:lnTo>
                  <a:pt x="1289" y="210"/>
                </a:lnTo>
                <a:lnTo>
                  <a:pt x="1230" y="210"/>
                </a:lnTo>
                <a:lnTo>
                  <a:pt x="1204" y="227"/>
                </a:lnTo>
                <a:lnTo>
                  <a:pt x="1134" y="229"/>
                </a:lnTo>
                <a:lnTo>
                  <a:pt x="1063" y="238"/>
                </a:lnTo>
                <a:lnTo>
                  <a:pt x="1043" y="264"/>
                </a:lnTo>
                <a:lnTo>
                  <a:pt x="1014" y="210"/>
                </a:lnTo>
                <a:lnTo>
                  <a:pt x="1014" y="76"/>
                </a:lnTo>
                <a:lnTo>
                  <a:pt x="993" y="58"/>
                </a:lnTo>
                <a:lnTo>
                  <a:pt x="960" y="28"/>
                </a:lnTo>
                <a:lnTo>
                  <a:pt x="925" y="0"/>
                </a:lnTo>
                <a:lnTo>
                  <a:pt x="901" y="32"/>
                </a:lnTo>
                <a:lnTo>
                  <a:pt x="862" y="32"/>
                </a:lnTo>
                <a:lnTo>
                  <a:pt x="811" y="48"/>
                </a:lnTo>
                <a:lnTo>
                  <a:pt x="681" y="47"/>
                </a:lnTo>
                <a:lnTo>
                  <a:pt x="654" y="41"/>
                </a:lnTo>
                <a:lnTo>
                  <a:pt x="604" y="19"/>
                </a:lnTo>
                <a:lnTo>
                  <a:pt x="613" y="52"/>
                </a:lnTo>
                <a:lnTo>
                  <a:pt x="630" y="88"/>
                </a:lnTo>
                <a:lnTo>
                  <a:pt x="661" y="140"/>
                </a:lnTo>
                <a:lnTo>
                  <a:pt x="691" y="175"/>
                </a:lnTo>
                <a:lnTo>
                  <a:pt x="648" y="212"/>
                </a:lnTo>
                <a:lnTo>
                  <a:pt x="618" y="231"/>
                </a:lnTo>
                <a:lnTo>
                  <a:pt x="611" y="251"/>
                </a:lnTo>
                <a:lnTo>
                  <a:pt x="587" y="268"/>
                </a:lnTo>
                <a:lnTo>
                  <a:pt x="563" y="270"/>
                </a:lnTo>
                <a:lnTo>
                  <a:pt x="482" y="246"/>
                </a:lnTo>
                <a:lnTo>
                  <a:pt x="415" y="199"/>
                </a:lnTo>
                <a:lnTo>
                  <a:pt x="401" y="173"/>
                </a:lnTo>
                <a:lnTo>
                  <a:pt x="380" y="197"/>
                </a:lnTo>
                <a:lnTo>
                  <a:pt x="366" y="179"/>
                </a:lnTo>
                <a:lnTo>
                  <a:pt x="258" y="231"/>
                </a:lnTo>
                <a:lnTo>
                  <a:pt x="268" y="255"/>
                </a:lnTo>
                <a:lnTo>
                  <a:pt x="330" y="292"/>
                </a:lnTo>
                <a:lnTo>
                  <a:pt x="246" y="294"/>
                </a:lnTo>
                <a:lnTo>
                  <a:pt x="227" y="363"/>
                </a:lnTo>
                <a:lnTo>
                  <a:pt x="260" y="382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124" name="Freeform 88"/>
          <p:cNvSpPr>
            <a:spLocks/>
          </p:cNvSpPr>
          <p:nvPr/>
        </p:nvSpPr>
        <p:spPr bwMode="auto">
          <a:xfrm>
            <a:off x="4503003" y="2359088"/>
            <a:ext cx="1433513" cy="1064419"/>
          </a:xfrm>
          <a:custGeom>
            <a:avLst/>
            <a:gdLst>
              <a:gd name="T0" fmla="*/ 248 w 2774"/>
              <a:gd name="T1" fmla="*/ 592 h 2532"/>
              <a:gd name="T2" fmla="*/ 69 w 2774"/>
              <a:gd name="T3" fmla="*/ 669 h 2532"/>
              <a:gd name="T4" fmla="*/ 0 w 2774"/>
              <a:gd name="T5" fmla="*/ 818 h 2532"/>
              <a:gd name="T6" fmla="*/ 48 w 2774"/>
              <a:gd name="T7" fmla="*/ 935 h 2532"/>
              <a:gd name="T8" fmla="*/ 126 w 2774"/>
              <a:gd name="T9" fmla="*/ 991 h 2532"/>
              <a:gd name="T10" fmla="*/ 252 w 2774"/>
              <a:gd name="T11" fmla="*/ 1075 h 2532"/>
              <a:gd name="T12" fmla="*/ 503 w 2774"/>
              <a:gd name="T13" fmla="*/ 1015 h 2532"/>
              <a:gd name="T14" fmla="*/ 637 w 2774"/>
              <a:gd name="T15" fmla="*/ 1075 h 2532"/>
              <a:gd name="T16" fmla="*/ 780 w 2774"/>
              <a:gd name="T17" fmla="*/ 1151 h 2532"/>
              <a:gd name="T18" fmla="*/ 994 w 2774"/>
              <a:gd name="T19" fmla="*/ 1276 h 2532"/>
              <a:gd name="T20" fmla="*/ 1132 w 2774"/>
              <a:gd name="T21" fmla="*/ 1471 h 2532"/>
              <a:gd name="T22" fmla="*/ 1125 w 2774"/>
              <a:gd name="T23" fmla="*/ 1639 h 2532"/>
              <a:gd name="T24" fmla="*/ 1149 w 2774"/>
              <a:gd name="T25" fmla="*/ 1816 h 2532"/>
              <a:gd name="T26" fmla="*/ 1298 w 2774"/>
              <a:gd name="T27" fmla="*/ 1830 h 2532"/>
              <a:gd name="T28" fmla="*/ 1376 w 2774"/>
              <a:gd name="T29" fmla="*/ 1914 h 2532"/>
              <a:gd name="T30" fmla="*/ 1411 w 2774"/>
              <a:gd name="T31" fmla="*/ 2058 h 2532"/>
              <a:gd name="T32" fmla="*/ 1339 w 2774"/>
              <a:gd name="T33" fmla="*/ 2186 h 2532"/>
              <a:gd name="T34" fmla="*/ 1219 w 2774"/>
              <a:gd name="T35" fmla="*/ 2359 h 2532"/>
              <a:gd name="T36" fmla="*/ 1319 w 2774"/>
              <a:gd name="T37" fmla="*/ 2423 h 2532"/>
              <a:gd name="T38" fmla="*/ 1502 w 2774"/>
              <a:gd name="T39" fmla="*/ 2510 h 2532"/>
              <a:gd name="T40" fmla="*/ 1590 w 2774"/>
              <a:gd name="T41" fmla="*/ 2382 h 2532"/>
              <a:gd name="T42" fmla="*/ 1660 w 2774"/>
              <a:gd name="T43" fmla="*/ 2318 h 2532"/>
              <a:gd name="T44" fmla="*/ 1749 w 2774"/>
              <a:gd name="T45" fmla="*/ 2076 h 2532"/>
              <a:gd name="T46" fmla="*/ 1852 w 2774"/>
              <a:gd name="T47" fmla="*/ 2013 h 2532"/>
              <a:gd name="T48" fmla="*/ 1969 w 2774"/>
              <a:gd name="T49" fmla="*/ 1965 h 2532"/>
              <a:gd name="T50" fmla="*/ 2140 w 2774"/>
              <a:gd name="T51" fmla="*/ 1965 h 2532"/>
              <a:gd name="T52" fmla="*/ 2288 w 2774"/>
              <a:gd name="T53" fmla="*/ 1817 h 2532"/>
              <a:gd name="T54" fmla="*/ 2379 w 2774"/>
              <a:gd name="T55" fmla="*/ 1736 h 2532"/>
              <a:gd name="T56" fmla="*/ 2410 w 2774"/>
              <a:gd name="T57" fmla="*/ 1611 h 2532"/>
              <a:gd name="T58" fmla="*/ 2445 w 2774"/>
              <a:gd name="T59" fmla="*/ 1449 h 2532"/>
              <a:gd name="T60" fmla="*/ 2462 w 2774"/>
              <a:gd name="T61" fmla="*/ 1298 h 2532"/>
              <a:gd name="T62" fmla="*/ 2508 w 2774"/>
              <a:gd name="T63" fmla="*/ 1294 h 2532"/>
              <a:gd name="T64" fmla="*/ 2667 w 2774"/>
              <a:gd name="T65" fmla="*/ 1114 h 2532"/>
              <a:gd name="T66" fmla="*/ 2774 w 2774"/>
              <a:gd name="T67" fmla="*/ 993 h 2532"/>
              <a:gd name="T68" fmla="*/ 2759 w 2774"/>
              <a:gd name="T69" fmla="*/ 812 h 2532"/>
              <a:gd name="T70" fmla="*/ 2628 w 2774"/>
              <a:gd name="T71" fmla="*/ 736 h 2532"/>
              <a:gd name="T72" fmla="*/ 2467 w 2774"/>
              <a:gd name="T73" fmla="*/ 572 h 2532"/>
              <a:gd name="T74" fmla="*/ 2153 w 2774"/>
              <a:gd name="T75" fmla="*/ 529 h 2532"/>
              <a:gd name="T76" fmla="*/ 2091 w 2774"/>
              <a:gd name="T77" fmla="*/ 492 h 2532"/>
              <a:gd name="T78" fmla="*/ 2055 w 2774"/>
              <a:gd name="T79" fmla="*/ 430 h 2532"/>
              <a:gd name="T80" fmla="*/ 1900 w 2774"/>
              <a:gd name="T81" fmla="*/ 384 h 2532"/>
              <a:gd name="T82" fmla="*/ 1852 w 2774"/>
              <a:gd name="T83" fmla="*/ 352 h 2532"/>
              <a:gd name="T84" fmla="*/ 1666 w 2774"/>
              <a:gd name="T85" fmla="*/ 339 h 2532"/>
              <a:gd name="T86" fmla="*/ 1666 w 2774"/>
              <a:gd name="T87" fmla="*/ 166 h 2532"/>
              <a:gd name="T88" fmla="*/ 1599 w 2774"/>
              <a:gd name="T89" fmla="*/ 60 h 2532"/>
              <a:gd name="T90" fmla="*/ 1435 w 2774"/>
              <a:gd name="T91" fmla="*/ 203 h 2532"/>
              <a:gd name="T92" fmla="*/ 1289 w 2774"/>
              <a:gd name="T93" fmla="*/ 211 h 2532"/>
              <a:gd name="T94" fmla="*/ 1134 w 2774"/>
              <a:gd name="T95" fmla="*/ 229 h 2532"/>
              <a:gd name="T96" fmla="*/ 1014 w 2774"/>
              <a:gd name="T97" fmla="*/ 211 h 2532"/>
              <a:gd name="T98" fmla="*/ 961 w 2774"/>
              <a:gd name="T99" fmla="*/ 28 h 2532"/>
              <a:gd name="T100" fmla="*/ 863 w 2774"/>
              <a:gd name="T101" fmla="*/ 32 h 2532"/>
              <a:gd name="T102" fmla="*/ 654 w 2774"/>
              <a:gd name="T103" fmla="*/ 41 h 2532"/>
              <a:gd name="T104" fmla="*/ 630 w 2774"/>
              <a:gd name="T105" fmla="*/ 88 h 2532"/>
              <a:gd name="T106" fmla="*/ 648 w 2774"/>
              <a:gd name="T107" fmla="*/ 213 h 2532"/>
              <a:gd name="T108" fmla="*/ 588 w 2774"/>
              <a:gd name="T109" fmla="*/ 268 h 2532"/>
              <a:gd name="T110" fmla="*/ 416 w 2774"/>
              <a:gd name="T111" fmla="*/ 199 h 2532"/>
              <a:gd name="T112" fmla="*/ 366 w 2774"/>
              <a:gd name="T113" fmla="*/ 179 h 2532"/>
              <a:gd name="T114" fmla="*/ 331 w 2774"/>
              <a:gd name="T115" fmla="*/ 293 h 2532"/>
              <a:gd name="T116" fmla="*/ 261 w 2774"/>
              <a:gd name="T117" fmla="*/ 382 h 253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774"/>
              <a:gd name="T178" fmla="*/ 0 h 2532"/>
              <a:gd name="T179" fmla="*/ 2774 w 2774"/>
              <a:gd name="T180" fmla="*/ 2532 h 253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774" h="2532">
                <a:moveTo>
                  <a:pt x="261" y="382"/>
                </a:moveTo>
                <a:lnTo>
                  <a:pt x="255" y="570"/>
                </a:lnTo>
                <a:lnTo>
                  <a:pt x="248" y="592"/>
                </a:lnTo>
                <a:lnTo>
                  <a:pt x="237" y="607"/>
                </a:lnTo>
                <a:lnTo>
                  <a:pt x="137" y="637"/>
                </a:lnTo>
                <a:lnTo>
                  <a:pt x="69" y="669"/>
                </a:lnTo>
                <a:lnTo>
                  <a:pt x="34" y="736"/>
                </a:lnTo>
                <a:lnTo>
                  <a:pt x="37" y="775"/>
                </a:lnTo>
                <a:lnTo>
                  <a:pt x="0" y="818"/>
                </a:lnTo>
                <a:lnTo>
                  <a:pt x="0" y="866"/>
                </a:lnTo>
                <a:lnTo>
                  <a:pt x="34" y="894"/>
                </a:lnTo>
                <a:lnTo>
                  <a:pt x="48" y="935"/>
                </a:lnTo>
                <a:lnTo>
                  <a:pt x="48" y="974"/>
                </a:lnTo>
                <a:lnTo>
                  <a:pt x="98" y="957"/>
                </a:lnTo>
                <a:lnTo>
                  <a:pt x="126" y="991"/>
                </a:lnTo>
                <a:lnTo>
                  <a:pt x="174" y="991"/>
                </a:lnTo>
                <a:lnTo>
                  <a:pt x="218" y="959"/>
                </a:lnTo>
                <a:lnTo>
                  <a:pt x="252" y="1075"/>
                </a:lnTo>
                <a:lnTo>
                  <a:pt x="307" y="1086"/>
                </a:lnTo>
                <a:lnTo>
                  <a:pt x="412" y="1056"/>
                </a:lnTo>
                <a:lnTo>
                  <a:pt x="503" y="1015"/>
                </a:lnTo>
                <a:lnTo>
                  <a:pt x="571" y="959"/>
                </a:lnTo>
                <a:lnTo>
                  <a:pt x="628" y="1019"/>
                </a:lnTo>
                <a:lnTo>
                  <a:pt x="637" y="1075"/>
                </a:lnTo>
                <a:lnTo>
                  <a:pt x="637" y="1116"/>
                </a:lnTo>
                <a:lnTo>
                  <a:pt x="721" y="1153"/>
                </a:lnTo>
                <a:lnTo>
                  <a:pt x="780" y="1151"/>
                </a:lnTo>
                <a:lnTo>
                  <a:pt x="853" y="1201"/>
                </a:lnTo>
                <a:lnTo>
                  <a:pt x="938" y="1227"/>
                </a:lnTo>
                <a:lnTo>
                  <a:pt x="994" y="1276"/>
                </a:lnTo>
                <a:lnTo>
                  <a:pt x="983" y="1404"/>
                </a:lnTo>
                <a:lnTo>
                  <a:pt x="1119" y="1404"/>
                </a:lnTo>
                <a:lnTo>
                  <a:pt x="1132" y="1471"/>
                </a:lnTo>
                <a:lnTo>
                  <a:pt x="1154" y="1507"/>
                </a:lnTo>
                <a:lnTo>
                  <a:pt x="1154" y="1577"/>
                </a:lnTo>
                <a:lnTo>
                  <a:pt x="1125" y="1639"/>
                </a:lnTo>
                <a:lnTo>
                  <a:pt x="1156" y="1696"/>
                </a:lnTo>
                <a:lnTo>
                  <a:pt x="1156" y="1754"/>
                </a:lnTo>
                <a:lnTo>
                  <a:pt x="1149" y="1816"/>
                </a:lnTo>
                <a:lnTo>
                  <a:pt x="1204" y="1816"/>
                </a:lnTo>
                <a:lnTo>
                  <a:pt x="1276" y="1817"/>
                </a:lnTo>
                <a:lnTo>
                  <a:pt x="1298" y="1830"/>
                </a:lnTo>
                <a:lnTo>
                  <a:pt x="1328" y="1855"/>
                </a:lnTo>
                <a:lnTo>
                  <a:pt x="1350" y="1927"/>
                </a:lnTo>
                <a:lnTo>
                  <a:pt x="1376" y="1914"/>
                </a:lnTo>
                <a:lnTo>
                  <a:pt x="1396" y="2039"/>
                </a:lnTo>
                <a:lnTo>
                  <a:pt x="1407" y="2056"/>
                </a:lnTo>
                <a:lnTo>
                  <a:pt x="1411" y="2058"/>
                </a:lnTo>
                <a:lnTo>
                  <a:pt x="1435" y="2100"/>
                </a:lnTo>
                <a:lnTo>
                  <a:pt x="1417" y="2151"/>
                </a:lnTo>
                <a:lnTo>
                  <a:pt x="1339" y="2186"/>
                </a:lnTo>
                <a:lnTo>
                  <a:pt x="1258" y="2257"/>
                </a:lnTo>
                <a:lnTo>
                  <a:pt x="1219" y="2290"/>
                </a:lnTo>
                <a:lnTo>
                  <a:pt x="1219" y="2359"/>
                </a:lnTo>
                <a:lnTo>
                  <a:pt x="1254" y="2383"/>
                </a:lnTo>
                <a:lnTo>
                  <a:pt x="1262" y="2430"/>
                </a:lnTo>
                <a:lnTo>
                  <a:pt x="1319" y="2423"/>
                </a:lnTo>
                <a:lnTo>
                  <a:pt x="1396" y="2465"/>
                </a:lnTo>
                <a:lnTo>
                  <a:pt x="1463" y="2532"/>
                </a:lnTo>
                <a:lnTo>
                  <a:pt x="1502" y="2510"/>
                </a:lnTo>
                <a:lnTo>
                  <a:pt x="1550" y="2469"/>
                </a:lnTo>
                <a:lnTo>
                  <a:pt x="1561" y="2404"/>
                </a:lnTo>
                <a:lnTo>
                  <a:pt x="1590" y="2382"/>
                </a:lnTo>
                <a:lnTo>
                  <a:pt x="1607" y="2374"/>
                </a:lnTo>
                <a:lnTo>
                  <a:pt x="1631" y="2341"/>
                </a:lnTo>
                <a:lnTo>
                  <a:pt x="1660" y="2318"/>
                </a:lnTo>
                <a:lnTo>
                  <a:pt x="1731" y="2240"/>
                </a:lnTo>
                <a:lnTo>
                  <a:pt x="1731" y="2108"/>
                </a:lnTo>
                <a:lnTo>
                  <a:pt x="1749" y="2076"/>
                </a:lnTo>
                <a:lnTo>
                  <a:pt x="1780" y="2043"/>
                </a:lnTo>
                <a:lnTo>
                  <a:pt x="1830" y="2043"/>
                </a:lnTo>
                <a:lnTo>
                  <a:pt x="1852" y="2013"/>
                </a:lnTo>
                <a:lnTo>
                  <a:pt x="1899" y="2013"/>
                </a:lnTo>
                <a:lnTo>
                  <a:pt x="1961" y="1972"/>
                </a:lnTo>
                <a:lnTo>
                  <a:pt x="1969" y="1965"/>
                </a:lnTo>
                <a:lnTo>
                  <a:pt x="2044" y="1942"/>
                </a:lnTo>
                <a:lnTo>
                  <a:pt x="2085" y="1931"/>
                </a:lnTo>
                <a:lnTo>
                  <a:pt x="2140" y="1965"/>
                </a:lnTo>
                <a:lnTo>
                  <a:pt x="2194" y="1927"/>
                </a:lnTo>
                <a:lnTo>
                  <a:pt x="2203" y="1896"/>
                </a:lnTo>
                <a:lnTo>
                  <a:pt x="2288" y="1817"/>
                </a:lnTo>
                <a:lnTo>
                  <a:pt x="2308" y="1780"/>
                </a:lnTo>
                <a:lnTo>
                  <a:pt x="2340" y="1756"/>
                </a:lnTo>
                <a:lnTo>
                  <a:pt x="2379" y="1736"/>
                </a:lnTo>
                <a:lnTo>
                  <a:pt x="2377" y="1691"/>
                </a:lnTo>
                <a:lnTo>
                  <a:pt x="2388" y="1628"/>
                </a:lnTo>
                <a:lnTo>
                  <a:pt x="2410" y="1611"/>
                </a:lnTo>
                <a:lnTo>
                  <a:pt x="2410" y="1574"/>
                </a:lnTo>
                <a:lnTo>
                  <a:pt x="2427" y="1523"/>
                </a:lnTo>
                <a:lnTo>
                  <a:pt x="2445" y="1449"/>
                </a:lnTo>
                <a:lnTo>
                  <a:pt x="2449" y="1400"/>
                </a:lnTo>
                <a:lnTo>
                  <a:pt x="2454" y="1346"/>
                </a:lnTo>
                <a:lnTo>
                  <a:pt x="2462" y="1298"/>
                </a:lnTo>
                <a:lnTo>
                  <a:pt x="2478" y="1276"/>
                </a:lnTo>
                <a:lnTo>
                  <a:pt x="2495" y="1276"/>
                </a:lnTo>
                <a:lnTo>
                  <a:pt x="2508" y="1294"/>
                </a:lnTo>
                <a:lnTo>
                  <a:pt x="2558" y="1201"/>
                </a:lnTo>
                <a:lnTo>
                  <a:pt x="2617" y="1153"/>
                </a:lnTo>
                <a:lnTo>
                  <a:pt x="2667" y="1114"/>
                </a:lnTo>
                <a:lnTo>
                  <a:pt x="2687" y="1080"/>
                </a:lnTo>
                <a:lnTo>
                  <a:pt x="2722" y="1043"/>
                </a:lnTo>
                <a:lnTo>
                  <a:pt x="2774" y="993"/>
                </a:lnTo>
                <a:lnTo>
                  <a:pt x="2774" y="888"/>
                </a:lnTo>
                <a:lnTo>
                  <a:pt x="2763" y="859"/>
                </a:lnTo>
                <a:lnTo>
                  <a:pt x="2759" y="812"/>
                </a:lnTo>
                <a:lnTo>
                  <a:pt x="2759" y="799"/>
                </a:lnTo>
                <a:lnTo>
                  <a:pt x="2726" y="775"/>
                </a:lnTo>
                <a:lnTo>
                  <a:pt x="2628" y="736"/>
                </a:lnTo>
                <a:lnTo>
                  <a:pt x="2593" y="719"/>
                </a:lnTo>
                <a:lnTo>
                  <a:pt x="2556" y="689"/>
                </a:lnTo>
                <a:lnTo>
                  <a:pt x="2467" y="572"/>
                </a:lnTo>
                <a:lnTo>
                  <a:pt x="2388" y="572"/>
                </a:lnTo>
                <a:lnTo>
                  <a:pt x="2176" y="512"/>
                </a:lnTo>
                <a:lnTo>
                  <a:pt x="2153" y="529"/>
                </a:lnTo>
                <a:lnTo>
                  <a:pt x="2118" y="544"/>
                </a:lnTo>
                <a:lnTo>
                  <a:pt x="2085" y="533"/>
                </a:lnTo>
                <a:lnTo>
                  <a:pt x="2091" y="492"/>
                </a:lnTo>
                <a:lnTo>
                  <a:pt x="2107" y="462"/>
                </a:lnTo>
                <a:lnTo>
                  <a:pt x="2068" y="458"/>
                </a:lnTo>
                <a:lnTo>
                  <a:pt x="2055" y="430"/>
                </a:lnTo>
                <a:lnTo>
                  <a:pt x="1998" y="410"/>
                </a:lnTo>
                <a:lnTo>
                  <a:pt x="1945" y="393"/>
                </a:lnTo>
                <a:lnTo>
                  <a:pt x="1900" y="384"/>
                </a:lnTo>
                <a:lnTo>
                  <a:pt x="1854" y="419"/>
                </a:lnTo>
                <a:lnTo>
                  <a:pt x="1834" y="401"/>
                </a:lnTo>
                <a:lnTo>
                  <a:pt x="1852" y="352"/>
                </a:lnTo>
                <a:lnTo>
                  <a:pt x="1718" y="335"/>
                </a:lnTo>
                <a:lnTo>
                  <a:pt x="1701" y="352"/>
                </a:lnTo>
                <a:lnTo>
                  <a:pt x="1666" y="339"/>
                </a:lnTo>
                <a:lnTo>
                  <a:pt x="1579" y="371"/>
                </a:lnTo>
                <a:lnTo>
                  <a:pt x="1732" y="229"/>
                </a:lnTo>
                <a:lnTo>
                  <a:pt x="1666" y="166"/>
                </a:lnTo>
                <a:lnTo>
                  <a:pt x="1666" y="157"/>
                </a:lnTo>
                <a:lnTo>
                  <a:pt x="1653" y="99"/>
                </a:lnTo>
                <a:lnTo>
                  <a:pt x="1599" y="60"/>
                </a:lnTo>
                <a:lnTo>
                  <a:pt x="1550" y="99"/>
                </a:lnTo>
                <a:lnTo>
                  <a:pt x="1481" y="194"/>
                </a:lnTo>
                <a:lnTo>
                  <a:pt x="1435" y="203"/>
                </a:lnTo>
                <a:lnTo>
                  <a:pt x="1387" y="179"/>
                </a:lnTo>
                <a:lnTo>
                  <a:pt x="1326" y="179"/>
                </a:lnTo>
                <a:lnTo>
                  <a:pt x="1289" y="211"/>
                </a:lnTo>
                <a:lnTo>
                  <a:pt x="1230" y="211"/>
                </a:lnTo>
                <a:lnTo>
                  <a:pt x="1204" y="227"/>
                </a:lnTo>
                <a:lnTo>
                  <a:pt x="1134" y="229"/>
                </a:lnTo>
                <a:lnTo>
                  <a:pt x="1064" y="239"/>
                </a:lnTo>
                <a:lnTo>
                  <a:pt x="1044" y="265"/>
                </a:lnTo>
                <a:lnTo>
                  <a:pt x="1014" y="211"/>
                </a:lnTo>
                <a:lnTo>
                  <a:pt x="1014" y="77"/>
                </a:lnTo>
                <a:lnTo>
                  <a:pt x="994" y="58"/>
                </a:lnTo>
                <a:lnTo>
                  <a:pt x="961" y="28"/>
                </a:lnTo>
                <a:lnTo>
                  <a:pt x="925" y="0"/>
                </a:lnTo>
                <a:lnTo>
                  <a:pt x="901" y="32"/>
                </a:lnTo>
                <a:lnTo>
                  <a:pt x="863" y="32"/>
                </a:lnTo>
                <a:lnTo>
                  <a:pt x="811" y="49"/>
                </a:lnTo>
                <a:lnTo>
                  <a:pt x="682" y="47"/>
                </a:lnTo>
                <a:lnTo>
                  <a:pt x="654" y="41"/>
                </a:lnTo>
                <a:lnTo>
                  <a:pt x="604" y="19"/>
                </a:lnTo>
                <a:lnTo>
                  <a:pt x="613" y="52"/>
                </a:lnTo>
                <a:lnTo>
                  <a:pt x="630" y="88"/>
                </a:lnTo>
                <a:lnTo>
                  <a:pt x="661" y="140"/>
                </a:lnTo>
                <a:lnTo>
                  <a:pt x="691" y="175"/>
                </a:lnTo>
                <a:lnTo>
                  <a:pt x="648" y="213"/>
                </a:lnTo>
                <a:lnTo>
                  <a:pt x="619" y="231"/>
                </a:lnTo>
                <a:lnTo>
                  <a:pt x="612" y="252"/>
                </a:lnTo>
                <a:lnTo>
                  <a:pt x="588" y="268"/>
                </a:lnTo>
                <a:lnTo>
                  <a:pt x="564" y="270"/>
                </a:lnTo>
                <a:lnTo>
                  <a:pt x="482" y="246"/>
                </a:lnTo>
                <a:lnTo>
                  <a:pt x="416" y="199"/>
                </a:lnTo>
                <a:lnTo>
                  <a:pt x="401" y="173"/>
                </a:lnTo>
                <a:lnTo>
                  <a:pt x="381" y="198"/>
                </a:lnTo>
                <a:lnTo>
                  <a:pt x="366" y="179"/>
                </a:lnTo>
                <a:lnTo>
                  <a:pt x="259" y="231"/>
                </a:lnTo>
                <a:lnTo>
                  <a:pt x="268" y="255"/>
                </a:lnTo>
                <a:lnTo>
                  <a:pt x="331" y="293"/>
                </a:lnTo>
                <a:lnTo>
                  <a:pt x="246" y="294"/>
                </a:lnTo>
                <a:lnTo>
                  <a:pt x="228" y="363"/>
                </a:lnTo>
                <a:lnTo>
                  <a:pt x="261" y="382"/>
                </a:lnTo>
                <a:close/>
              </a:path>
            </a:pathLst>
          </a:custGeom>
          <a:gradFill flip="none" rotWithShape="1">
            <a:gsLst>
              <a:gs pos="50000">
                <a:srgbClr val="339933">
                  <a:shade val="67500"/>
                  <a:satMod val="115000"/>
                </a:srgbClr>
              </a:gs>
              <a:gs pos="100000">
                <a:srgbClr val="339933">
                  <a:shade val="100000"/>
                  <a:satMod val="115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25" name="Freeform 89"/>
          <p:cNvSpPr>
            <a:spLocks/>
          </p:cNvSpPr>
          <p:nvPr/>
        </p:nvSpPr>
        <p:spPr bwMode="auto">
          <a:xfrm>
            <a:off x="4503317" y="2362042"/>
            <a:ext cx="1434935" cy="1064222"/>
          </a:xfrm>
          <a:custGeom>
            <a:avLst/>
            <a:gdLst>
              <a:gd name="T0" fmla="*/ 2147483647 w 2774"/>
              <a:gd name="T1" fmla="*/ 2147483647 h 2532"/>
              <a:gd name="T2" fmla="*/ 2147483647 w 2774"/>
              <a:gd name="T3" fmla="*/ 2147483647 h 2532"/>
              <a:gd name="T4" fmla="*/ 0 w 2774"/>
              <a:gd name="T5" fmla="*/ 2147483647 h 2532"/>
              <a:gd name="T6" fmla="*/ 2147483647 w 2774"/>
              <a:gd name="T7" fmla="*/ 2147483647 h 2532"/>
              <a:gd name="T8" fmla="*/ 2147483647 w 2774"/>
              <a:gd name="T9" fmla="*/ 2147483647 h 2532"/>
              <a:gd name="T10" fmla="*/ 2147483647 w 2774"/>
              <a:gd name="T11" fmla="*/ 2147483647 h 2532"/>
              <a:gd name="T12" fmla="*/ 2147483647 w 2774"/>
              <a:gd name="T13" fmla="*/ 2147483647 h 2532"/>
              <a:gd name="T14" fmla="*/ 2147483647 w 2774"/>
              <a:gd name="T15" fmla="*/ 2147483647 h 2532"/>
              <a:gd name="T16" fmla="*/ 2147483647 w 2774"/>
              <a:gd name="T17" fmla="*/ 2147483647 h 2532"/>
              <a:gd name="T18" fmla="*/ 2147483647 w 2774"/>
              <a:gd name="T19" fmla="*/ 2147483647 h 2532"/>
              <a:gd name="T20" fmla="*/ 2147483647 w 2774"/>
              <a:gd name="T21" fmla="*/ 2147483647 h 2532"/>
              <a:gd name="T22" fmla="*/ 2147483647 w 2774"/>
              <a:gd name="T23" fmla="*/ 2147483647 h 2532"/>
              <a:gd name="T24" fmla="*/ 2147483647 w 2774"/>
              <a:gd name="T25" fmla="*/ 2147483647 h 2532"/>
              <a:gd name="T26" fmla="*/ 2147483647 w 2774"/>
              <a:gd name="T27" fmla="*/ 2147483647 h 2532"/>
              <a:gd name="T28" fmla="*/ 2147483647 w 2774"/>
              <a:gd name="T29" fmla="*/ 2147483647 h 2532"/>
              <a:gd name="T30" fmla="*/ 2147483647 w 2774"/>
              <a:gd name="T31" fmla="*/ 2147483647 h 2532"/>
              <a:gd name="T32" fmla="*/ 2147483647 w 2774"/>
              <a:gd name="T33" fmla="*/ 2147483647 h 2532"/>
              <a:gd name="T34" fmla="*/ 2147483647 w 2774"/>
              <a:gd name="T35" fmla="*/ 2147483647 h 2532"/>
              <a:gd name="T36" fmla="*/ 2147483647 w 2774"/>
              <a:gd name="T37" fmla="*/ 2147483647 h 2532"/>
              <a:gd name="T38" fmla="*/ 2147483647 w 2774"/>
              <a:gd name="T39" fmla="*/ 2147483647 h 2532"/>
              <a:gd name="T40" fmla="*/ 2147483647 w 2774"/>
              <a:gd name="T41" fmla="*/ 2147483647 h 2532"/>
              <a:gd name="T42" fmla="*/ 2147483647 w 2774"/>
              <a:gd name="T43" fmla="*/ 2147483647 h 2532"/>
              <a:gd name="T44" fmla="*/ 2147483647 w 2774"/>
              <a:gd name="T45" fmla="*/ 2147483647 h 2532"/>
              <a:gd name="T46" fmla="*/ 2147483647 w 2774"/>
              <a:gd name="T47" fmla="*/ 2147483647 h 2532"/>
              <a:gd name="T48" fmla="*/ 2147483647 w 2774"/>
              <a:gd name="T49" fmla="*/ 2147483647 h 2532"/>
              <a:gd name="T50" fmla="*/ 2147483647 w 2774"/>
              <a:gd name="T51" fmla="*/ 2147483647 h 2532"/>
              <a:gd name="T52" fmla="*/ 2147483647 w 2774"/>
              <a:gd name="T53" fmla="*/ 2147483647 h 2532"/>
              <a:gd name="T54" fmla="*/ 2147483647 w 2774"/>
              <a:gd name="T55" fmla="*/ 2147483647 h 2532"/>
              <a:gd name="T56" fmla="*/ 2147483647 w 2774"/>
              <a:gd name="T57" fmla="*/ 2147483647 h 2532"/>
              <a:gd name="T58" fmla="*/ 2147483647 w 2774"/>
              <a:gd name="T59" fmla="*/ 2147483647 h 2532"/>
              <a:gd name="T60" fmla="*/ 2147483647 w 2774"/>
              <a:gd name="T61" fmla="*/ 2147483647 h 2532"/>
              <a:gd name="T62" fmla="*/ 2147483647 w 2774"/>
              <a:gd name="T63" fmla="*/ 2147483647 h 2532"/>
              <a:gd name="T64" fmla="*/ 2147483647 w 2774"/>
              <a:gd name="T65" fmla="*/ 2147483647 h 2532"/>
              <a:gd name="T66" fmla="*/ 2147483647 w 2774"/>
              <a:gd name="T67" fmla="*/ 2147483647 h 2532"/>
              <a:gd name="T68" fmla="*/ 2147483647 w 2774"/>
              <a:gd name="T69" fmla="*/ 2147483647 h 2532"/>
              <a:gd name="T70" fmla="*/ 2147483647 w 2774"/>
              <a:gd name="T71" fmla="*/ 2147483647 h 2532"/>
              <a:gd name="T72" fmla="*/ 2147483647 w 2774"/>
              <a:gd name="T73" fmla="*/ 2147483647 h 2532"/>
              <a:gd name="T74" fmla="*/ 2147483647 w 2774"/>
              <a:gd name="T75" fmla="*/ 2147483647 h 2532"/>
              <a:gd name="T76" fmla="*/ 2147483647 w 2774"/>
              <a:gd name="T77" fmla="*/ 2147483647 h 2532"/>
              <a:gd name="T78" fmla="*/ 2147483647 w 2774"/>
              <a:gd name="T79" fmla="*/ 2147483647 h 2532"/>
              <a:gd name="T80" fmla="*/ 2147483647 w 2774"/>
              <a:gd name="T81" fmla="*/ 2147483647 h 2532"/>
              <a:gd name="T82" fmla="*/ 2147483647 w 2774"/>
              <a:gd name="T83" fmla="*/ 2147483647 h 2532"/>
              <a:gd name="T84" fmla="*/ 2147483647 w 2774"/>
              <a:gd name="T85" fmla="*/ 2147483647 h 2532"/>
              <a:gd name="T86" fmla="*/ 2147483647 w 2774"/>
              <a:gd name="T87" fmla="*/ 2147483647 h 2532"/>
              <a:gd name="T88" fmla="*/ 2147483647 w 2774"/>
              <a:gd name="T89" fmla="*/ 2147483647 h 2532"/>
              <a:gd name="T90" fmla="*/ 2147483647 w 2774"/>
              <a:gd name="T91" fmla="*/ 2147483647 h 2532"/>
              <a:gd name="T92" fmla="*/ 2147483647 w 2774"/>
              <a:gd name="T93" fmla="*/ 2147483647 h 2532"/>
              <a:gd name="T94" fmla="*/ 2147483647 w 2774"/>
              <a:gd name="T95" fmla="*/ 2147483647 h 2532"/>
              <a:gd name="T96" fmla="*/ 2147483647 w 2774"/>
              <a:gd name="T97" fmla="*/ 2147483647 h 2532"/>
              <a:gd name="T98" fmla="*/ 2147483647 w 2774"/>
              <a:gd name="T99" fmla="*/ 2147483647 h 2532"/>
              <a:gd name="T100" fmla="*/ 2147483647 w 2774"/>
              <a:gd name="T101" fmla="*/ 2147483647 h 2532"/>
              <a:gd name="T102" fmla="*/ 2147483647 w 2774"/>
              <a:gd name="T103" fmla="*/ 2147483647 h 2532"/>
              <a:gd name="T104" fmla="*/ 2147483647 w 2774"/>
              <a:gd name="T105" fmla="*/ 2147483647 h 2532"/>
              <a:gd name="T106" fmla="*/ 2147483647 w 2774"/>
              <a:gd name="T107" fmla="*/ 2147483647 h 2532"/>
              <a:gd name="T108" fmla="*/ 2147483647 w 2774"/>
              <a:gd name="T109" fmla="*/ 2147483647 h 2532"/>
              <a:gd name="T110" fmla="*/ 2147483647 w 2774"/>
              <a:gd name="T111" fmla="*/ 2147483647 h 2532"/>
              <a:gd name="T112" fmla="*/ 2147483647 w 2774"/>
              <a:gd name="T113" fmla="*/ 2147483647 h 2532"/>
              <a:gd name="T114" fmla="*/ 2147483647 w 2774"/>
              <a:gd name="T115" fmla="*/ 2147483647 h 2532"/>
              <a:gd name="T116" fmla="*/ 2147483647 w 2774"/>
              <a:gd name="T117" fmla="*/ 2147483647 h 253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774"/>
              <a:gd name="T178" fmla="*/ 0 h 2532"/>
              <a:gd name="T179" fmla="*/ 2774 w 2774"/>
              <a:gd name="T180" fmla="*/ 2532 h 253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774" h="2532">
                <a:moveTo>
                  <a:pt x="261" y="382"/>
                </a:moveTo>
                <a:lnTo>
                  <a:pt x="255" y="570"/>
                </a:lnTo>
                <a:lnTo>
                  <a:pt x="248" y="592"/>
                </a:lnTo>
                <a:lnTo>
                  <a:pt x="237" y="607"/>
                </a:lnTo>
                <a:lnTo>
                  <a:pt x="137" y="637"/>
                </a:lnTo>
                <a:lnTo>
                  <a:pt x="69" y="669"/>
                </a:lnTo>
                <a:lnTo>
                  <a:pt x="34" y="736"/>
                </a:lnTo>
                <a:lnTo>
                  <a:pt x="37" y="775"/>
                </a:lnTo>
                <a:lnTo>
                  <a:pt x="0" y="818"/>
                </a:lnTo>
                <a:lnTo>
                  <a:pt x="0" y="866"/>
                </a:lnTo>
                <a:lnTo>
                  <a:pt x="34" y="894"/>
                </a:lnTo>
                <a:lnTo>
                  <a:pt x="48" y="935"/>
                </a:lnTo>
                <a:lnTo>
                  <a:pt x="48" y="974"/>
                </a:lnTo>
                <a:lnTo>
                  <a:pt x="98" y="957"/>
                </a:lnTo>
                <a:lnTo>
                  <a:pt x="126" y="991"/>
                </a:lnTo>
                <a:lnTo>
                  <a:pt x="174" y="991"/>
                </a:lnTo>
                <a:lnTo>
                  <a:pt x="218" y="959"/>
                </a:lnTo>
                <a:lnTo>
                  <a:pt x="252" y="1075"/>
                </a:lnTo>
                <a:lnTo>
                  <a:pt x="307" y="1086"/>
                </a:lnTo>
                <a:lnTo>
                  <a:pt x="412" y="1056"/>
                </a:lnTo>
                <a:lnTo>
                  <a:pt x="503" y="1015"/>
                </a:lnTo>
                <a:lnTo>
                  <a:pt x="571" y="959"/>
                </a:lnTo>
                <a:lnTo>
                  <a:pt x="628" y="1019"/>
                </a:lnTo>
                <a:lnTo>
                  <a:pt x="637" y="1075"/>
                </a:lnTo>
                <a:lnTo>
                  <a:pt x="637" y="1116"/>
                </a:lnTo>
                <a:lnTo>
                  <a:pt x="721" y="1153"/>
                </a:lnTo>
                <a:lnTo>
                  <a:pt x="780" y="1151"/>
                </a:lnTo>
                <a:lnTo>
                  <a:pt x="853" y="1201"/>
                </a:lnTo>
                <a:lnTo>
                  <a:pt x="938" y="1227"/>
                </a:lnTo>
                <a:lnTo>
                  <a:pt x="994" y="1276"/>
                </a:lnTo>
                <a:lnTo>
                  <a:pt x="983" y="1404"/>
                </a:lnTo>
                <a:lnTo>
                  <a:pt x="1119" y="1404"/>
                </a:lnTo>
                <a:lnTo>
                  <a:pt x="1132" y="1471"/>
                </a:lnTo>
                <a:lnTo>
                  <a:pt x="1154" y="1507"/>
                </a:lnTo>
                <a:lnTo>
                  <a:pt x="1154" y="1577"/>
                </a:lnTo>
                <a:lnTo>
                  <a:pt x="1125" y="1639"/>
                </a:lnTo>
                <a:lnTo>
                  <a:pt x="1156" y="1696"/>
                </a:lnTo>
                <a:lnTo>
                  <a:pt x="1156" y="1754"/>
                </a:lnTo>
                <a:lnTo>
                  <a:pt x="1149" y="1816"/>
                </a:lnTo>
                <a:lnTo>
                  <a:pt x="1204" y="1816"/>
                </a:lnTo>
                <a:lnTo>
                  <a:pt x="1276" y="1817"/>
                </a:lnTo>
                <a:lnTo>
                  <a:pt x="1298" y="1830"/>
                </a:lnTo>
                <a:lnTo>
                  <a:pt x="1328" y="1855"/>
                </a:lnTo>
                <a:lnTo>
                  <a:pt x="1350" y="1927"/>
                </a:lnTo>
                <a:lnTo>
                  <a:pt x="1376" y="1914"/>
                </a:lnTo>
                <a:lnTo>
                  <a:pt x="1396" y="2039"/>
                </a:lnTo>
                <a:lnTo>
                  <a:pt x="1407" y="2056"/>
                </a:lnTo>
                <a:lnTo>
                  <a:pt x="1411" y="2058"/>
                </a:lnTo>
                <a:lnTo>
                  <a:pt x="1435" y="2100"/>
                </a:lnTo>
                <a:lnTo>
                  <a:pt x="1417" y="2151"/>
                </a:lnTo>
                <a:lnTo>
                  <a:pt x="1339" y="2186"/>
                </a:lnTo>
                <a:lnTo>
                  <a:pt x="1258" y="2257"/>
                </a:lnTo>
                <a:lnTo>
                  <a:pt x="1219" y="2290"/>
                </a:lnTo>
                <a:lnTo>
                  <a:pt x="1219" y="2359"/>
                </a:lnTo>
                <a:lnTo>
                  <a:pt x="1254" y="2383"/>
                </a:lnTo>
                <a:lnTo>
                  <a:pt x="1262" y="2430"/>
                </a:lnTo>
                <a:lnTo>
                  <a:pt x="1319" y="2423"/>
                </a:lnTo>
                <a:lnTo>
                  <a:pt x="1396" y="2465"/>
                </a:lnTo>
                <a:lnTo>
                  <a:pt x="1463" y="2532"/>
                </a:lnTo>
                <a:lnTo>
                  <a:pt x="1502" y="2510"/>
                </a:lnTo>
                <a:lnTo>
                  <a:pt x="1550" y="2469"/>
                </a:lnTo>
                <a:lnTo>
                  <a:pt x="1561" y="2404"/>
                </a:lnTo>
                <a:lnTo>
                  <a:pt x="1590" y="2382"/>
                </a:lnTo>
                <a:lnTo>
                  <a:pt x="1607" y="2374"/>
                </a:lnTo>
                <a:lnTo>
                  <a:pt x="1631" y="2341"/>
                </a:lnTo>
                <a:lnTo>
                  <a:pt x="1660" y="2318"/>
                </a:lnTo>
                <a:lnTo>
                  <a:pt x="1731" y="2240"/>
                </a:lnTo>
                <a:lnTo>
                  <a:pt x="1731" y="2108"/>
                </a:lnTo>
                <a:lnTo>
                  <a:pt x="1749" y="2076"/>
                </a:lnTo>
                <a:lnTo>
                  <a:pt x="1780" y="2043"/>
                </a:lnTo>
                <a:lnTo>
                  <a:pt x="1830" y="2043"/>
                </a:lnTo>
                <a:lnTo>
                  <a:pt x="1852" y="2013"/>
                </a:lnTo>
                <a:lnTo>
                  <a:pt x="1899" y="2013"/>
                </a:lnTo>
                <a:lnTo>
                  <a:pt x="1961" y="1972"/>
                </a:lnTo>
                <a:lnTo>
                  <a:pt x="1969" y="1965"/>
                </a:lnTo>
                <a:lnTo>
                  <a:pt x="2044" y="1942"/>
                </a:lnTo>
                <a:lnTo>
                  <a:pt x="2085" y="1931"/>
                </a:lnTo>
                <a:lnTo>
                  <a:pt x="2140" y="1965"/>
                </a:lnTo>
                <a:lnTo>
                  <a:pt x="2194" y="1927"/>
                </a:lnTo>
                <a:lnTo>
                  <a:pt x="2203" y="1896"/>
                </a:lnTo>
                <a:lnTo>
                  <a:pt x="2288" y="1817"/>
                </a:lnTo>
                <a:lnTo>
                  <a:pt x="2308" y="1780"/>
                </a:lnTo>
                <a:lnTo>
                  <a:pt x="2340" y="1756"/>
                </a:lnTo>
                <a:lnTo>
                  <a:pt x="2379" y="1736"/>
                </a:lnTo>
                <a:lnTo>
                  <a:pt x="2377" y="1691"/>
                </a:lnTo>
                <a:lnTo>
                  <a:pt x="2388" y="1628"/>
                </a:lnTo>
                <a:lnTo>
                  <a:pt x="2410" y="1611"/>
                </a:lnTo>
                <a:lnTo>
                  <a:pt x="2410" y="1574"/>
                </a:lnTo>
                <a:lnTo>
                  <a:pt x="2427" y="1523"/>
                </a:lnTo>
                <a:lnTo>
                  <a:pt x="2445" y="1449"/>
                </a:lnTo>
                <a:lnTo>
                  <a:pt x="2449" y="1400"/>
                </a:lnTo>
                <a:lnTo>
                  <a:pt x="2454" y="1346"/>
                </a:lnTo>
                <a:lnTo>
                  <a:pt x="2462" y="1298"/>
                </a:lnTo>
                <a:lnTo>
                  <a:pt x="2478" y="1276"/>
                </a:lnTo>
                <a:lnTo>
                  <a:pt x="2495" y="1276"/>
                </a:lnTo>
                <a:lnTo>
                  <a:pt x="2508" y="1294"/>
                </a:lnTo>
                <a:lnTo>
                  <a:pt x="2558" y="1201"/>
                </a:lnTo>
                <a:lnTo>
                  <a:pt x="2617" y="1153"/>
                </a:lnTo>
                <a:lnTo>
                  <a:pt x="2667" y="1114"/>
                </a:lnTo>
                <a:lnTo>
                  <a:pt x="2687" y="1080"/>
                </a:lnTo>
                <a:lnTo>
                  <a:pt x="2722" y="1043"/>
                </a:lnTo>
                <a:lnTo>
                  <a:pt x="2774" y="993"/>
                </a:lnTo>
                <a:lnTo>
                  <a:pt x="2774" y="888"/>
                </a:lnTo>
                <a:lnTo>
                  <a:pt x="2763" y="859"/>
                </a:lnTo>
                <a:lnTo>
                  <a:pt x="2759" y="812"/>
                </a:lnTo>
                <a:lnTo>
                  <a:pt x="2759" y="799"/>
                </a:lnTo>
                <a:lnTo>
                  <a:pt x="2726" y="775"/>
                </a:lnTo>
                <a:lnTo>
                  <a:pt x="2628" y="736"/>
                </a:lnTo>
                <a:lnTo>
                  <a:pt x="2593" y="719"/>
                </a:lnTo>
                <a:lnTo>
                  <a:pt x="2556" y="689"/>
                </a:lnTo>
                <a:lnTo>
                  <a:pt x="2467" y="572"/>
                </a:lnTo>
                <a:lnTo>
                  <a:pt x="2388" y="572"/>
                </a:lnTo>
                <a:lnTo>
                  <a:pt x="2176" y="512"/>
                </a:lnTo>
                <a:lnTo>
                  <a:pt x="2153" y="529"/>
                </a:lnTo>
                <a:lnTo>
                  <a:pt x="2118" y="544"/>
                </a:lnTo>
                <a:lnTo>
                  <a:pt x="2085" y="533"/>
                </a:lnTo>
                <a:lnTo>
                  <a:pt x="2091" y="492"/>
                </a:lnTo>
                <a:lnTo>
                  <a:pt x="2107" y="462"/>
                </a:lnTo>
                <a:lnTo>
                  <a:pt x="2068" y="458"/>
                </a:lnTo>
                <a:lnTo>
                  <a:pt x="2055" y="430"/>
                </a:lnTo>
                <a:lnTo>
                  <a:pt x="1998" y="410"/>
                </a:lnTo>
                <a:lnTo>
                  <a:pt x="1945" y="393"/>
                </a:lnTo>
                <a:lnTo>
                  <a:pt x="1900" y="384"/>
                </a:lnTo>
                <a:lnTo>
                  <a:pt x="1854" y="419"/>
                </a:lnTo>
                <a:lnTo>
                  <a:pt x="1834" y="401"/>
                </a:lnTo>
                <a:lnTo>
                  <a:pt x="1852" y="352"/>
                </a:lnTo>
                <a:lnTo>
                  <a:pt x="1718" y="335"/>
                </a:lnTo>
                <a:lnTo>
                  <a:pt x="1701" y="352"/>
                </a:lnTo>
                <a:lnTo>
                  <a:pt x="1666" y="339"/>
                </a:lnTo>
                <a:lnTo>
                  <a:pt x="1579" y="371"/>
                </a:lnTo>
                <a:lnTo>
                  <a:pt x="1732" y="229"/>
                </a:lnTo>
                <a:lnTo>
                  <a:pt x="1666" y="166"/>
                </a:lnTo>
                <a:lnTo>
                  <a:pt x="1666" y="157"/>
                </a:lnTo>
                <a:lnTo>
                  <a:pt x="1653" y="99"/>
                </a:lnTo>
                <a:lnTo>
                  <a:pt x="1599" y="60"/>
                </a:lnTo>
                <a:lnTo>
                  <a:pt x="1550" y="99"/>
                </a:lnTo>
                <a:lnTo>
                  <a:pt x="1481" y="194"/>
                </a:lnTo>
                <a:lnTo>
                  <a:pt x="1435" y="203"/>
                </a:lnTo>
                <a:lnTo>
                  <a:pt x="1387" y="179"/>
                </a:lnTo>
                <a:lnTo>
                  <a:pt x="1326" y="179"/>
                </a:lnTo>
                <a:lnTo>
                  <a:pt x="1289" y="211"/>
                </a:lnTo>
                <a:lnTo>
                  <a:pt x="1230" y="211"/>
                </a:lnTo>
                <a:lnTo>
                  <a:pt x="1204" y="227"/>
                </a:lnTo>
                <a:lnTo>
                  <a:pt x="1134" y="229"/>
                </a:lnTo>
                <a:lnTo>
                  <a:pt x="1064" y="239"/>
                </a:lnTo>
                <a:lnTo>
                  <a:pt x="1044" y="265"/>
                </a:lnTo>
                <a:lnTo>
                  <a:pt x="1014" y="211"/>
                </a:lnTo>
                <a:lnTo>
                  <a:pt x="1014" y="77"/>
                </a:lnTo>
                <a:lnTo>
                  <a:pt x="994" y="58"/>
                </a:lnTo>
                <a:lnTo>
                  <a:pt x="961" y="28"/>
                </a:lnTo>
                <a:lnTo>
                  <a:pt x="925" y="0"/>
                </a:lnTo>
                <a:lnTo>
                  <a:pt x="901" y="32"/>
                </a:lnTo>
                <a:lnTo>
                  <a:pt x="863" y="32"/>
                </a:lnTo>
                <a:lnTo>
                  <a:pt x="811" y="49"/>
                </a:lnTo>
                <a:lnTo>
                  <a:pt x="682" y="47"/>
                </a:lnTo>
                <a:lnTo>
                  <a:pt x="654" y="41"/>
                </a:lnTo>
                <a:lnTo>
                  <a:pt x="604" y="19"/>
                </a:lnTo>
                <a:lnTo>
                  <a:pt x="613" y="52"/>
                </a:lnTo>
                <a:lnTo>
                  <a:pt x="630" y="88"/>
                </a:lnTo>
                <a:lnTo>
                  <a:pt x="661" y="140"/>
                </a:lnTo>
                <a:lnTo>
                  <a:pt x="691" y="175"/>
                </a:lnTo>
                <a:lnTo>
                  <a:pt x="648" y="213"/>
                </a:lnTo>
                <a:lnTo>
                  <a:pt x="619" y="231"/>
                </a:lnTo>
                <a:lnTo>
                  <a:pt x="612" y="252"/>
                </a:lnTo>
                <a:lnTo>
                  <a:pt x="588" y="268"/>
                </a:lnTo>
                <a:lnTo>
                  <a:pt x="564" y="270"/>
                </a:lnTo>
                <a:lnTo>
                  <a:pt x="482" y="246"/>
                </a:lnTo>
                <a:lnTo>
                  <a:pt x="416" y="199"/>
                </a:lnTo>
                <a:lnTo>
                  <a:pt x="401" y="173"/>
                </a:lnTo>
                <a:lnTo>
                  <a:pt x="381" y="198"/>
                </a:lnTo>
                <a:lnTo>
                  <a:pt x="366" y="179"/>
                </a:lnTo>
                <a:lnTo>
                  <a:pt x="259" y="231"/>
                </a:lnTo>
                <a:lnTo>
                  <a:pt x="268" y="255"/>
                </a:lnTo>
                <a:lnTo>
                  <a:pt x="331" y="293"/>
                </a:lnTo>
                <a:lnTo>
                  <a:pt x="246" y="294"/>
                </a:lnTo>
                <a:lnTo>
                  <a:pt x="228" y="363"/>
                </a:lnTo>
                <a:lnTo>
                  <a:pt x="261" y="382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126" name="Freeform 186"/>
          <p:cNvSpPr>
            <a:spLocks/>
          </p:cNvSpPr>
          <p:nvPr/>
        </p:nvSpPr>
        <p:spPr bwMode="auto">
          <a:xfrm>
            <a:off x="4844312" y="1737839"/>
            <a:ext cx="136170" cy="177029"/>
          </a:xfrm>
          <a:custGeom>
            <a:avLst/>
            <a:gdLst>
              <a:gd name="T0" fmla="*/ 2147483647 w 119"/>
              <a:gd name="T1" fmla="*/ 0 h 173"/>
              <a:gd name="T2" fmla="*/ 2147483647 w 119"/>
              <a:gd name="T3" fmla="*/ 2147483647 h 173"/>
              <a:gd name="T4" fmla="*/ 2147483647 w 119"/>
              <a:gd name="T5" fmla="*/ 2147483647 h 173"/>
              <a:gd name="T6" fmla="*/ 2147483647 w 119"/>
              <a:gd name="T7" fmla="*/ 2147483647 h 173"/>
              <a:gd name="T8" fmla="*/ 2147483647 w 119"/>
              <a:gd name="T9" fmla="*/ 2147483647 h 173"/>
              <a:gd name="T10" fmla="*/ 2147483647 w 119"/>
              <a:gd name="T11" fmla="*/ 2147483647 h 173"/>
              <a:gd name="T12" fmla="*/ 2147483647 w 119"/>
              <a:gd name="T13" fmla="*/ 2147483647 h 173"/>
              <a:gd name="T14" fmla="*/ 2147483647 w 119"/>
              <a:gd name="T15" fmla="*/ 2147483647 h 173"/>
              <a:gd name="T16" fmla="*/ 2147483647 w 119"/>
              <a:gd name="T17" fmla="*/ 2147483647 h 173"/>
              <a:gd name="T18" fmla="*/ 2147483647 w 119"/>
              <a:gd name="T19" fmla="*/ 2147483647 h 173"/>
              <a:gd name="T20" fmla="*/ 2147483647 w 119"/>
              <a:gd name="T21" fmla="*/ 2147483647 h 173"/>
              <a:gd name="T22" fmla="*/ 2147483647 w 119"/>
              <a:gd name="T23" fmla="*/ 2147483647 h 173"/>
              <a:gd name="T24" fmla="*/ 2147483647 w 119"/>
              <a:gd name="T25" fmla="*/ 2147483647 h 173"/>
              <a:gd name="T26" fmla="*/ 2147483647 w 119"/>
              <a:gd name="T27" fmla="*/ 2147483647 h 173"/>
              <a:gd name="T28" fmla="*/ 2147483647 w 119"/>
              <a:gd name="T29" fmla="*/ 2147483647 h 173"/>
              <a:gd name="T30" fmla="*/ 2147483647 w 119"/>
              <a:gd name="T31" fmla="*/ 2147483647 h 173"/>
              <a:gd name="T32" fmla="*/ 2147483647 w 119"/>
              <a:gd name="T33" fmla="*/ 2147483647 h 173"/>
              <a:gd name="T34" fmla="*/ 2147483647 w 119"/>
              <a:gd name="T35" fmla="*/ 2147483647 h 173"/>
              <a:gd name="T36" fmla="*/ 2147483647 w 119"/>
              <a:gd name="T37" fmla="*/ 2147483647 h 173"/>
              <a:gd name="T38" fmla="*/ 2147483647 w 119"/>
              <a:gd name="T39" fmla="*/ 2147483647 h 173"/>
              <a:gd name="T40" fmla="*/ 2147483647 w 119"/>
              <a:gd name="T41" fmla="*/ 2147483647 h 173"/>
              <a:gd name="T42" fmla="*/ 0 w 119"/>
              <a:gd name="T43" fmla="*/ 2147483647 h 173"/>
              <a:gd name="T44" fmla="*/ 2147483647 w 119"/>
              <a:gd name="T45" fmla="*/ 2147483647 h 173"/>
              <a:gd name="T46" fmla="*/ 2147483647 w 119"/>
              <a:gd name="T47" fmla="*/ 2147483647 h 173"/>
              <a:gd name="T48" fmla="*/ 2147483647 w 119"/>
              <a:gd name="T49" fmla="*/ 2147483647 h 173"/>
              <a:gd name="T50" fmla="*/ 2147483647 w 119"/>
              <a:gd name="T51" fmla="*/ 2147483647 h 173"/>
              <a:gd name="T52" fmla="*/ 2147483647 w 119"/>
              <a:gd name="T53" fmla="*/ 2147483647 h 173"/>
              <a:gd name="T54" fmla="*/ 2147483647 w 119"/>
              <a:gd name="T55" fmla="*/ 2147483647 h 173"/>
              <a:gd name="T56" fmla="*/ 2147483647 w 119"/>
              <a:gd name="T57" fmla="*/ 2147483647 h 173"/>
              <a:gd name="T58" fmla="*/ 2147483647 w 119"/>
              <a:gd name="T59" fmla="*/ 2147483647 h 173"/>
              <a:gd name="T60" fmla="*/ 2147483647 w 119"/>
              <a:gd name="T61" fmla="*/ 2147483647 h 173"/>
              <a:gd name="T62" fmla="*/ 2147483647 w 119"/>
              <a:gd name="T63" fmla="*/ 2147483647 h 173"/>
              <a:gd name="T64" fmla="*/ 2147483647 w 119"/>
              <a:gd name="T65" fmla="*/ 2147483647 h 173"/>
              <a:gd name="T66" fmla="*/ 2147483647 w 119"/>
              <a:gd name="T67" fmla="*/ 2147483647 h 173"/>
              <a:gd name="T68" fmla="*/ 2147483647 w 119"/>
              <a:gd name="T69" fmla="*/ 2147483647 h 17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19"/>
              <a:gd name="T106" fmla="*/ 0 h 173"/>
              <a:gd name="T107" fmla="*/ 119 w 119"/>
              <a:gd name="T108" fmla="*/ 173 h 17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19" h="173">
                <a:moveTo>
                  <a:pt x="60" y="2"/>
                </a:moveTo>
                <a:lnTo>
                  <a:pt x="69" y="0"/>
                </a:lnTo>
                <a:lnTo>
                  <a:pt x="75" y="7"/>
                </a:lnTo>
                <a:lnTo>
                  <a:pt x="76" y="15"/>
                </a:lnTo>
                <a:lnTo>
                  <a:pt x="78" y="17"/>
                </a:lnTo>
                <a:lnTo>
                  <a:pt x="83" y="16"/>
                </a:lnTo>
                <a:lnTo>
                  <a:pt x="96" y="21"/>
                </a:lnTo>
                <a:lnTo>
                  <a:pt x="99" y="18"/>
                </a:lnTo>
                <a:lnTo>
                  <a:pt x="105" y="18"/>
                </a:lnTo>
                <a:lnTo>
                  <a:pt x="109" y="22"/>
                </a:lnTo>
                <a:lnTo>
                  <a:pt x="112" y="31"/>
                </a:lnTo>
                <a:lnTo>
                  <a:pt x="116" y="35"/>
                </a:lnTo>
                <a:lnTo>
                  <a:pt x="119" y="38"/>
                </a:lnTo>
                <a:lnTo>
                  <a:pt x="118" y="42"/>
                </a:lnTo>
                <a:lnTo>
                  <a:pt x="108" y="44"/>
                </a:lnTo>
                <a:lnTo>
                  <a:pt x="96" y="50"/>
                </a:lnTo>
                <a:lnTo>
                  <a:pt x="97" y="61"/>
                </a:lnTo>
                <a:lnTo>
                  <a:pt x="90" y="67"/>
                </a:lnTo>
                <a:lnTo>
                  <a:pt x="85" y="71"/>
                </a:lnTo>
                <a:lnTo>
                  <a:pt x="84" y="82"/>
                </a:lnTo>
                <a:lnTo>
                  <a:pt x="84" y="88"/>
                </a:lnTo>
                <a:lnTo>
                  <a:pt x="79" y="93"/>
                </a:lnTo>
                <a:lnTo>
                  <a:pt x="76" y="88"/>
                </a:lnTo>
                <a:lnTo>
                  <a:pt x="70" y="91"/>
                </a:lnTo>
                <a:lnTo>
                  <a:pt x="69" y="94"/>
                </a:lnTo>
                <a:lnTo>
                  <a:pt x="68" y="102"/>
                </a:lnTo>
                <a:lnTo>
                  <a:pt x="70" y="106"/>
                </a:lnTo>
                <a:lnTo>
                  <a:pt x="69" y="114"/>
                </a:lnTo>
                <a:lnTo>
                  <a:pt x="66" y="118"/>
                </a:lnTo>
                <a:lnTo>
                  <a:pt x="60" y="125"/>
                </a:lnTo>
                <a:lnTo>
                  <a:pt x="58" y="131"/>
                </a:lnTo>
                <a:lnTo>
                  <a:pt x="59" y="140"/>
                </a:lnTo>
                <a:lnTo>
                  <a:pt x="63" y="147"/>
                </a:lnTo>
                <a:lnTo>
                  <a:pt x="60" y="150"/>
                </a:lnTo>
                <a:lnTo>
                  <a:pt x="49" y="153"/>
                </a:lnTo>
                <a:lnTo>
                  <a:pt x="44" y="158"/>
                </a:lnTo>
                <a:lnTo>
                  <a:pt x="44" y="163"/>
                </a:lnTo>
                <a:lnTo>
                  <a:pt x="44" y="172"/>
                </a:lnTo>
                <a:lnTo>
                  <a:pt x="32" y="172"/>
                </a:lnTo>
                <a:lnTo>
                  <a:pt x="23" y="173"/>
                </a:lnTo>
                <a:lnTo>
                  <a:pt x="13" y="161"/>
                </a:lnTo>
                <a:lnTo>
                  <a:pt x="7" y="161"/>
                </a:lnTo>
                <a:lnTo>
                  <a:pt x="2" y="161"/>
                </a:lnTo>
                <a:lnTo>
                  <a:pt x="0" y="157"/>
                </a:lnTo>
                <a:lnTo>
                  <a:pt x="2" y="152"/>
                </a:lnTo>
                <a:lnTo>
                  <a:pt x="9" y="144"/>
                </a:lnTo>
                <a:lnTo>
                  <a:pt x="11" y="135"/>
                </a:lnTo>
                <a:lnTo>
                  <a:pt x="19" y="125"/>
                </a:lnTo>
                <a:lnTo>
                  <a:pt x="20" y="119"/>
                </a:lnTo>
                <a:lnTo>
                  <a:pt x="16" y="114"/>
                </a:lnTo>
                <a:lnTo>
                  <a:pt x="13" y="110"/>
                </a:lnTo>
                <a:lnTo>
                  <a:pt x="11" y="108"/>
                </a:lnTo>
                <a:lnTo>
                  <a:pt x="16" y="106"/>
                </a:lnTo>
                <a:lnTo>
                  <a:pt x="20" y="100"/>
                </a:lnTo>
                <a:lnTo>
                  <a:pt x="14" y="98"/>
                </a:lnTo>
                <a:lnTo>
                  <a:pt x="9" y="101"/>
                </a:lnTo>
                <a:lnTo>
                  <a:pt x="9" y="94"/>
                </a:lnTo>
                <a:lnTo>
                  <a:pt x="11" y="89"/>
                </a:lnTo>
                <a:lnTo>
                  <a:pt x="14" y="85"/>
                </a:lnTo>
                <a:lnTo>
                  <a:pt x="15" y="80"/>
                </a:lnTo>
                <a:lnTo>
                  <a:pt x="16" y="75"/>
                </a:lnTo>
                <a:lnTo>
                  <a:pt x="20" y="74"/>
                </a:lnTo>
                <a:lnTo>
                  <a:pt x="24" y="76"/>
                </a:lnTo>
                <a:lnTo>
                  <a:pt x="32" y="67"/>
                </a:lnTo>
                <a:lnTo>
                  <a:pt x="35" y="59"/>
                </a:lnTo>
                <a:lnTo>
                  <a:pt x="48" y="46"/>
                </a:lnTo>
                <a:lnTo>
                  <a:pt x="48" y="41"/>
                </a:lnTo>
                <a:lnTo>
                  <a:pt x="53" y="31"/>
                </a:lnTo>
                <a:lnTo>
                  <a:pt x="54" y="21"/>
                </a:lnTo>
                <a:lnTo>
                  <a:pt x="58" y="16"/>
                </a:lnTo>
                <a:lnTo>
                  <a:pt x="60" y="2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127" name="Freeform 187"/>
          <p:cNvSpPr>
            <a:spLocks/>
          </p:cNvSpPr>
          <p:nvPr/>
        </p:nvSpPr>
        <p:spPr bwMode="auto">
          <a:xfrm>
            <a:off x="5362684" y="1644714"/>
            <a:ext cx="132737" cy="78794"/>
          </a:xfrm>
          <a:custGeom>
            <a:avLst/>
            <a:gdLst>
              <a:gd name="T0" fmla="*/ 2147483647 w 116"/>
              <a:gd name="T1" fmla="*/ 2147483647 h 77"/>
              <a:gd name="T2" fmla="*/ 2147483647 w 116"/>
              <a:gd name="T3" fmla="*/ 2147483647 h 77"/>
              <a:gd name="T4" fmla="*/ 2147483647 w 116"/>
              <a:gd name="T5" fmla="*/ 2147483647 h 77"/>
              <a:gd name="T6" fmla="*/ 2147483647 w 116"/>
              <a:gd name="T7" fmla="*/ 2147483647 h 77"/>
              <a:gd name="T8" fmla="*/ 2147483647 w 116"/>
              <a:gd name="T9" fmla="*/ 0 h 77"/>
              <a:gd name="T10" fmla="*/ 2147483647 w 116"/>
              <a:gd name="T11" fmla="*/ 2147483647 h 77"/>
              <a:gd name="T12" fmla="*/ 2147483647 w 116"/>
              <a:gd name="T13" fmla="*/ 2147483647 h 77"/>
              <a:gd name="T14" fmla="*/ 2147483647 w 116"/>
              <a:gd name="T15" fmla="*/ 2147483647 h 77"/>
              <a:gd name="T16" fmla="*/ 2147483647 w 116"/>
              <a:gd name="T17" fmla="*/ 2147483647 h 77"/>
              <a:gd name="T18" fmla="*/ 2147483647 w 116"/>
              <a:gd name="T19" fmla="*/ 2147483647 h 77"/>
              <a:gd name="T20" fmla="*/ 2147483647 w 116"/>
              <a:gd name="T21" fmla="*/ 2147483647 h 77"/>
              <a:gd name="T22" fmla="*/ 2147483647 w 116"/>
              <a:gd name="T23" fmla="*/ 2147483647 h 77"/>
              <a:gd name="T24" fmla="*/ 2147483647 w 116"/>
              <a:gd name="T25" fmla="*/ 2147483647 h 77"/>
              <a:gd name="T26" fmla="*/ 2147483647 w 116"/>
              <a:gd name="T27" fmla="*/ 2147483647 h 77"/>
              <a:gd name="T28" fmla="*/ 2147483647 w 116"/>
              <a:gd name="T29" fmla="*/ 2147483647 h 77"/>
              <a:gd name="T30" fmla="*/ 2147483647 w 116"/>
              <a:gd name="T31" fmla="*/ 2147483647 h 77"/>
              <a:gd name="T32" fmla="*/ 0 w 116"/>
              <a:gd name="T33" fmla="*/ 2147483647 h 77"/>
              <a:gd name="T34" fmla="*/ 2147483647 w 116"/>
              <a:gd name="T35" fmla="*/ 2147483647 h 77"/>
              <a:gd name="T36" fmla="*/ 2147483647 w 116"/>
              <a:gd name="T37" fmla="*/ 2147483647 h 77"/>
              <a:gd name="T38" fmla="*/ 2147483647 w 116"/>
              <a:gd name="T39" fmla="*/ 2147483647 h 77"/>
              <a:gd name="T40" fmla="*/ 2147483647 w 116"/>
              <a:gd name="T41" fmla="*/ 2147483647 h 77"/>
              <a:gd name="T42" fmla="*/ 2147483647 w 116"/>
              <a:gd name="T43" fmla="*/ 2147483647 h 77"/>
              <a:gd name="T44" fmla="*/ 2147483647 w 116"/>
              <a:gd name="T45" fmla="*/ 2147483647 h 77"/>
              <a:gd name="T46" fmla="*/ 2147483647 w 116"/>
              <a:gd name="T47" fmla="*/ 2147483647 h 77"/>
              <a:gd name="T48" fmla="*/ 2147483647 w 116"/>
              <a:gd name="T49" fmla="*/ 2147483647 h 77"/>
              <a:gd name="T50" fmla="*/ 2147483647 w 116"/>
              <a:gd name="T51" fmla="*/ 2147483647 h 77"/>
              <a:gd name="T52" fmla="*/ 2147483647 w 116"/>
              <a:gd name="T53" fmla="*/ 2147483647 h 77"/>
              <a:gd name="T54" fmla="*/ 2147483647 w 116"/>
              <a:gd name="T55" fmla="*/ 2147483647 h 77"/>
              <a:gd name="T56" fmla="*/ 2147483647 w 116"/>
              <a:gd name="T57" fmla="*/ 2147483647 h 77"/>
              <a:gd name="T58" fmla="*/ 2147483647 w 116"/>
              <a:gd name="T59" fmla="*/ 2147483647 h 77"/>
              <a:gd name="T60" fmla="*/ 2147483647 w 116"/>
              <a:gd name="T61" fmla="*/ 2147483647 h 77"/>
              <a:gd name="T62" fmla="*/ 2147483647 w 116"/>
              <a:gd name="T63" fmla="*/ 2147483647 h 77"/>
              <a:gd name="T64" fmla="*/ 2147483647 w 116"/>
              <a:gd name="T65" fmla="*/ 2147483647 h 77"/>
              <a:gd name="T66" fmla="*/ 2147483647 w 116"/>
              <a:gd name="T67" fmla="*/ 2147483647 h 77"/>
              <a:gd name="T68" fmla="*/ 2147483647 w 116"/>
              <a:gd name="T69" fmla="*/ 2147483647 h 77"/>
              <a:gd name="T70" fmla="*/ 2147483647 w 116"/>
              <a:gd name="T71" fmla="*/ 2147483647 h 77"/>
              <a:gd name="T72" fmla="*/ 2147483647 w 116"/>
              <a:gd name="T73" fmla="*/ 2147483647 h 77"/>
              <a:gd name="T74" fmla="*/ 2147483647 w 116"/>
              <a:gd name="T75" fmla="*/ 2147483647 h 77"/>
              <a:gd name="T76" fmla="*/ 2147483647 w 116"/>
              <a:gd name="T77" fmla="*/ 2147483647 h 77"/>
              <a:gd name="T78" fmla="*/ 2147483647 w 116"/>
              <a:gd name="T79" fmla="*/ 2147483647 h 77"/>
              <a:gd name="T80" fmla="*/ 2147483647 w 116"/>
              <a:gd name="T81" fmla="*/ 2147483647 h 77"/>
              <a:gd name="T82" fmla="*/ 2147483647 w 116"/>
              <a:gd name="T83" fmla="*/ 2147483647 h 77"/>
              <a:gd name="T84" fmla="*/ 2147483647 w 116"/>
              <a:gd name="T85" fmla="*/ 2147483647 h 77"/>
              <a:gd name="T86" fmla="*/ 2147483647 w 116"/>
              <a:gd name="T87" fmla="*/ 2147483647 h 77"/>
              <a:gd name="T88" fmla="*/ 2147483647 w 116"/>
              <a:gd name="T89" fmla="*/ 2147483647 h 77"/>
              <a:gd name="T90" fmla="*/ 2147483647 w 116"/>
              <a:gd name="T91" fmla="*/ 2147483647 h 77"/>
              <a:gd name="T92" fmla="*/ 2147483647 w 116"/>
              <a:gd name="T93" fmla="*/ 2147483647 h 77"/>
              <a:gd name="T94" fmla="*/ 2147483647 w 116"/>
              <a:gd name="T95" fmla="*/ 2147483647 h 77"/>
              <a:gd name="T96" fmla="*/ 2147483647 w 116"/>
              <a:gd name="T97" fmla="*/ 2147483647 h 77"/>
              <a:gd name="T98" fmla="*/ 2147483647 w 116"/>
              <a:gd name="T99" fmla="*/ 2147483647 h 77"/>
              <a:gd name="T100" fmla="*/ 2147483647 w 116"/>
              <a:gd name="T101" fmla="*/ 2147483647 h 77"/>
              <a:gd name="T102" fmla="*/ 2147483647 w 116"/>
              <a:gd name="T103" fmla="*/ 2147483647 h 77"/>
              <a:gd name="T104" fmla="*/ 2147483647 w 116"/>
              <a:gd name="T105" fmla="*/ 2147483647 h 77"/>
              <a:gd name="T106" fmla="*/ 2147483647 w 116"/>
              <a:gd name="T107" fmla="*/ 2147483647 h 77"/>
              <a:gd name="T108" fmla="*/ 2147483647 w 116"/>
              <a:gd name="T109" fmla="*/ 2147483647 h 77"/>
              <a:gd name="T110" fmla="*/ 2147483647 w 116"/>
              <a:gd name="T111" fmla="*/ 2147483647 h 77"/>
              <a:gd name="T112" fmla="*/ 2147483647 w 116"/>
              <a:gd name="T113" fmla="*/ 2147483647 h 77"/>
              <a:gd name="T114" fmla="*/ 2147483647 w 116"/>
              <a:gd name="T115" fmla="*/ 2147483647 h 77"/>
              <a:gd name="T116" fmla="*/ 2147483647 w 116"/>
              <a:gd name="T117" fmla="*/ 2147483647 h 77"/>
              <a:gd name="T118" fmla="*/ 2147483647 w 116"/>
              <a:gd name="T119" fmla="*/ 2147483647 h 7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16"/>
              <a:gd name="T181" fmla="*/ 0 h 77"/>
              <a:gd name="T182" fmla="*/ 116 w 116"/>
              <a:gd name="T183" fmla="*/ 77 h 7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16" h="77">
                <a:moveTo>
                  <a:pt x="61" y="15"/>
                </a:moveTo>
                <a:lnTo>
                  <a:pt x="55" y="10"/>
                </a:lnTo>
                <a:lnTo>
                  <a:pt x="56" y="8"/>
                </a:lnTo>
                <a:lnTo>
                  <a:pt x="53" y="5"/>
                </a:lnTo>
                <a:lnTo>
                  <a:pt x="50" y="0"/>
                </a:lnTo>
                <a:lnTo>
                  <a:pt x="45" y="5"/>
                </a:lnTo>
                <a:lnTo>
                  <a:pt x="43" y="4"/>
                </a:lnTo>
                <a:lnTo>
                  <a:pt x="40" y="7"/>
                </a:lnTo>
                <a:lnTo>
                  <a:pt x="40" y="9"/>
                </a:lnTo>
                <a:lnTo>
                  <a:pt x="34" y="11"/>
                </a:lnTo>
                <a:lnTo>
                  <a:pt x="22" y="22"/>
                </a:lnTo>
                <a:lnTo>
                  <a:pt x="18" y="26"/>
                </a:lnTo>
                <a:lnTo>
                  <a:pt x="18" y="32"/>
                </a:lnTo>
                <a:lnTo>
                  <a:pt x="13" y="33"/>
                </a:lnTo>
                <a:lnTo>
                  <a:pt x="4" y="44"/>
                </a:lnTo>
                <a:lnTo>
                  <a:pt x="4" y="47"/>
                </a:lnTo>
                <a:lnTo>
                  <a:pt x="0" y="51"/>
                </a:lnTo>
                <a:lnTo>
                  <a:pt x="1" y="57"/>
                </a:lnTo>
                <a:lnTo>
                  <a:pt x="6" y="53"/>
                </a:lnTo>
                <a:lnTo>
                  <a:pt x="10" y="49"/>
                </a:lnTo>
                <a:lnTo>
                  <a:pt x="17" y="48"/>
                </a:lnTo>
                <a:lnTo>
                  <a:pt x="22" y="49"/>
                </a:lnTo>
                <a:lnTo>
                  <a:pt x="23" y="57"/>
                </a:lnTo>
                <a:lnTo>
                  <a:pt x="22" y="61"/>
                </a:lnTo>
                <a:lnTo>
                  <a:pt x="25" y="65"/>
                </a:lnTo>
                <a:lnTo>
                  <a:pt x="28" y="68"/>
                </a:lnTo>
                <a:lnTo>
                  <a:pt x="35" y="69"/>
                </a:lnTo>
                <a:lnTo>
                  <a:pt x="52" y="70"/>
                </a:lnTo>
                <a:lnTo>
                  <a:pt x="55" y="69"/>
                </a:lnTo>
                <a:lnTo>
                  <a:pt x="57" y="65"/>
                </a:lnTo>
                <a:lnTo>
                  <a:pt x="60" y="58"/>
                </a:lnTo>
                <a:lnTo>
                  <a:pt x="65" y="58"/>
                </a:lnTo>
                <a:lnTo>
                  <a:pt x="66" y="62"/>
                </a:lnTo>
                <a:lnTo>
                  <a:pt x="66" y="72"/>
                </a:lnTo>
                <a:lnTo>
                  <a:pt x="74" y="77"/>
                </a:lnTo>
                <a:lnTo>
                  <a:pt x="80" y="69"/>
                </a:lnTo>
                <a:lnTo>
                  <a:pt x="85" y="65"/>
                </a:lnTo>
                <a:lnTo>
                  <a:pt x="92" y="66"/>
                </a:lnTo>
                <a:lnTo>
                  <a:pt x="97" y="70"/>
                </a:lnTo>
                <a:lnTo>
                  <a:pt x="99" y="72"/>
                </a:lnTo>
                <a:lnTo>
                  <a:pt x="101" y="64"/>
                </a:lnTo>
                <a:lnTo>
                  <a:pt x="105" y="56"/>
                </a:lnTo>
                <a:lnTo>
                  <a:pt x="113" y="53"/>
                </a:lnTo>
                <a:lnTo>
                  <a:pt x="116" y="48"/>
                </a:lnTo>
                <a:lnTo>
                  <a:pt x="113" y="44"/>
                </a:lnTo>
                <a:lnTo>
                  <a:pt x="109" y="42"/>
                </a:lnTo>
                <a:lnTo>
                  <a:pt x="98" y="39"/>
                </a:lnTo>
                <a:lnTo>
                  <a:pt x="98" y="34"/>
                </a:lnTo>
                <a:lnTo>
                  <a:pt x="98" y="28"/>
                </a:lnTo>
                <a:lnTo>
                  <a:pt x="98" y="24"/>
                </a:lnTo>
                <a:lnTo>
                  <a:pt x="91" y="20"/>
                </a:lnTo>
                <a:lnTo>
                  <a:pt x="88" y="22"/>
                </a:lnTo>
                <a:lnTo>
                  <a:pt x="82" y="18"/>
                </a:lnTo>
                <a:lnTo>
                  <a:pt x="81" y="14"/>
                </a:lnTo>
                <a:lnTo>
                  <a:pt x="79" y="11"/>
                </a:lnTo>
                <a:lnTo>
                  <a:pt x="79" y="9"/>
                </a:lnTo>
                <a:lnTo>
                  <a:pt x="73" y="7"/>
                </a:lnTo>
                <a:lnTo>
                  <a:pt x="71" y="10"/>
                </a:lnTo>
                <a:lnTo>
                  <a:pt x="66" y="13"/>
                </a:lnTo>
                <a:lnTo>
                  <a:pt x="61" y="15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128" name="Freeform 188"/>
          <p:cNvSpPr>
            <a:spLocks/>
          </p:cNvSpPr>
          <p:nvPr/>
        </p:nvSpPr>
        <p:spPr bwMode="auto">
          <a:xfrm>
            <a:off x="5469092" y="1634483"/>
            <a:ext cx="201394" cy="84933"/>
          </a:xfrm>
          <a:custGeom>
            <a:avLst/>
            <a:gdLst>
              <a:gd name="T0" fmla="*/ 2147483647 w 176"/>
              <a:gd name="T1" fmla="*/ 2147483647 h 83"/>
              <a:gd name="T2" fmla="*/ 2147483647 w 176"/>
              <a:gd name="T3" fmla="*/ 2147483647 h 83"/>
              <a:gd name="T4" fmla="*/ 2147483647 w 176"/>
              <a:gd name="T5" fmla="*/ 2147483647 h 83"/>
              <a:gd name="T6" fmla="*/ 2147483647 w 176"/>
              <a:gd name="T7" fmla="*/ 2147483647 h 83"/>
              <a:gd name="T8" fmla="*/ 2147483647 w 176"/>
              <a:gd name="T9" fmla="*/ 2147483647 h 83"/>
              <a:gd name="T10" fmla="*/ 2147483647 w 176"/>
              <a:gd name="T11" fmla="*/ 2147483647 h 83"/>
              <a:gd name="T12" fmla="*/ 2147483647 w 176"/>
              <a:gd name="T13" fmla="*/ 2147483647 h 83"/>
              <a:gd name="T14" fmla="*/ 2147483647 w 176"/>
              <a:gd name="T15" fmla="*/ 2147483647 h 83"/>
              <a:gd name="T16" fmla="*/ 2147483647 w 176"/>
              <a:gd name="T17" fmla="*/ 2147483647 h 83"/>
              <a:gd name="T18" fmla="*/ 2147483647 w 176"/>
              <a:gd name="T19" fmla="*/ 2147483647 h 83"/>
              <a:gd name="T20" fmla="*/ 2147483647 w 176"/>
              <a:gd name="T21" fmla="*/ 2147483647 h 83"/>
              <a:gd name="T22" fmla="*/ 2147483647 w 176"/>
              <a:gd name="T23" fmla="*/ 2147483647 h 83"/>
              <a:gd name="T24" fmla="*/ 2147483647 w 176"/>
              <a:gd name="T25" fmla="*/ 2147483647 h 83"/>
              <a:gd name="T26" fmla="*/ 2147483647 w 176"/>
              <a:gd name="T27" fmla="*/ 2147483647 h 83"/>
              <a:gd name="T28" fmla="*/ 2147483647 w 176"/>
              <a:gd name="T29" fmla="*/ 2147483647 h 83"/>
              <a:gd name="T30" fmla="*/ 2147483647 w 176"/>
              <a:gd name="T31" fmla="*/ 2147483647 h 83"/>
              <a:gd name="T32" fmla="*/ 2147483647 w 176"/>
              <a:gd name="T33" fmla="*/ 2147483647 h 83"/>
              <a:gd name="T34" fmla="*/ 2147483647 w 176"/>
              <a:gd name="T35" fmla="*/ 2147483647 h 83"/>
              <a:gd name="T36" fmla="*/ 2147483647 w 176"/>
              <a:gd name="T37" fmla="*/ 2147483647 h 83"/>
              <a:gd name="T38" fmla="*/ 2147483647 w 176"/>
              <a:gd name="T39" fmla="*/ 2147483647 h 83"/>
              <a:gd name="T40" fmla="*/ 2147483647 w 176"/>
              <a:gd name="T41" fmla="*/ 2147483647 h 83"/>
              <a:gd name="T42" fmla="*/ 2147483647 w 176"/>
              <a:gd name="T43" fmla="*/ 2147483647 h 83"/>
              <a:gd name="T44" fmla="*/ 2147483647 w 176"/>
              <a:gd name="T45" fmla="*/ 2147483647 h 83"/>
              <a:gd name="T46" fmla="*/ 2147483647 w 176"/>
              <a:gd name="T47" fmla="*/ 2147483647 h 83"/>
              <a:gd name="T48" fmla="*/ 2147483647 w 176"/>
              <a:gd name="T49" fmla="*/ 2147483647 h 83"/>
              <a:gd name="T50" fmla="*/ 2147483647 w 176"/>
              <a:gd name="T51" fmla="*/ 2147483647 h 83"/>
              <a:gd name="T52" fmla="*/ 2147483647 w 176"/>
              <a:gd name="T53" fmla="*/ 2147483647 h 83"/>
              <a:gd name="T54" fmla="*/ 2147483647 w 176"/>
              <a:gd name="T55" fmla="*/ 2147483647 h 83"/>
              <a:gd name="T56" fmla="*/ 2147483647 w 176"/>
              <a:gd name="T57" fmla="*/ 2147483647 h 83"/>
              <a:gd name="T58" fmla="*/ 2147483647 w 176"/>
              <a:gd name="T59" fmla="*/ 2147483647 h 83"/>
              <a:gd name="T60" fmla="*/ 2147483647 w 176"/>
              <a:gd name="T61" fmla="*/ 2147483647 h 83"/>
              <a:gd name="T62" fmla="*/ 0 w 176"/>
              <a:gd name="T63" fmla="*/ 2147483647 h 8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6"/>
              <a:gd name="T97" fmla="*/ 0 h 83"/>
              <a:gd name="T98" fmla="*/ 176 w 176"/>
              <a:gd name="T99" fmla="*/ 83 h 8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6" h="83">
                <a:moveTo>
                  <a:pt x="0" y="30"/>
                </a:moveTo>
                <a:lnTo>
                  <a:pt x="8" y="30"/>
                </a:lnTo>
                <a:lnTo>
                  <a:pt x="10" y="29"/>
                </a:lnTo>
                <a:lnTo>
                  <a:pt x="14" y="33"/>
                </a:lnTo>
                <a:lnTo>
                  <a:pt x="19" y="32"/>
                </a:lnTo>
                <a:lnTo>
                  <a:pt x="25" y="33"/>
                </a:lnTo>
                <a:lnTo>
                  <a:pt x="28" y="35"/>
                </a:lnTo>
                <a:lnTo>
                  <a:pt x="34" y="32"/>
                </a:lnTo>
                <a:lnTo>
                  <a:pt x="43" y="32"/>
                </a:lnTo>
                <a:lnTo>
                  <a:pt x="46" y="35"/>
                </a:lnTo>
                <a:lnTo>
                  <a:pt x="51" y="37"/>
                </a:lnTo>
                <a:lnTo>
                  <a:pt x="54" y="34"/>
                </a:lnTo>
                <a:lnTo>
                  <a:pt x="63" y="33"/>
                </a:lnTo>
                <a:lnTo>
                  <a:pt x="68" y="33"/>
                </a:lnTo>
                <a:lnTo>
                  <a:pt x="74" y="35"/>
                </a:lnTo>
                <a:lnTo>
                  <a:pt x="81" y="41"/>
                </a:lnTo>
                <a:lnTo>
                  <a:pt x="88" y="38"/>
                </a:lnTo>
                <a:lnTo>
                  <a:pt x="89" y="33"/>
                </a:lnTo>
                <a:lnTo>
                  <a:pt x="84" y="27"/>
                </a:lnTo>
                <a:lnTo>
                  <a:pt x="82" y="17"/>
                </a:lnTo>
                <a:lnTo>
                  <a:pt x="102" y="3"/>
                </a:lnTo>
                <a:lnTo>
                  <a:pt x="107" y="3"/>
                </a:lnTo>
                <a:lnTo>
                  <a:pt x="108" y="7"/>
                </a:lnTo>
                <a:lnTo>
                  <a:pt x="113" y="8"/>
                </a:lnTo>
                <a:lnTo>
                  <a:pt x="126" y="7"/>
                </a:lnTo>
                <a:lnTo>
                  <a:pt x="130" y="2"/>
                </a:lnTo>
                <a:lnTo>
                  <a:pt x="146" y="0"/>
                </a:lnTo>
                <a:lnTo>
                  <a:pt x="149" y="7"/>
                </a:lnTo>
                <a:lnTo>
                  <a:pt x="156" y="7"/>
                </a:lnTo>
                <a:lnTo>
                  <a:pt x="163" y="4"/>
                </a:lnTo>
                <a:lnTo>
                  <a:pt x="172" y="10"/>
                </a:lnTo>
                <a:lnTo>
                  <a:pt x="172" y="21"/>
                </a:lnTo>
                <a:lnTo>
                  <a:pt x="176" y="27"/>
                </a:lnTo>
                <a:lnTo>
                  <a:pt x="175" y="33"/>
                </a:lnTo>
                <a:lnTo>
                  <a:pt x="172" y="41"/>
                </a:lnTo>
                <a:lnTo>
                  <a:pt x="167" y="41"/>
                </a:lnTo>
                <a:lnTo>
                  <a:pt x="165" y="43"/>
                </a:lnTo>
                <a:lnTo>
                  <a:pt x="168" y="48"/>
                </a:lnTo>
                <a:lnTo>
                  <a:pt x="168" y="55"/>
                </a:lnTo>
                <a:lnTo>
                  <a:pt x="165" y="60"/>
                </a:lnTo>
                <a:lnTo>
                  <a:pt x="156" y="65"/>
                </a:lnTo>
                <a:lnTo>
                  <a:pt x="156" y="69"/>
                </a:lnTo>
                <a:lnTo>
                  <a:pt x="156" y="74"/>
                </a:lnTo>
                <a:lnTo>
                  <a:pt x="148" y="76"/>
                </a:lnTo>
                <a:lnTo>
                  <a:pt x="135" y="75"/>
                </a:lnTo>
                <a:lnTo>
                  <a:pt x="128" y="78"/>
                </a:lnTo>
                <a:lnTo>
                  <a:pt x="117" y="78"/>
                </a:lnTo>
                <a:lnTo>
                  <a:pt x="112" y="83"/>
                </a:lnTo>
                <a:lnTo>
                  <a:pt x="94" y="76"/>
                </a:lnTo>
                <a:lnTo>
                  <a:pt x="85" y="78"/>
                </a:lnTo>
                <a:lnTo>
                  <a:pt x="63" y="72"/>
                </a:lnTo>
                <a:lnTo>
                  <a:pt x="60" y="67"/>
                </a:lnTo>
                <a:lnTo>
                  <a:pt x="60" y="60"/>
                </a:lnTo>
                <a:lnTo>
                  <a:pt x="59" y="57"/>
                </a:lnTo>
                <a:lnTo>
                  <a:pt x="56" y="56"/>
                </a:lnTo>
                <a:lnTo>
                  <a:pt x="42" y="56"/>
                </a:lnTo>
                <a:lnTo>
                  <a:pt x="23" y="58"/>
                </a:lnTo>
                <a:lnTo>
                  <a:pt x="20" y="54"/>
                </a:lnTo>
                <a:lnTo>
                  <a:pt x="17" y="52"/>
                </a:lnTo>
                <a:lnTo>
                  <a:pt x="12" y="49"/>
                </a:lnTo>
                <a:lnTo>
                  <a:pt x="6" y="48"/>
                </a:lnTo>
                <a:lnTo>
                  <a:pt x="6" y="43"/>
                </a:lnTo>
                <a:lnTo>
                  <a:pt x="6" y="34"/>
                </a:lnTo>
                <a:lnTo>
                  <a:pt x="0" y="30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129" name="Freeform 189"/>
          <p:cNvSpPr>
            <a:spLocks/>
          </p:cNvSpPr>
          <p:nvPr/>
        </p:nvSpPr>
        <p:spPr bwMode="auto">
          <a:xfrm>
            <a:off x="5646467" y="1645741"/>
            <a:ext cx="187663" cy="103352"/>
          </a:xfrm>
          <a:custGeom>
            <a:avLst/>
            <a:gdLst>
              <a:gd name="T0" fmla="*/ 2147483647 w 164"/>
              <a:gd name="T1" fmla="*/ 2147483647 h 101"/>
              <a:gd name="T2" fmla="*/ 2147483647 w 164"/>
              <a:gd name="T3" fmla="*/ 2147483647 h 101"/>
              <a:gd name="T4" fmla="*/ 2147483647 w 164"/>
              <a:gd name="T5" fmla="*/ 2147483647 h 101"/>
              <a:gd name="T6" fmla="*/ 2147483647 w 164"/>
              <a:gd name="T7" fmla="*/ 2147483647 h 101"/>
              <a:gd name="T8" fmla="*/ 2147483647 w 164"/>
              <a:gd name="T9" fmla="*/ 2147483647 h 101"/>
              <a:gd name="T10" fmla="*/ 2147483647 w 164"/>
              <a:gd name="T11" fmla="*/ 2147483647 h 101"/>
              <a:gd name="T12" fmla="*/ 2147483647 w 164"/>
              <a:gd name="T13" fmla="*/ 2147483647 h 101"/>
              <a:gd name="T14" fmla="*/ 2147483647 w 164"/>
              <a:gd name="T15" fmla="*/ 2147483647 h 101"/>
              <a:gd name="T16" fmla="*/ 2147483647 w 164"/>
              <a:gd name="T17" fmla="*/ 2147483647 h 101"/>
              <a:gd name="T18" fmla="*/ 2147483647 w 164"/>
              <a:gd name="T19" fmla="*/ 2147483647 h 101"/>
              <a:gd name="T20" fmla="*/ 2147483647 w 164"/>
              <a:gd name="T21" fmla="*/ 2147483647 h 101"/>
              <a:gd name="T22" fmla="*/ 2147483647 w 164"/>
              <a:gd name="T23" fmla="*/ 2147483647 h 101"/>
              <a:gd name="T24" fmla="*/ 2147483647 w 164"/>
              <a:gd name="T25" fmla="*/ 2147483647 h 101"/>
              <a:gd name="T26" fmla="*/ 2147483647 w 164"/>
              <a:gd name="T27" fmla="*/ 2147483647 h 101"/>
              <a:gd name="T28" fmla="*/ 2147483647 w 164"/>
              <a:gd name="T29" fmla="*/ 2147483647 h 101"/>
              <a:gd name="T30" fmla="*/ 2147483647 w 164"/>
              <a:gd name="T31" fmla="*/ 2147483647 h 101"/>
              <a:gd name="T32" fmla="*/ 2147483647 w 164"/>
              <a:gd name="T33" fmla="*/ 2147483647 h 101"/>
              <a:gd name="T34" fmla="*/ 2147483647 w 164"/>
              <a:gd name="T35" fmla="*/ 2147483647 h 101"/>
              <a:gd name="T36" fmla="*/ 2147483647 w 164"/>
              <a:gd name="T37" fmla="*/ 2147483647 h 101"/>
              <a:gd name="T38" fmla="*/ 2147483647 w 164"/>
              <a:gd name="T39" fmla="*/ 2147483647 h 101"/>
              <a:gd name="T40" fmla="*/ 2147483647 w 164"/>
              <a:gd name="T41" fmla="*/ 2147483647 h 101"/>
              <a:gd name="T42" fmla="*/ 2147483647 w 164"/>
              <a:gd name="T43" fmla="*/ 2147483647 h 101"/>
              <a:gd name="T44" fmla="*/ 2147483647 w 164"/>
              <a:gd name="T45" fmla="*/ 2147483647 h 101"/>
              <a:gd name="T46" fmla="*/ 2147483647 w 164"/>
              <a:gd name="T47" fmla="*/ 2147483647 h 101"/>
              <a:gd name="T48" fmla="*/ 2147483647 w 164"/>
              <a:gd name="T49" fmla="*/ 2147483647 h 101"/>
              <a:gd name="T50" fmla="*/ 2147483647 w 164"/>
              <a:gd name="T51" fmla="*/ 2147483647 h 101"/>
              <a:gd name="T52" fmla="*/ 2147483647 w 164"/>
              <a:gd name="T53" fmla="*/ 2147483647 h 101"/>
              <a:gd name="T54" fmla="*/ 2147483647 w 164"/>
              <a:gd name="T55" fmla="*/ 2147483647 h 101"/>
              <a:gd name="T56" fmla="*/ 2147483647 w 164"/>
              <a:gd name="T57" fmla="*/ 2147483647 h 101"/>
              <a:gd name="T58" fmla="*/ 2147483647 w 164"/>
              <a:gd name="T59" fmla="*/ 2147483647 h 101"/>
              <a:gd name="T60" fmla="*/ 2147483647 w 164"/>
              <a:gd name="T61" fmla="*/ 2147483647 h 101"/>
              <a:gd name="T62" fmla="*/ 2147483647 w 164"/>
              <a:gd name="T63" fmla="*/ 2147483647 h 101"/>
              <a:gd name="T64" fmla="*/ 2147483647 w 164"/>
              <a:gd name="T65" fmla="*/ 0 h 101"/>
              <a:gd name="T66" fmla="*/ 2147483647 w 164"/>
              <a:gd name="T67" fmla="*/ 2147483647 h 101"/>
              <a:gd name="T68" fmla="*/ 2147483647 w 164"/>
              <a:gd name="T69" fmla="*/ 2147483647 h 101"/>
              <a:gd name="T70" fmla="*/ 2147483647 w 164"/>
              <a:gd name="T71" fmla="*/ 2147483647 h 101"/>
              <a:gd name="T72" fmla="*/ 2147483647 w 164"/>
              <a:gd name="T73" fmla="*/ 2147483647 h 101"/>
              <a:gd name="T74" fmla="*/ 2147483647 w 164"/>
              <a:gd name="T75" fmla="*/ 2147483647 h 101"/>
              <a:gd name="T76" fmla="*/ 2147483647 w 164"/>
              <a:gd name="T77" fmla="*/ 2147483647 h 101"/>
              <a:gd name="T78" fmla="*/ 2147483647 w 164"/>
              <a:gd name="T79" fmla="*/ 2147483647 h 101"/>
              <a:gd name="T80" fmla="*/ 2147483647 w 164"/>
              <a:gd name="T81" fmla="*/ 2147483647 h 101"/>
              <a:gd name="T82" fmla="*/ 2147483647 w 164"/>
              <a:gd name="T83" fmla="*/ 2147483647 h 101"/>
              <a:gd name="T84" fmla="*/ 2147483647 w 164"/>
              <a:gd name="T85" fmla="*/ 2147483647 h 101"/>
              <a:gd name="T86" fmla="*/ 2147483647 w 164"/>
              <a:gd name="T87" fmla="*/ 2147483647 h 101"/>
              <a:gd name="T88" fmla="*/ 2147483647 w 164"/>
              <a:gd name="T89" fmla="*/ 2147483647 h 101"/>
              <a:gd name="T90" fmla="*/ 2147483647 w 164"/>
              <a:gd name="T91" fmla="*/ 2147483647 h 101"/>
              <a:gd name="T92" fmla="*/ 2147483647 w 164"/>
              <a:gd name="T93" fmla="*/ 2147483647 h 101"/>
              <a:gd name="T94" fmla="*/ 2147483647 w 164"/>
              <a:gd name="T95" fmla="*/ 2147483647 h 101"/>
              <a:gd name="T96" fmla="*/ 2147483647 w 164"/>
              <a:gd name="T97" fmla="*/ 2147483647 h 101"/>
              <a:gd name="T98" fmla="*/ 2147483647 w 164"/>
              <a:gd name="T99" fmla="*/ 2147483647 h 101"/>
              <a:gd name="T100" fmla="*/ 2147483647 w 164"/>
              <a:gd name="T101" fmla="*/ 2147483647 h 101"/>
              <a:gd name="T102" fmla="*/ 2147483647 w 164"/>
              <a:gd name="T103" fmla="*/ 2147483647 h 101"/>
              <a:gd name="T104" fmla="*/ 2147483647 w 164"/>
              <a:gd name="T105" fmla="*/ 2147483647 h 101"/>
              <a:gd name="T106" fmla="*/ 2147483647 w 164"/>
              <a:gd name="T107" fmla="*/ 2147483647 h 101"/>
              <a:gd name="T108" fmla="*/ 2147483647 w 164"/>
              <a:gd name="T109" fmla="*/ 2147483647 h 101"/>
              <a:gd name="T110" fmla="*/ 2147483647 w 164"/>
              <a:gd name="T111" fmla="*/ 2147483647 h 101"/>
              <a:gd name="T112" fmla="*/ 2147483647 w 164"/>
              <a:gd name="T113" fmla="*/ 2147483647 h 101"/>
              <a:gd name="T114" fmla="*/ 2147483647 w 164"/>
              <a:gd name="T115" fmla="*/ 2147483647 h 101"/>
              <a:gd name="T116" fmla="*/ 2147483647 w 164"/>
              <a:gd name="T117" fmla="*/ 2147483647 h 101"/>
              <a:gd name="T118" fmla="*/ 2147483647 w 164"/>
              <a:gd name="T119" fmla="*/ 2147483647 h 101"/>
              <a:gd name="T120" fmla="*/ 0 w 164"/>
              <a:gd name="T121" fmla="*/ 2147483647 h 101"/>
              <a:gd name="T122" fmla="*/ 2147483647 w 164"/>
              <a:gd name="T123" fmla="*/ 2147483647 h 10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4"/>
              <a:gd name="T187" fmla="*/ 0 h 101"/>
              <a:gd name="T188" fmla="*/ 164 w 164"/>
              <a:gd name="T189" fmla="*/ 101 h 10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4" h="101">
                <a:moveTo>
                  <a:pt x="1" y="64"/>
                </a:moveTo>
                <a:lnTo>
                  <a:pt x="6" y="69"/>
                </a:lnTo>
                <a:lnTo>
                  <a:pt x="6" y="71"/>
                </a:lnTo>
                <a:lnTo>
                  <a:pt x="7" y="75"/>
                </a:lnTo>
                <a:lnTo>
                  <a:pt x="11" y="75"/>
                </a:lnTo>
                <a:lnTo>
                  <a:pt x="27" y="92"/>
                </a:lnTo>
                <a:lnTo>
                  <a:pt x="32" y="93"/>
                </a:lnTo>
                <a:lnTo>
                  <a:pt x="46" y="101"/>
                </a:lnTo>
                <a:lnTo>
                  <a:pt x="51" y="96"/>
                </a:lnTo>
                <a:lnTo>
                  <a:pt x="62" y="97"/>
                </a:lnTo>
                <a:lnTo>
                  <a:pt x="64" y="99"/>
                </a:lnTo>
                <a:lnTo>
                  <a:pt x="72" y="96"/>
                </a:lnTo>
                <a:lnTo>
                  <a:pt x="85" y="90"/>
                </a:lnTo>
                <a:lnTo>
                  <a:pt x="102" y="87"/>
                </a:lnTo>
                <a:lnTo>
                  <a:pt x="110" y="88"/>
                </a:lnTo>
                <a:lnTo>
                  <a:pt x="112" y="93"/>
                </a:lnTo>
                <a:lnTo>
                  <a:pt x="118" y="86"/>
                </a:lnTo>
                <a:lnTo>
                  <a:pt x="125" y="83"/>
                </a:lnTo>
                <a:lnTo>
                  <a:pt x="133" y="82"/>
                </a:lnTo>
                <a:lnTo>
                  <a:pt x="146" y="69"/>
                </a:lnTo>
                <a:lnTo>
                  <a:pt x="149" y="61"/>
                </a:lnTo>
                <a:lnTo>
                  <a:pt x="151" y="45"/>
                </a:lnTo>
                <a:lnTo>
                  <a:pt x="152" y="33"/>
                </a:lnTo>
                <a:lnTo>
                  <a:pt x="157" y="32"/>
                </a:lnTo>
                <a:lnTo>
                  <a:pt x="161" y="27"/>
                </a:lnTo>
                <a:lnTo>
                  <a:pt x="164" y="24"/>
                </a:lnTo>
                <a:lnTo>
                  <a:pt x="158" y="20"/>
                </a:lnTo>
                <a:lnTo>
                  <a:pt x="156" y="22"/>
                </a:lnTo>
                <a:lnTo>
                  <a:pt x="148" y="20"/>
                </a:lnTo>
                <a:lnTo>
                  <a:pt x="144" y="14"/>
                </a:lnTo>
                <a:lnTo>
                  <a:pt x="140" y="6"/>
                </a:lnTo>
                <a:lnTo>
                  <a:pt x="134" y="6"/>
                </a:lnTo>
                <a:lnTo>
                  <a:pt x="127" y="0"/>
                </a:lnTo>
                <a:lnTo>
                  <a:pt x="122" y="1"/>
                </a:lnTo>
                <a:lnTo>
                  <a:pt x="106" y="4"/>
                </a:lnTo>
                <a:lnTo>
                  <a:pt x="103" y="8"/>
                </a:lnTo>
                <a:lnTo>
                  <a:pt x="100" y="13"/>
                </a:lnTo>
                <a:lnTo>
                  <a:pt x="93" y="17"/>
                </a:lnTo>
                <a:lnTo>
                  <a:pt x="88" y="18"/>
                </a:lnTo>
                <a:lnTo>
                  <a:pt x="84" y="17"/>
                </a:lnTo>
                <a:lnTo>
                  <a:pt x="81" y="14"/>
                </a:lnTo>
                <a:lnTo>
                  <a:pt x="78" y="13"/>
                </a:lnTo>
                <a:lnTo>
                  <a:pt x="73" y="16"/>
                </a:lnTo>
                <a:lnTo>
                  <a:pt x="66" y="20"/>
                </a:lnTo>
                <a:lnTo>
                  <a:pt x="53" y="25"/>
                </a:lnTo>
                <a:lnTo>
                  <a:pt x="47" y="26"/>
                </a:lnTo>
                <a:lnTo>
                  <a:pt x="32" y="25"/>
                </a:lnTo>
                <a:lnTo>
                  <a:pt x="30" y="24"/>
                </a:lnTo>
                <a:lnTo>
                  <a:pt x="27" y="19"/>
                </a:lnTo>
                <a:lnTo>
                  <a:pt x="21" y="16"/>
                </a:lnTo>
                <a:lnTo>
                  <a:pt x="20" y="18"/>
                </a:lnTo>
                <a:lnTo>
                  <a:pt x="19" y="24"/>
                </a:lnTo>
                <a:lnTo>
                  <a:pt x="17" y="30"/>
                </a:lnTo>
                <a:lnTo>
                  <a:pt x="11" y="30"/>
                </a:lnTo>
                <a:lnTo>
                  <a:pt x="10" y="32"/>
                </a:lnTo>
                <a:lnTo>
                  <a:pt x="12" y="37"/>
                </a:lnTo>
                <a:lnTo>
                  <a:pt x="12" y="44"/>
                </a:lnTo>
                <a:lnTo>
                  <a:pt x="9" y="49"/>
                </a:lnTo>
                <a:lnTo>
                  <a:pt x="6" y="51"/>
                </a:lnTo>
                <a:lnTo>
                  <a:pt x="1" y="54"/>
                </a:lnTo>
                <a:lnTo>
                  <a:pt x="0" y="58"/>
                </a:lnTo>
                <a:lnTo>
                  <a:pt x="1" y="64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130" name="Freeform 190"/>
          <p:cNvSpPr>
            <a:spLocks/>
          </p:cNvSpPr>
          <p:nvPr/>
        </p:nvSpPr>
        <p:spPr bwMode="auto">
          <a:xfrm>
            <a:off x="5565212" y="1710205"/>
            <a:ext cx="89254" cy="47072"/>
          </a:xfrm>
          <a:custGeom>
            <a:avLst/>
            <a:gdLst>
              <a:gd name="T0" fmla="*/ 2147483647 w 78"/>
              <a:gd name="T1" fmla="*/ 2147483647 h 46"/>
              <a:gd name="T2" fmla="*/ 2147483647 w 78"/>
              <a:gd name="T3" fmla="*/ 2147483647 h 46"/>
              <a:gd name="T4" fmla="*/ 2147483647 w 78"/>
              <a:gd name="T5" fmla="*/ 2147483647 h 46"/>
              <a:gd name="T6" fmla="*/ 2147483647 w 78"/>
              <a:gd name="T7" fmla="*/ 2147483647 h 46"/>
              <a:gd name="T8" fmla="*/ 2147483647 w 78"/>
              <a:gd name="T9" fmla="*/ 2147483647 h 46"/>
              <a:gd name="T10" fmla="*/ 0 w 78"/>
              <a:gd name="T11" fmla="*/ 2147483647 h 46"/>
              <a:gd name="T12" fmla="*/ 2147483647 w 78"/>
              <a:gd name="T13" fmla="*/ 2147483647 h 46"/>
              <a:gd name="T14" fmla="*/ 2147483647 w 78"/>
              <a:gd name="T15" fmla="*/ 2147483647 h 46"/>
              <a:gd name="T16" fmla="*/ 2147483647 w 78"/>
              <a:gd name="T17" fmla="*/ 2147483647 h 46"/>
              <a:gd name="T18" fmla="*/ 2147483647 w 78"/>
              <a:gd name="T19" fmla="*/ 2147483647 h 46"/>
              <a:gd name="T20" fmla="*/ 2147483647 w 78"/>
              <a:gd name="T21" fmla="*/ 2147483647 h 46"/>
              <a:gd name="T22" fmla="*/ 2147483647 w 78"/>
              <a:gd name="T23" fmla="*/ 2147483647 h 46"/>
              <a:gd name="T24" fmla="*/ 2147483647 w 78"/>
              <a:gd name="T25" fmla="*/ 2147483647 h 46"/>
              <a:gd name="T26" fmla="*/ 2147483647 w 78"/>
              <a:gd name="T27" fmla="*/ 2147483647 h 46"/>
              <a:gd name="T28" fmla="*/ 2147483647 w 78"/>
              <a:gd name="T29" fmla="*/ 2147483647 h 46"/>
              <a:gd name="T30" fmla="*/ 2147483647 w 78"/>
              <a:gd name="T31" fmla="*/ 2147483647 h 46"/>
              <a:gd name="T32" fmla="*/ 2147483647 w 78"/>
              <a:gd name="T33" fmla="*/ 0 h 46"/>
              <a:gd name="T34" fmla="*/ 2147483647 w 78"/>
              <a:gd name="T35" fmla="*/ 2147483647 h 46"/>
              <a:gd name="T36" fmla="*/ 2147483647 w 78"/>
              <a:gd name="T37" fmla="*/ 2147483647 h 46"/>
              <a:gd name="T38" fmla="*/ 2147483647 w 78"/>
              <a:gd name="T39" fmla="*/ 0 h 46"/>
              <a:gd name="T40" fmla="*/ 2147483647 w 78"/>
              <a:gd name="T41" fmla="*/ 2147483647 h 46"/>
              <a:gd name="T42" fmla="*/ 2147483647 w 78"/>
              <a:gd name="T43" fmla="*/ 2147483647 h 46"/>
              <a:gd name="T44" fmla="*/ 2147483647 w 78"/>
              <a:gd name="T45" fmla="*/ 2147483647 h 46"/>
              <a:gd name="T46" fmla="*/ 2147483647 w 78"/>
              <a:gd name="T47" fmla="*/ 2147483647 h 46"/>
              <a:gd name="T48" fmla="*/ 2147483647 w 78"/>
              <a:gd name="T49" fmla="*/ 2147483647 h 46"/>
              <a:gd name="T50" fmla="*/ 2147483647 w 78"/>
              <a:gd name="T51" fmla="*/ 2147483647 h 46"/>
              <a:gd name="T52" fmla="*/ 2147483647 w 78"/>
              <a:gd name="T53" fmla="*/ 2147483647 h 46"/>
              <a:gd name="T54" fmla="*/ 2147483647 w 78"/>
              <a:gd name="T55" fmla="*/ 2147483647 h 4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8"/>
              <a:gd name="T85" fmla="*/ 0 h 46"/>
              <a:gd name="T86" fmla="*/ 78 w 78"/>
              <a:gd name="T87" fmla="*/ 46 h 4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8" h="46">
                <a:moveTo>
                  <a:pt x="7" y="25"/>
                </a:moveTo>
                <a:lnTo>
                  <a:pt x="15" y="33"/>
                </a:lnTo>
                <a:lnTo>
                  <a:pt x="13" y="37"/>
                </a:lnTo>
                <a:lnTo>
                  <a:pt x="9" y="40"/>
                </a:lnTo>
                <a:lnTo>
                  <a:pt x="5" y="40"/>
                </a:lnTo>
                <a:lnTo>
                  <a:pt x="0" y="42"/>
                </a:lnTo>
                <a:lnTo>
                  <a:pt x="8" y="45"/>
                </a:lnTo>
                <a:lnTo>
                  <a:pt x="12" y="46"/>
                </a:lnTo>
                <a:lnTo>
                  <a:pt x="21" y="40"/>
                </a:lnTo>
                <a:lnTo>
                  <a:pt x="42" y="46"/>
                </a:lnTo>
                <a:lnTo>
                  <a:pt x="56" y="30"/>
                </a:lnTo>
                <a:lnTo>
                  <a:pt x="59" y="23"/>
                </a:lnTo>
                <a:lnTo>
                  <a:pt x="62" y="21"/>
                </a:lnTo>
                <a:lnTo>
                  <a:pt x="70" y="22"/>
                </a:lnTo>
                <a:lnTo>
                  <a:pt x="78" y="12"/>
                </a:lnTo>
                <a:lnTo>
                  <a:pt x="77" y="6"/>
                </a:lnTo>
                <a:lnTo>
                  <a:pt x="71" y="0"/>
                </a:lnTo>
                <a:lnTo>
                  <a:pt x="68" y="1"/>
                </a:lnTo>
                <a:lnTo>
                  <a:pt x="64" y="2"/>
                </a:lnTo>
                <a:lnTo>
                  <a:pt x="56" y="0"/>
                </a:lnTo>
                <a:lnTo>
                  <a:pt x="50" y="1"/>
                </a:lnTo>
                <a:lnTo>
                  <a:pt x="43" y="4"/>
                </a:lnTo>
                <a:lnTo>
                  <a:pt x="33" y="2"/>
                </a:lnTo>
                <a:lnTo>
                  <a:pt x="28" y="8"/>
                </a:lnTo>
                <a:lnTo>
                  <a:pt x="13" y="4"/>
                </a:lnTo>
                <a:lnTo>
                  <a:pt x="6" y="4"/>
                </a:lnTo>
                <a:lnTo>
                  <a:pt x="6" y="13"/>
                </a:lnTo>
                <a:lnTo>
                  <a:pt x="7" y="25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131" name="Freeform 191"/>
          <p:cNvSpPr>
            <a:spLocks/>
          </p:cNvSpPr>
          <p:nvPr/>
        </p:nvSpPr>
        <p:spPr bwMode="auto">
          <a:xfrm>
            <a:off x="5727701" y="1865746"/>
            <a:ext cx="65224" cy="101306"/>
          </a:xfrm>
          <a:custGeom>
            <a:avLst/>
            <a:gdLst>
              <a:gd name="T0" fmla="*/ 2147483647 w 57"/>
              <a:gd name="T1" fmla="*/ 2147483647 h 99"/>
              <a:gd name="T2" fmla="*/ 2147483647 w 57"/>
              <a:gd name="T3" fmla="*/ 2147483647 h 99"/>
              <a:gd name="T4" fmla="*/ 2147483647 w 57"/>
              <a:gd name="T5" fmla="*/ 2147483647 h 99"/>
              <a:gd name="T6" fmla="*/ 2147483647 w 57"/>
              <a:gd name="T7" fmla="*/ 2147483647 h 99"/>
              <a:gd name="T8" fmla="*/ 2147483647 w 57"/>
              <a:gd name="T9" fmla="*/ 2147483647 h 99"/>
              <a:gd name="T10" fmla="*/ 2147483647 w 57"/>
              <a:gd name="T11" fmla="*/ 2147483647 h 99"/>
              <a:gd name="T12" fmla="*/ 2147483647 w 57"/>
              <a:gd name="T13" fmla="*/ 2147483647 h 99"/>
              <a:gd name="T14" fmla="*/ 2147483647 w 57"/>
              <a:gd name="T15" fmla="*/ 2147483647 h 99"/>
              <a:gd name="T16" fmla="*/ 2147483647 w 57"/>
              <a:gd name="T17" fmla="*/ 2147483647 h 99"/>
              <a:gd name="T18" fmla="*/ 0 w 57"/>
              <a:gd name="T19" fmla="*/ 2147483647 h 99"/>
              <a:gd name="T20" fmla="*/ 2147483647 w 57"/>
              <a:gd name="T21" fmla="*/ 2147483647 h 99"/>
              <a:gd name="T22" fmla="*/ 2147483647 w 57"/>
              <a:gd name="T23" fmla="*/ 2147483647 h 99"/>
              <a:gd name="T24" fmla="*/ 2147483647 w 57"/>
              <a:gd name="T25" fmla="*/ 2147483647 h 99"/>
              <a:gd name="T26" fmla="*/ 2147483647 w 57"/>
              <a:gd name="T27" fmla="*/ 2147483647 h 99"/>
              <a:gd name="T28" fmla="*/ 2147483647 w 57"/>
              <a:gd name="T29" fmla="*/ 2147483647 h 99"/>
              <a:gd name="T30" fmla="*/ 2147483647 w 57"/>
              <a:gd name="T31" fmla="*/ 2147483647 h 99"/>
              <a:gd name="T32" fmla="*/ 2147483647 w 57"/>
              <a:gd name="T33" fmla="*/ 2147483647 h 99"/>
              <a:gd name="T34" fmla="*/ 2147483647 w 57"/>
              <a:gd name="T35" fmla="*/ 2147483647 h 99"/>
              <a:gd name="T36" fmla="*/ 2147483647 w 57"/>
              <a:gd name="T37" fmla="*/ 2147483647 h 99"/>
              <a:gd name="T38" fmla="*/ 2147483647 w 57"/>
              <a:gd name="T39" fmla="*/ 2147483647 h 99"/>
              <a:gd name="T40" fmla="*/ 2147483647 w 57"/>
              <a:gd name="T41" fmla="*/ 2147483647 h 99"/>
              <a:gd name="T42" fmla="*/ 2147483647 w 57"/>
              <a:gd name="T43" fmla="*/ 2147483647 h 99"/>
              <a:gd name="T44" fmla="*/ 2147483647 w 57"/>
              <a:gd name="T45" fmla="*/ 2147483647 h 99"/>
              <a:gd name="T46" fmla="*/ 2147483647 w 57"/>
              <a:gd name="T47" fmla="*/ 2147483647 h 99"/>
              <a:gd name="T48" fmla="*/ 2147483647 w 57"/>
              <a:gd name="T49" fmla="*/ 2147483647 h 99"/>
              <a:gd name="T50" fmla="*/ 2147483647 w 57"/>
              <a:gd name="T51" fmla="*/ 2147483647 h 99"/>
              <a:gd name="T52" fmla="*/ 2147483647 w 57"/>
              <a:gd name="T53" fmla="*/ 2147483647 h 99"/>
              <a:gd name="T54" fmla="*/ 2147483647 w 57"/>
              <a:gd name="T55" fmla="*/ 2147483647 h 99"/>
              <a:gd name="T56" fmla="*/ 2147483647 w 57"/>
              <a:gd name="T57" fmla="*/ 2147483647 h 99"/>
              <a:gd name="T58" fmla="*/ 2147483647 w 57"/>
              <a:gd name="T59" fmla="*/ 2147483647 h 99"/>
              <a:gd name="T60" fmla="*/ 2147483647 w 57"/>
              <a:gd name="T61" fmla="*/ 2147483647 h 99"/>
              <a:gd name="T62" fmla="*/ 2147483647 w 57"/>
              <a:gd name="T63" fmla="*/ 2147483647 h 99"/>
              <a:gd name="T64" fmla="*/ 2147483647 w 57"/>
              <a:gd name="T65" fmla="*/ 2147483647 h 99"/>
              <a:gd name="T66" fmla="*/ 2147483647 w 57"/>
              <a:gd name="T67" fmla="*/ 2147483647 h 99"/>
              <a:gd name="T68" fmla="*/ 2147483647 w 57"/>
              <a:gd name="T69" fmla="*/ 2147483647 h 99"/>
              <a:gd name="T70" fmla="*/ 2147483647 w 57"/>
              <a:gd name="T71" fmla="*/ 2147483647 h 99"/>
              <a:gd name="T72" fmla="*/ 2147483647 w 57"/>
              <a:gd name="T73" fmla="*/ 2147483647 h 99"/>
              <a:gd name="T74" fmla="*/ 2147483647 w 57"/>
              <a:gd name="T75" fmla="*/ 2147483647 h 99"/>
              <a:gd name="T76" fmla="*/ 2147483647 w 57"/>
              <a:gd name="T77" fmla="*/ 2147483647 h 99"/>
              <a:gd name="T78" fmla="*/ 2147483647 w 57"/>
              <a:gd name="T79" fmla="*/ 2147483647 h 99"/>
              <a:gd name="T80" fmla="*/ 2147483647 w 57"/>
              <a:gd name="T81" fmla="*/ 2147483647 h 99"/>
              <a:gd name="T82" fmla="*/ 2147483647 w 57"/>
              <a:gd name="T83" fmla="*/ 2147483647 h 99"/>
              <a:gd name="T84" fmla="*/ 2147483647 w 57"/>
              <a:gd name="T85" fmla="*/ 2147483647 h 99"/>
              <a:gd name="T86" fmla="*/ 2147483647 w 57"/>
              <a:gd name="T87" fmla="*/ 0 h 99"/>
              <a:gd name="T88" fmla="*/ 2147483647 w 57"/>
              <a:gd name="T89" fmla="*/ 2147483647 h 99"/>
              <a:gd name="T90" fmla="*/ 2147483647 w 57"/>
              <a:gd name="T91" fmla="*/ 2147483647 h 99"/>
              <a:gd name="T92" fmla="*/ 2147483647 w 57"/>
              <a:gd name="T93" fmla="*/ 2147483647 h 99"/>
              <a:gd name="T94" fmla="*/ 2147483647 w 57"/>
              <a:gd name="T95" fmla="*/ 0 h 99"/>
              <a:gd name="T96" fmla="*/ 2147483647 w 57"/>
              <a:gd name="T97" fmla="*/ 2147483647 h 99"/>
              <a:gd name="T98" fmla="*/ 2147483647 w 57"/>
              <a:gd name="T99" fmla="*/ 2147483647 h 99"/>
              <a:gd name="T100" fmla="*/ 2147483647 w 57"/>
              <a:gd name="T101" fmla="*/ 2147483647 h 99"/>
              <a:gd name="T102" fmla="*/ 2147483647 w 57"/>
              <a:gd name="T103" fmla="*/ 2147483647 h 9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7"/>
              <a:gd name="T157" fmla="*/ 0 h 99"/>
              <a:gd name="T158" fmla="*/ 57 w 57"/>
              <a:gd name="T159" fmla="*/ 99 h 9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7" h="99">
                <a:moveTo>
                  <a:pt x="4" y="23"/>
                </a:moveTo>
                <a:lnTo>
                  <a:pt x="7" y="25"/>
                </a:lnTo>
                <a:lnTo>
                  <a:pt x="7" y="30"/>
                </a:lnTo>
                <a:lnTo>
                  <a:pt x="7" y="33"/>
                </a:lnTo>
                <a:lnTo>
                  <a:pt x="4" y="36"/>
                </a:lnTo>
                <a:lnTo>
                  <a:pt x="4" y="46"/>
                </a:lnTo>
                <a:lnTo>
                  <a:pt x="6" y="49"/>
                </a:lnTo>
                <a:lnTo>
                  <a:pt x="1" y="58"/>
                </a:lnTo>
                <a:lnTo>
                  <a:pt x="2" y="59"/>
                </a:lnTo>
                <a:lnTo>
                  <a:pt x="0" y="63"/>
                </a:lnTo>
                <a:lnTo>
                  <a:pt x="2" y="68"/>
                </a:lnTo>
                <a:lnTo>
                  <a:pt x="2" y="71"/>
                </a:lnTo>
                <a:lnTo>
                  <a:pt x="4" y="68"/>
                </a:lnTo>
                <a:lnTo>
                  <a:pt x="8" y="72"/>
                </a:lnTo>
                <a:lnTo>
                  <a:pt x="7" y="77"/>
                </a:lnTo>
                <a:lnTo>
                  <a:pt x="5" y="79"/>
                </a:lnTo>
                <a:lnTo>
                  <a:pt x="8" y="84"/>
                </a:lnTo>
                <a:lnTo>
                  <a:pt x="12" y="86"/>
                </a:lnTo>
                <a:lnTo>
                  <a:pt x="17" y="89"/>
                </a:lnTo>
                <a:lnTo>
                  <a:pt x="22" y="94"/>
                </a:lnTo>
                <a:lnTo>
                  <a:pt x="23" y="97"/>
                </a:lnTo>
                <a:lnTo>
                  <a:pt x="29" y="99"/>
                </a:lnTo>
                <a:lnTo>
                  <a:pt x="34" y="97"/>
                </a:lnTo>
                <a:lnTo>
                  <a:pt x="40" y="93"/>
                </a:lnTo>
                <a:lnTo>
                  <a:pt x="43" y="87"/>
                </a:lnTo>
                <a:lnTo>
                  <a:pt x="45" y="83"/>
                </a:lnTo>
                <a:lnTo>
                  <a:pt x="51" y="73"/>
                </a:lnTo>
                <a:lnTo>
                  <a:pt x="52" y="66"/>
                </a:lnTo>
                <a:lnTo>
                  <a:pt x="53" y="59"/>
                </a:lnTo>
                <a:lnTo>
                  <a:pt x="57" y="55"/>
                </a:lnTo>
                <a:lnTo>
                  <a:pt x="51" y="53"/>
                </a:lnTo>
                <a:lnTo>
                  <a:pt x="49" y="50"/>
                </a:lnTo>
                <a:lnTo>
                  <a:pt x="45" y="51"/>
                </a:lnTo>
                <a:lnTo>
                  <a:pt x="41" y="49"/>
                </a:lnTo>
                <a:lnTo>
                  <a:pt x="40" y="43"/>
                </a:lnTo>
                <a:lnTo>
                  <a:pt x="38" y="37"/>
                </a:lnTo>
                <a:lnTo>
                  <a:pt x="41" y="32"/>
                </a:lnTo>
                <a:lnTo>
                  <a:pt x="41" y="17"/>
                </a:lnTo>
                <a:lnTo>
                  <a:pt x="41" y="11"/>
                </a:lnTo>
                <a:lnTo>
                  <a:pt x="38" y="8"/>
                </a:lnTo>
                <a:lnTo>
                  <a:pt x="33" y="8"/>
                </a:lnTo>
                <a:lnTo>
                  <a:pt x="30" y="7"/>
                </a:lnTo>
                <a:lnTo>
                  <a:pt x="26" y="1"/>
                </a:lnTo>
                <a:lnTo>
                  <a:pt x="23" y="0"/>
                </a:lnTo>
                <a:lnTo>
                  <a:pt x="22" y="2"/>
                </a:lnTo>
                <a:lnTo>
                  <a:pt x="21" y="1"/>
                </a:lnTo>
                <a:lnTo>
                  <a:pt x="15" y="1"/>
                </a:lnTo>
                <a:lnTo>
                  <a:pt x="12" y="0"/>
                </a:lnTo>
                <a:lnTo>
                  <a:pt x="8" y="4"/>
                </a:lnTo>
                <a:lnTo>
                  <a:pt x="7" y="12"/>
                </a:lnTo>
                <a:lnTo>
                  <a:pt x="6" y="18"/>
                </a:lnTo>
                <a:lnTo>
                  <a:pt x="4" y="23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132" name="Freeform 192"/>
          <p:cNvSpPr>
            <a:spLocks/>
          </p:cNvSpPr>
          <p:nvPr/>
        </p:nvSpPr>
        <p:spPr bwMode="auto">
          <a:xfrm>
            <a:off x="5318056" y="1500432"/>
            <a:ext cx="93831" cy="75724"/>
          </a:xfrm>
          <a:custGeom>
            <a:avLst/>
            <a:gdLst>
              <a:gd name="T0" fmla="*/ 0 w 82"/>
              <a:gd name="T1" fmla="*/ 2147483647 h 74"/>
              <a:gd name="T2" fmla="*/ 2147483647 w 82"/>
              <a:gd name="T3" fmla="*/ 2147483647 h 74"/>
              <a:gd name="T4" fmla="*/ 2147483647 w 82"/>
              <a:gd name="T5" fmla="*/ 2147483647 h 74"/>
              <a:gd name="T6" fmla="*/ 2147483647 w 82"/>
              <a:gd name="T7" fmla="*/ 0 h 74"/>
              <a:gd name="T8" fmla="*/ 2147483647 w 82"/>
              <a:gd name="T9" fmla="*/ 2147483647 h 74"/>
              <a:gd name="T10" fmla="*/ 2147483647 w 82"/>
              <a:gd name="T11" fmla="*/ 2147483647 h 74"/>
              <a:gd name="T12" fmla="*/ 2147483647 w 82"/>
              <a:gd name="T13" fmla="*/ 2147483647 h 74"/>
              <a:gd name="T14" fmla="*/ 2147483647 w 82"/>
              <a:gd name="T15" fmla="*/ 2147483647 h 74"/>
              <a:gd name="T16" fmla="*/ 2147483647 w 82"/>
              <a:gd name="T17" fmla="*/ 2147483647 h 74"/>
              <a:gd name="T18" fmla="*/ 2147483647 w 82"/>
              <a:gd name="T19" fmla="*/ 2147483647 h 74"/>
              <a:gd name="T20" fmla="*/ 2147483647 w 82"/>
              <a:gd name="T21" fmla="*/ 2147483647 h 74"/>
              <a:gd name="T22" fmla="*/ 2147483647 w 82"/>
              <a:gd name="T23" fmla="*/ 2147483647 h 74"/>
              <a:gd name="T24" fmla="*/ 2147483647 w 82"/>
              <a:gd name="T25" fmla="*/ 2147483647 h 74"/>
              <a:gd name="T26" fmla="*/ 2147483647 w 82"/>
              <a:gd name="T27" fmla="*/ 2147483647 h 74"/>
              <a:gd name="T28" fmla="*/ 2147483647 w 82"/>
              <a:gd name="T29" fmla="*/ 2147483647 h 74"/>
              <a:gd name="T30" fmla="*/ 2147483647 w 82"/>
              <a:gd name="T31" fmla="*/ 2147483647 h 74"/>
              <a:gd name="T32" fmla="*/ 2147483647 w 82"/>
              <a:gd name="T33" fmla="*/ 2147483647 h 74"/>
              <a:gd name="T34" fmla="*/ 2147483647 w 82"/>
              <a:gd name="T35" fmla="*/ 2147483647 h 74"/>
              <a:gd name="T36" fmla="*/ 2147483647 w 82"/>
              <a:gd name="T37" fmla="*/ 2147483647 h 74"/>
              <a:gd name="T38" fmla="*/ 2147483647 w 82"/>
              <a:gd name="T39" fmla="*/ 2147483647 h 74"/>
              <a:gd name="T40" fmla="*/ 2147483647 w 82"/>
              <a:gd name="T41" fmla="*/ 2147483647 h 74"/>
              <a:gd name="T42" fmla="*/ 2147483647 w 82"/>
              <a:gd name="T43" fmla="*/ 2147483647 h 74"/>
              <a:gd name="T44" fmla="*/ 2147483647 w 82"/>
              <a:gd name="T45" fmla="*/ 2147483647 h 74"/>
              <a:gd name="T46" fmla="*/ 2147483647 w 82"/>
              <a:gd name="T47" fmla="*/ 2147483647 h 74"/>
              <a:gd name="T48" fmla="*/ 2147483647 w 82"/>
              <a:gd name="T49" fmla="*/ 2147483647 h 74"/>
              <a:gd name="T50" fmla="*/ 2147483647 w 82"/>
              <a:gd name="T51" fmla="*/ 2147483647 h 74"/>
              <a:gd name="T52" fmla="*/ 2147483647 w 82"/>
              <a:gd name="T53" fmla="*/ 2147483647 h 74"/>
              <a:gd name="T54" fmla="*/ 2147483647 w 82"/>
              <a:gd name="T55" fmla="*/ 2147483647 h 74"/>
              <a:gd name="T56" fmla="*/ 2147483647 w 82"/>
              <a:gd name="T57" fmla="*/ 2147483647 h 74"/>
              <a:gd name="T58" fmla="*/ 2147483647 w 82"/>
              <a:gd name="T59" fmla="*/ 2147483647 h 74"/>
              <a:gd name="T60" fmla="*/ 2147483647 w 82"/>
              <a:gd name="T61" fmla="*/ 2147483647 h 74"/>
              <a:gd name="T62" fmla="*/ 2147483647 w 82"/>
              <a:gd name="T63" fmla="*/ 2147483647 h 74"/>
              <a:gd name="T64" fmla="*/ 2147483647 w 82"/>
              <a:gd name="T65" fmla="*/ 2147483647 h 74"/>
              <a:gd name="T66" fmla="*/ 2147483647 w 82"/>
              <a:gd name="T67" fmla="*/ 2147483647 h 74"/>
              <a:gd name="T68" fmla="*/ 2147483647 w 82"/>
              <a:gd name="T69" fmla="*/ 2147483647 h 74"/>
              <a:gd name="T70" fmla="*/ 2147483647 w 82"/>
              <a:gd name="T71" fmla="*/ 2147483647 h 74"/>
              <a:gd name="T72" fmla="*/ 2147483647 w 82"/>
              <a:gd name="T73" fmla="*/ 2147483647 h 74"/>
              <a:gd name="T74" fmla="*/ 2147483647 w 82"/>
              <a:gd name="T75" fmla="*/ 2147483647 h 74"/>
              <a:gd name="T76" fmla="*/ 2147483647 w 82"/>
              <a:gd name="T77" fmla="*/ 2147483647 h 74"/>
              <a:gd name="T78" fmla="*/ 0 w 82"/>
              <a:gd name="T79" fmla="*/ 2147483647 h 7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82"/>
              <a:gd name="T121" fmla="*/ 0 h 74"/>
              <a:gd name="T122" fmla="*/ 82 w 82"/>
              <a:gd name="T123" fmla="*/ 74 h 7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82" h="74">
                <a:moveTo>
                  <a:pt x="0" y="13"/>
                </a:moveTo>
                <a:lnTo>
                  <a:pt x="2" y="11"/>
                </a:lnTo>
                <a:lnTo>
                  <a:pt x="1" y="7"/>
                </a:lnTo>
                <a:lnTo>
                  <a:pt x="14" y="0"/>
                </a:lnTo>
                <a:lnTo>
                  <a:pt x="15" y="2"/>
                </a:lnTo>
                <a:lnTo>
                  <a:pt x="24" y="1"/>
                </a:lnTo>
                <a:lnTo>
                  <a:pt x="30" y="1"/>
                </a:lnTo>
                <a:lnTo>
                  <a:pt x="28" y="4"/>
                </a:lnTo>
                <a:lnTo>
                  <a:pt x="29" y="10"/>
                </a:lnTo>
                <a:lnTo>
                  <a:pt x="36" y="12"/>
                </a:lnTo>
                <a:lnTo>
                  <a:pt x="42" y="11"/>
                </a:lnTo>
                <a:lnTo>
                  <a:pt x="46" y="8"/>
                </a:lnTo>
                <a:lnTo>
                  <a:pt x="54" y="7"/>
                </a:lnTo>
                <a:lnTo>
                  <a:pt x="56" y="10"/>
                </a:lnTo>
                <a:lnTo>
                  <a:pt x="61" y="13"/>
                </a:lnTo>
                <a:lnTo>
                  <a:pt x="67" y="13"/>
                </a:lnTo>
                <a:lnTo>
                  <a:pt x="66" y="19"/>
                </a:lnTo>
                <a:lnTo>
                  <a:pt x="66" y="31"/>
                </a:lnTo>
                <a:lnTo>
                  <a:pt x="67" y="37"/>
                </a:lnTo>
                <a:lnTo>
                  <a:pt x="75" y="36"/>
                </a:lnTo>
                <a:lnTo>
                  <a:pt x="77" y="40"/>
                </a:lnTo>
                <a:lnTo>
                  <a:pt x="79" y="45"/>
                </a:lnTo>
                <a:lnTo>
                  <a:pt x="82" y="50"/>
                </a:lnTo>
                <a:lnTo>
                  <a:pt x="77" y="54"/>
                </a:lnTo>
                <a:lnTo>
                  <a:pt x="73" y="58"/>
                </a:lnTo>
                <a:lnTo>
                  <a:pt x="68" y="58"/>
                </a:lnTo>
                <a:lnTo>
                  <a:pt x="63" y="59"/>
                </a:lnTo>
                <a:lnTo>
                  <a:pt x="63" y="65"/>
                </a:lnTo>
                <a:lnTo>
                  <a:pt x="61" y="70"/>
                </a:lnTo>
                <a:lnTo>
                  <a:pt x="55" y="74"/>
                </a:lnTo>
                <a:lnTo>
                  <a:pt x="45" y="66"/>
                </a:lnTo>
                <a:lnTo>
                  <a:pt x="43" y="60"/>
                </a:lnTo>
                <a:lnTo>
                  <a:pt x="34" y="58"/>
                </a:lnTo>
                <a:lnTo>
                  <a:pt x="30" y="49"/>
                </a:lnTo>
                <a:lnTo>
                  <a:pt x="24" y="44"/>
                </a:lnTo>
                <a:lnTo>
                  <a:pt x="21" y="37"/>
                </a:lnTo>
                <a:lnTo>
                  <a:pt x="17" y="31"/>
                </a:lnTo>
                <a:lnTo>
                  <a:pt x="12" y="24"/>
                </a:lnTo>
                <a:lnTo>
                  <a:pt x="7" y="20"/>
                </a:lnTo>
                <a:lnTo>
                  <a:pt x="0" y="13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133" name="Freeform 193"/>
          <p:cNvSpPr>
            <a:spLocks/>
          </p:cNvSpPr>
          <p:nvPr/>
        </p:nvSpPr>
        <p:spPr bwMode="auto">
          <a:xfrm>
            <a:off x="5382127" y="1558758"/>
            <a:ext cx="24030" cy="29676"/>
          </a:xfrm>
          <a:custGeom>
            <a:avLst/>
            <a:gdLst>
              <a:gd name="T0" fmla="*/ 2147483647 w 21"/>
              <a:gd name="T1" fmla="*/ 2147483647 h 29"/>
              <a:gd name="T2" fmla="*/ 2147483647 w 21"/>
              <a:gd name="T3" fmla="*/ 2147483647 h 29"/>
              <a:gd name="T4" fmla="*/ 2147483647 w 21"/>
              <a:gd name="T5" fmla="*/ 2147483647 h 29"/>
              <a:gd name="T6" fmla="*/ 2147483647 w 21"/>
              <a:gd name="T7" fmla="*/ 2147483647 h 29"/>
              <a:gd name="T8" fmla="*/ 2147483647 w 21"/>
              <a:gd name="T9" fmla="*/ 2147483647 h 29"/>
              <a:gd name="T10" fmla="*/ 2147483647 w 21"/>
              <a:gd name="T11" fmla="*/ 2147483647 h 29"/>
              <a:gd name="T12" fmla="*/ 2147483647 w 21"/>
              <a:gd name="T13" fmla="*/ 0 h 29"/>
              <a:gd name="T14" fmla="*/ 2147483647 w 21"/>
              <a:gd name="T15" fmla="*/ 0 h 29"/>
              <a:gd name="T16" fmla="*/ 2147483647 w 21"/>
              <a:gd name="T17" fmla="*/ 2147483647 h 29"/>
              <a:gd name="T18" fmla="*/ 2147483647 w 21"/>
              <a:gd name="T19" fmla="*/ 2147483647 h 29"/>
              <a:gd name="T20" fmla="*/ 2147483647 w 21"/>
              <a:gd name="T21" fmla="*/ 2147483647 h 29"/>
              <a:gd name="T22" fmla="*/ 0 w 21"/>
              <a:gd name="T23" fmla="*/ 2147483647 h 29"/>
              <a:gd name="T24" fmla="*/ 2147483647 w 21"/>
              <a:gd name="T25" fmla="*/ 2147483647 h 29"/>
              <a:gd name="T26" fmla="*/ 2147483647 w 21"/>
              <a:gd name="T27" fmla="*/ 2147483647 h 29"/>
              <a:gd name="T28" fmla="*/ 2147483647 w 21"/>
              <a:gd name="T29" fmla="*/ 2147483647 h 29"/>
              <a:gd name="T30" fmla="*/ 2147483647 w 21"/>
              <a:gd name="T31" fmla="*/ 2147483647 h 29"/>
              <a:gd name="T32" fmla="*/ 2147483647 w 21"/>
              <a:gd name="T33" fmla="*/ 2147483647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1"/>
              <a:gd name="T52" fmla="*/ 0 h 29"/>
              <a:gd name="T53" fmla="*/ 21 w 21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1" h="29">
                <a:moveTo>
                  <a:pt x="16" y="29"/>
                </a:moveTo>
                <a:lnTo>
                  <a:pt x="17" y="19"/>
                </a:lnTo>
                <a:lnTo>
                  <a:pt x="21" y="16"/>
                </a:lnTo>
                <a:lnTo>
                  <a:pt x="21" y="12"/>
                </a:lnTo>
                <a:lnTo>
                  <a:pt x="19" y="8"/>
                </a:lnTo>
                <a:lnTo>
                  <a:pt x="16" y="3"/>
                </a:lnTo>
                <a:lnTo>
                  <a:pt x="15" y="0"/>
                </a:lnTo>
                <a:lnTo>
                  <a:pt x="10" y="0"/>
                </a:lnTo>
                <a:lnTo>
                  <a:pt x="7" y="2"/>
                </a:lnTo>
                <a:lnTo>
                  <a:pt x="7" y="7"/>
                </a:lnTo>
                <a:lnTo>
                  <a:pt x="4" y="13"/>
                </a:lnTo>
                <a:lnTo>
                  <a:pt x="0" y="15"/>
                </a:lnTo>
                <a:lnTo>
                  <a:pt x="1" y="19"/>
                </a:lnTo>
                <a:lnTo>
                  <a:pt x="6" y="20"/>
                </a:lnTo>
                <a:lnTo>
                  <a:pt x="10" y="21"/>
                </a:lnTo>
                <a:lnTo>
                  <a:pt x="14" y="25"/>
                </a:lnTo>
                <a:lnTo>
                  <a:pt x="16" y="29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134" name="Freeform 194"/>
          <p:cNvSpPr>
            <a:spLocks/>
          </p:cNvSpPr>
          <p:nvPr/>
        </p:nvSpPr>
        <p:spPr bwMode="auto">
          <a:xfrm>
            <a:off x="5350087" y="1446199"/>
            <a:ext cx="96120" cy="92096"/>
          </a:xfrm>
          <a:custGeom>
            <a:avLst/>
            <a:gdLst>
              <a:gd name="T0" fmla="*/ 2147483647 w 84"/>
              <a:gd name="T1" fmla="*/ 2147483647 h 90"/>
              <a:gd name="T2" fmla="*/ 2147483647 w 84"/>
              <a:gd name="T3" fmla="*/ 2147483647 h 90"/>
              <a:gd name="T4" fmla="*/ 2147483647 w 84"/>
              <a:gd name="T5" fmla="*/ 2147483647 h 90"/>
              <a:gd name="T6" fmla="*/ 2147483647 w 84"/>
              <a:gd name="T7" fmla="*/ 2147483647 h 90"/>
              <a:gd name="T8" fmla="*/ 2147483647 w 84"/>
              <a:gd name="T9" fmla="*/ 2147483647 h 90"/>
              <a:gd name="T10" fmla="*/ 2147483647 w 84"/>
              <a:gd name="T11" fmla="*/ 2147483647 h 90"/>
              <a:gd name="T12" fmla="*/ 2147483647 w 84"/>
              <a:gd name="T13" fmla="*/ 2147483647 h 90"/>
              <a:gd name="T14" fmla="*/ 2147483647 w 84"/>
              <a:gd name="T15" fmla="*/ 2147483647 h 90"/>
              <a:gd name="T16" fmla="*/ 2147483647 w 84"/>
              <a:gd name="T17" fmla="*/ 2147483647 h 90"/>
              <a:gd name="T18" fmla="*/ 2147483647 w 84"/>
              <a:gd name="T19" fmla="*/ 2147483647 h 90"/>
              <a:gd name="T20" fmla="*/ 2147483647 w 84"/>
              <a:gd name="T21" fmla="*/ 2147483647 h 90"/>
              <a:gd name="T22" fmla="*/ 2147483647 w 84"/>
              <a:gd name="T23" fmla="*/ 2147483647 h 90"/>
              <a:gd name="T24" fmla="*/ 2147483647 w 84"/>
              <a:gd name="T25" fmla="*/ 2147483647 h 90"/>
              <a:gd name="T26" fmla="*/ 0 w 84"/>
              <a:gd name="T27" fmla="*/ 2147483647 h 90"/>
              <a:gd name="T28" fmla="*/ 0 w 84"/>
              <a:gd name="T29" fmla="*/ 2147483647 h 90"/>
              <a:gd name="T30" fmla="*/ 2147483647 w 84"/>
              <a:gd name="T31" fmla="*/ 2147483647 h 90"/>
              <a:gd name="T32" fmla="*/ 2147483647 w 84"/>
              <a:gd name="T33" fmla="*/ 2147483647 h 90"/>
              <a:gd name="T34" fmla="*/ 2147483647 w 84"/>
              <a:gd name="T35" fmla="*/ 2147483647 h 90"/>
              <a:gd name="T36" fmla="*/ 2147483647 w 84"/>
              <a:gd name="T37" fmla="*/ 2147483647 h 90"/>
              <a:gd name="T38" fmla="*/ 2147483647 w 84"/>
              <a:gd name="T39" fmla="*/ 2147483647 h 90"/>
              <a:gd name="T40" fmla="*/ 2147483647 w 84"/>
              <a:gd name="T41" fmla="*/ 2147483647 h 90"/>
              <a:gd name="T42" fmla="*/ 2147483647 w 84"/>
              <a:gd name="T43" fmla="*/ 2147483647 h 90"/>
              <a:gd name="T44" fmla="*/ 2147483647 w 84"/>
              <a:gd name="T45" fmla="*/ 2147483647 h 90"/>
              <a:gd name="T46" fmla="*/ 2147483647 w 84"/>
              <a:gd name="T47" fmla="*/ 2147483647 h 90"/>
              <a:gd name="T48" fmla="*/ 2147483647 w 84"/>
              <a:gd name="T49" fmla="*/ 2147483647 h 90"/>
              <a:gd name="T50" fmla="*/ 2147483647 w 84"/>
              <a:gd name="T51" fmla="*/ 2147483647 h 90"/>
              <a:gd name="T52" fmla="*/ 2147483647 w 84"/>
              <a:gd name="T53" fmla="*/ 2147483647 h 90"/>
              <a:gd name="T54" fmla="*/ 2147483647 w 84"/>
              <a:gd name="T55" fmla="*/ 2147483647 h 90"/>
              <a:gd name="T56" fmla="*/ 2147483647 w 84"/>
              <a:gd name="T57" fmla="*/ 2147483647 h 90"/>
              <a:gd name="T58" fmla="*/ 2147483647 w 84"/>
              <a:gd name="T59" fmla="*/ 2147483647 h 90"/>
              <a:gd name="T60" fmla="*/ 2147483647 w 84"/>
              <a:gd name="T61" fmla="*/ 2147483647 h 90"/>
              <a:gd name="T62" fmla="*/ 2147483647 w 84"/>
              <a:gd name="T63" fmla="*/ 2147483647 h 90"/>
              <a:gd name="T64" fmla="*/ 2147483647 w 84"/>
              <a:gd name="T65" fmla="*/ 2147483647 h 90"/>
              <a:gd name="T66" fmla="*/ 2147483647 w 84"/>
              <a:gd name="T67" fmla="*/ 2147483647 h 90"/>
              <a:gd name="T68" fmla="*/ 2147483647 w 84"/>
              <a:gd name="T69" fmla="*/ 2147483647 h 90"/>
              <a:gd name="T70" fmla="*/ 2147483647 w 84"/>
              <a:gd name="T71" fmla="*/ 2147483647 h 90"/>
              <a:gd name="T72" fmla="*/ 2147483647 w 84"/>
              <a:gd name="T73" fmla="*/ 2147483647 h 90"/>
              <a:gd name="T74" fmla="*/ 2147483647 w 84"/>
              <a:gd name="T75" fmla="*/ 2147483647 h 90"/>
              <a:gd name="T76" fmla="*/ 2147483647 w 84"/>
              <a:gd name="T77" fmla="*/ 2147483647 h 90"/>
              <a:gd name="T78" fmla="*/ 2147483647 w 84"/>
              <a:gd name="T79" fmla="*/ 0 h 90"/>
              <a:gd name="T80" fmla="*/ 2147483647 w 84"/>
              <a:gd name="T81" fmla="*/ 0 h 90"/>
              <a:gd name="T82" fmla="*/ 2147483647 w 84"/>
              <a:gd name="T83" fmla="*/ 2147483647 h 90"/>
              <a:gd name="T84" fmla="*/ 2147483647 w 84"/>
              <a:gd name="T85" fmla="*/ 2147483647 h 90"/>
              <a:gd name="T86" fmla="*/ 2147483647 w 84"/>
              <a:gd name="T87" fmla="*/ 2147483647 h 90"/>
              <a:gd name="T88" fmla="*/ 2147483647 w 84"/>
              <a:gd name="T89" fmla="*/ 2147483647 h 90"/>
              <a:gd name="T90" fmla="*/ 2147483647 w 84"/>
              <a:gd name="T91" fmla="*/ 2147483647 h 90"/>
              <a:gd name="T92" fmla="*/ 2147483647 w 84"/>
              <a:gd name="T93" fmla="*/ 2147483647 h 90"/>
              <a:gd name="T94" fmla="*/ 2147483647 w 84"/>
              <a:gd name="T95" fmla="*/ 2147483647 h 90"/>
              <a:gd name="T96" fmla="*/ 2147483647 w 84"/>
              <a:gd name="T97" fmla="*/ 2147483647 h 90"/>
              <a:gd name="T98" fmla="*/ 2147483647 w 84"/>
              <a:gd name="T99" fmla="*/ 2147483647 h 90"/>
              <a:gd name="T100" fmla="*/ 2147483647 w 84"/>
              <a:gd name="T101" fmla="*/ 2147483647 h 90"/>
              <a:gd name="T102" fmla="*/ 2147483647 w 84"/>
              <a:gd name="T103" fmla="*/ 2147483647 h 90"/>
              <a:gd name="T104" fmla="*/ 2147483647 w 84"/>
              <a:gd name="T105" fmla="*/ 2147483647 h 90"/>
              <a:gd name="T106" fmla="*/ 2147483647 w 84"/>
              <a:gd name="T107" fmla="*/ 2147483647 h 90"/>
              <a:gd name="T108" fmla="*/ 2147483647 w 84"/>
              <a:gd name="T109" fmla="*/ 2147483647 h 90"/>
              <a:gd name="T110" fmla="*/ 2147483647 w 84"/>
              <a:gd name="T111" fmla="*/ 2147483647 h 9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4"/>
              <a:gd name="T169" fmla="*/ 0 h 90"/>
              <a:gd name="T170" fmla="*/ 84 w 84"/>
              <a:gd name="T171" fmla="*/ 90 h 9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4" h="90">
                <a:moveTo>
                  <a:pt x="35" y="2"/>
                </a:moveTo>
                <a:lnTo>
                  <a:pt x="26" y="13"/>
                </a:lnTo>
                <a:lnTo>
                  <a:pt x="26" y="16"/>
                </a:lnTo>
                <a:lnTo>
                  <a:pt x="21" y="22"/>
                </a:lnTo>
                <a:lnTo>
                  <a:pt x="23" y="23"/>
                </a:lnTo>
                <a:lnTo>
                  <a:pt x="20" y="26"/>
                </a:lnTo>
                <a:lnTo>
                  <a:pt x="16" y="31"/>
                </a:lnTo>
                <a:lnTo>
                  <a:pt x="10" y="37"/>
                </a:lnTo>
                <a:lnTo>
                  <a:pt x="8" y="40"/>
                </a:lnTo>
                <a:lnTo>
                  <a:pt x="10" y="43"/>
                </a:lnTo>
                <a:lnTo>
                  <a:pt x="9" y="48"/>
                </a:lnTo>
                <a:lnTo>
                  <a:pt x="6" y="51"/>
                </a:lnTo>
                <a:lnTo>
                  <a:pt x="4" y="53"/>
                </a:lnTo>
                <a:lnTo>
                  <a:pt x="0" y="57"/>
                </a:lnTo>
                <a:lnTo>
                  <a:pt x="0" y="62"/>
                </a:lnTo>
                <a:lnTo>
                  <a:pt x="5" y="64"/>
                </a:lnTo>
                <a:lnTo>
                  <a:pt x="14" y="64"/>
                </a:lnTo>
                <a:lnTo>
                  <a:pt x="19" y="61"/>
                </a:lnTo>
                <a:lnTo>
                  <a:pt x="25" y="60"/>
                </a:lnTo>
                <a:lnTo>
                  <a:pt x="29" y="64"/>
                </a:lnTo>
                <a:lnTo>
                  <a:pt x="34" y="66"/>
                </a:lnTo>
                <a:lnTo>
                  <a:pt x="39" y="66"/>
                </a:lnTo>
                <a:lnTo>
                  <a:pt x="37" y="74"/>
                </a:lnTo>
                <a:lnTo>
                  <a:pt x="39" y="90"/>
                </a:lnTo>
                <a:lnTo>
                  <a:pt x="45" y="90"/>
                </a:lnTo>
                <a:lnTo>
                  <a:pt x="48" y="89"/>
                </a:lnTo>
                <a:lnTo>
                  <a:pt x="49" y="85"/>
                </a:lnTo>
                <a:lnTo>
                  <a:pt x="49" y="75"/>
                </a:lnTo>
                <a:lnTo>
                  <a:pt x="54" y="69"/>
                </a:lnTo>
                <a:lnTo>
                  <a:pt x="54" y="61"/>
                </a:lnTo>
                <a:lnTo>
                  <a:pt x="57" y="55"/>
                </a:lnTo>
                <a:lnTo>
                  <a:pt x="64" y="53"/>
                </a:lnTo>
                <a:lnTo>
                  <a:pt x="75" y="39"/>
                </a:lnTo>
                <a:lnTo>
                  <a:pt x="77" y="33"/>
                </a:lnTo>
                <a:lnTo>
                  <a:pt x="75" y="24"/>
                </a:lnTo>
                <a:lnTo>
                  <a:pt x="83" y="17"/>
                </a:lnTo>
                <a:lnTo>
                  <a:pt x="84" y="6"/>
                </a:lnTo>
                <a:lnTo>
                  <a:pt x="79" y="1"/>
                </a:lnTo>
                <a:lnTo>
                  <a:pt x="75" y="1"/>
                </a:lnTo>
                <a:lnTo>
                  <a:pt x="68" y="0"/>
                </a:lnTo>
                <a:lnTo>
                  <a:pt x="54" y="0"/>
                </a:lnTo>
                <a:lnTo>
                  <a:pt x="49" y="3"/>
                </a:lnTo>
                <a:lnTo>
                  <a:pt x="46" y="8"/>
                </a:lnTo>
                <a:lnTo>
                  <a:pt x="47" y="12"/>
                </a:lnTo>
                <a:lnTo>
                  <a:pt x="52" y="15"/>
                </a:lnTo>
                <a:lnTo>
                  <a:pt x="55" y="20"/>
                </a:lnTo>
                <a:lnTo>
                  <a:pt x="55" y="26"/>
                </a:lnTo>
                <a:lnTo>
                  <a:pt x="49" y="30"/>
                </a:lnTo>
                <a:lnTo>
                  <a:pt x="44" y="31"/>
                </a:lnTo>
                <a:lnTo>
                  <a:pt x="39" y="33"/>
                </a:lnTo>
                <a:lnTo>
                  <a:pt x="37" y="28"/>
                </a:lnTo>
                <a:lnTo>
                  <a:pt x="36" y="24"/>
                </a:lnTo>
                <a:lnTo>
                  <a:pt x="38" y="20"/>
                </a:lnTo>
                <a:lnTo>
                  <a:pt x="37" y="14"/>
                </a:lnTo>
                <a:lnTo>
                  <a:pt x="37" y="9"/>
                </a:lnTo>
                <a:lnTo>
                  <a:pt x="35" y="2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135" name="Freeform 195"/>
          <p:cNvSpPr>
            <a:spLocks/>
          </p:cNvSpPr>
          <p:nvPr/>
        </p:nvSpPr>
        <p:spPr bwMode="auto">
          <a:xfrm>
            <a:off x="5485112" y="1332613"/>
            <a:ext cx="64080" cy="71630"/>
          </a:xfrm>
          <a:custGeom>
            <a:avLst/>
            <a:gdLst>
              <a:gd name="T0" fmla="*/ 2147483647 w 56"/>
              <a:gd name="T1" fmla="*/ 2147483647 h 70"/>
              <a:gd name="T2" fmla="*/ 2147483647 w 56"/>
              <a:gd name="T3" fmla="*/ 2147483647 h 70"/>
              <a:gd name="T4" fmla="*/ 2147483647 w 56"/>
              <a:gd name="T5" fmla="*/ 2147483647 h 70"/>
              <a:gd name="T6" fmla="*/ 2147483647 w 56"/>
              <a:gd name="T7" fmla="*/ 2147483647 h 70"/>
              <a:gd name="T8" fmla="*/ 2147483647 w 56"/>
              <a:gd name="T9" fmla="*/ 2147483647 h 70"/>
              <a:gd name="T10" fmla="*/ 2147483647 w 56"/>
              <a:gd name="T11" fmla="*/ 2147483647 h 70"/>
              <a:gd name="T12" fmla="*/ 2147483647 w 56"/>
              <a:gd name="T13" fmla="*/ 2147483647 h 70"/>
              <a:gd name="T14" fmla="*/ 2147483647 w 56"/>
              <a:gd name="T15" fmla="*/ 2147483647 h 70"/>
              <a:gd name="T16" fmla="*/ 2147483647 w 56"/>
              <a:gd name="T17" fmla="*/ 2147483647 h 70"/>
              <a:gd name="T18" fmla="*/ 2147483647 w 56"/>
              <a:gd name="T19" fmla="*/ 2147483647 h 70"/>
              <a:gd name="T20" fmla="*/ 2147483647 w 56"/>
              <a:gd name="T21" fmla="*/ 2147483647 h 70"/>
              <a:gd name="T22" fmla="*/ 2147483647 w 56"/>
              <a:gd name="T23" fmla="*/ 2147483647 h 70"/>
              <a:gd name="T24" fmla="*/ 2147483647 w 56"/>
              <a:gd name="T25" fmla="*/ 2147483647 h 70"/>
              <a:gd name="T26" fmla="*/ 2147483647 w 56"/>
              <a:gd name="T27" fmla="*/ 2147483647 h 70"/>
              <a:gd name="T28" fmla="*/ 2147483647 w 56"/>
              <a:gd name="T29" fmla="*/ 2147483647 h 70"/>
              <a:gd name="T30" fmla="*/ 2147483647 w 56"/>
              <a:gd name="T31" fmla="*/ 2147483647 h 70"/>
              <a:gd name="T32" fmla="*/ 2147483647 w 56"/>
              <a:gd name="T33" fmla="*/ 2147483647 h 70"/>
              <a:gd name="T34" fmla="*/ 2147483647 w 56"/>
              <a:gd name="T35" fmla="*/ 2147483647 h 70"/>
              <a:gd name="T36" fmla="*/ 2147483647 w 56"/>
              <a:gd name="T37" fmla="*/ 2147483647 h 70"/>
              <a:gd name="T38" fmla="*/ 2147483647 w 56"/>
              <a:gd name="T39" fmla="*/ 2147483647 h 70"/>
              <a:gd name="T40" fmla="*/ 2147483647 w 56"/>
              <a:gd name="T41" fmla="*/ 2147483647 h 70"/>
              <a:gd name="T42" fmla="*/ 2147483647 w 56"/>
              <a:gd name="T43" fmla="*/ 2147483647 h 70"/>
              <a:gd name="T44" fmla="*/ 2147483647 w 56"/>
              <a:gd name="T45" fmla="*/ 2147483647 h 70"/>
              <a:gd name="T46" fmla="*/ 2147483647 w 56"/>
              <a:gd name="T47" fmla="*/ 2147483647 h 70"/>
              <a:gd name="T48" fmla="*/ 2147483647 w 56"/>
              <a:gd name="T49" fmla="*/ 0 h 70"/>
              <a:gd name="T50" fmla="*/ 2147483647 w 56"/>
              <a:gd name="T51" fmla="*/ 2147483647 h 70"/>
              <a:gd name="T52" fmla="*/ 2147483647 w 56"/>
              <a:gd name="T53" fmla="*/ 2147483647 h 70"/>
              <a:gd name="T54" fmla="*/ 2147483647 w 56"/>
              <a:gd name="T55" fmla="*/ 2147483647 h 70"/>
              <a:gd name="T56" fmla="*/ 2147483647 w 56"/>
              <a:gd name="T57" fmla="*/ 2147483647 h 70"/>
              <a:gd name="T58" fmla="*/ 2147483647 w 56"/>
              <a:gd name="T59" fmla="*/ 2147483647 h 70"/>
              <a:gd name="T60" fmla="*/ 2147483647 w 56"/>
              <a:gd name="T61" fmla="*/ 2147483647 h 70"/>
              <a:gd name="T62" fmla="*/ 2147483647 w 56"/>
              <a:gd name="T63" fmla="*/ 2147483647 h 70"/>
              <a:gd name="T64" fmla="*/ 2147483647 w 56"/>
              <a:gd name="T65" fmla="*/ 2147483647 h 70"/>
              <a:gd name="T66" fmla="*/ 2147483647 w 56"/>
              <a:gd name="T67" fmla="*/ 2147483647 h 70"/>
              <a:gd name="T68" fmla="*/ 2147483647 w 56"/>
              <a:gd name="T69" fmla="*/ 2147483647 h 70"/>
              <a:gd name="T70" fmla="*/ 2147483647 w 56"/>
              <a:gd name="T71" fmla="*/ 2147483647 h 70"/>
              <a:gd name="T72" fmla="*/ 2147483647 w 56"/>
              <a:gd name="T73" fmla="*/ 2147483647 h 70"/>
              <a:gd name="T74" fmla="*/ 2147483647 w 56"/>
              <a:gd name="T75" fmla="*/ 2147483647 h 70"/>
              <a:gd name="T76" fmla="*/ 2147483647 w 56"/>
              <a:gd name="T77" fmla="*/ 2147483647 h 70"/>
              <a:gd name="T78" fmla="*/ 2147483647 w 56"/>
              <a:gd name="T79" fmla="*/ 2147483647 h 70"/>
              <a:gd name="T80" fmla="*/ 2147483647 w 56"/>
              <a:gd name="T81" fmla="*/ 2147483647 h 70"/>
              <a:gd name="T82" fmla="*/ 2147483647 w 56"/>
              <a:gd name="T83" fmla="*/ 2147483647 h 70"/>
              <a:gd name="T84" fmla="*/ 2147483647 w 56"/>
              <a:gd name="T85" fmla="*/ 2147483647 h 70"/>
              <a:gd name="T86" fmla="*/ 2147483647 w 56"/>
              <a:gd name="T87" fmla="*/ 2147483647 h 70"/>
              <a:gd name="T88" fmla="*/ 2147483647 w 56"/>
              <a:gd name="T89" fmla="*/ 2147483647 h 70"/>
              <a:gd name="T90" fmla="*/ 2147483647 w 56"/>
              <a:gd name="T91" fmla="*/ 2147483647 h 70"/>
              <a:gd name="T92" fmla="*/ 2147483647 w 56"/>
              <a:gd name="T93" fmla="*/ 2147483647 h 70"/>
              <a:gd name="T94" fmla="*/ 0 w 56"/>
              <a:gd name="T95" fmla="*/ 2147483647 h 70"/>
              <a:gd name="T96" fmla="*/ 2147483647 w 56"/>
              <a:gd name="T97" fmla="*/ 2147483647 h 70"/>
              <a:gd name="T98" fmla="*/ 2147483647 w 56"/>
              <a:gd name="T99" fmla="*/ 2147483647 h 70"/>
              <a:gd name="T100" fmla="*/ 2147483647 w 56"/>
              <a:gd name="T101" fmla="*/ 2147483647 h 70"/>
              <a:gd name="T102" fmla="*/ 2147483647 w 56"/>
              <a:gd name="T103" fmla="*/ 2147483647 h 70"/>
              <a:gd name="T104" fmla="*/ 2147483647 w 56"/>
              <a:gd name="T105" fmla="*/ 2147483647 h 7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6"/>
              <a:gd name="T160" fmla="*/ 0 h 70"/>
              <a:gd name="T161" fmla="*/ 56 w 56"/>
              <a:gd name="T162" fmla="*/ 70 h 7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6" h="70">
                <a:moveTo>
                  <a:pt x="4" y="60"/>
                </a:moveTo>
                <a:lnTo>
                  <a:pt x="8" y="64"/>
                </a:lnTo>
                <a:lnTo>
                  <a:pt x="13" y="64"/>
                </a:lnTo>
                <a:lnTo>
                  <a:pt x="19" y="66"/>
                </a:lnTo>
                <a:lnTo>
                  <a:pt x="23" y="70"/>
                </a:lnTo>
                <a:lnTo>
                  <a:pt x="28" y="70"/>
                </a:lnTo>
                <a:lnTo>
                  <a:pt x="24" y="65"/>
                </a:lnTo>
                <a:lnTo>
                  <a:pt x="27" y="60"/>
                </a:lnTo>
                <a:lnTo>
                  <a:pt x="30" y="53"/>
                </a:lnTo>
                <a:lnTo>
                  <a:pt x="31" y="46"/>
                </a:lnTo>
                <a:lnTo>
                  <a:pt x="38" y="41"/>
                </a:lnTo>
                <a:lnTo>
                  <a:pt x="43" y="38"/>
                </a:lnTo>
                <a:lnTo>
                  <a:pt x="43" y="34"/>
                </a:lnTo>
                <a:lnTo>
                  <a:pt x="43" y="27"/>
                </a:lnTo>
                <a:lnTo>
                  <a:pt x="45" y="24"/>
                </a:lnTo>
                <a:lnTo>
                  <a:pt x="49" y="23"/>
                </a:lnTo>
                <a:lnTo>
                  <a:pt x="51" y="25"/>
                </a:lnTo>
                <a:lnTo>
                  <a:pt x="56" y="20"/>
                </a:lnTo>
                <a:lnTo>
                  <a:pt x="55" y="15"/>
                </a:lnTo>
                <a:lnTo>
                  <a:pt x="51" y="14"/>
                </a:lnTo>
                <a:lnTo>
                  <a:pt x="47" y="14"/>
                </a:lnTo>
                <a:lnTo>
                  <a:pt x="45" y="14"/>
                </a:lnTo>
                <a:lnTo>
                  <a:pt x="43" y="8"/>
                </a:lnTo>
                <a:lnTo>
                  <a:pt x="43" y="1"/>
                </a:lnTo>
                <a:lnTo>
                  <a:pt x="40" y="0"/>
                </a:lnTo>
                <a:lnTo>
                  <a:pt x="38" y="2"/>
                </a:lnTo>
                <a:lnTo>
                  <a:pt x="30" y="1"/>
                </a:lnTo>
                <a:lnTo>
                  <a:pt x="28" y="4"/>
                </a:lnTo>
                <a:lnTo>
                  <a:pt x="30" y="9"/>
                </a:lnTo>
                <a:lnTo>
                  <a:pt x="29" y="14"/>
                </a:lnTo>
                <a:lnTo>
                  <a:pt x="26" y="10"/>
                </a:lnTo>
                <a:lnTo>
                  <a:pt x="24" y="7"/>
                </a:lnTo>
                <a:lnTo>
                  <a:pt x="19" y="8"/>
                </a:lnTo>
                <a:lnTo>
                  <a:pt x="18" y="11"/>
                </a:lnTo>
                <a:lnTo>
                  <a:pt x="15" y="12"/>
                </a:lnTo>
                <a:lnTo>
                  <a:pt x="15" y="18"/>
                </a:lnTo>
                <a:lnTo>
                  <a:pt x="14" y="17"/>
                </a:lnTo>
                <a:lnTo>
                  <a:pt x="11" y="10"/>
                </a:lnTo>
                <a:lnTo>
                  <a:pt x="9" y="8"/>
                </a:lnTo>
                <a:lnTo>
                  <a:pt x="5" y="10"/>
                </a:lnTo>
                <a:lnTo>
                  <a:pt x="6" y="13"/>
                </a:lnTo>
                <a:lnTo>
                  <a:pt x="6" y="15"/>
                </a:lnTo>
                <a:lnTo>
                  <a:pt x="2" y="17"/>
                </a:lnTo>
                <a:lnTo>
                  <a:pt x="2" y="22"/>
                </a:lnTo>
                <a:lnTo>
                  <a:pt x="5" y="27"/>
                </a:lnTo>
                <a:lnTo>
                  <a:pt x="5" y="31"/>
                </a:lnTo>
                <a:lnTo>
                  <a:pt x="4" y="34"/>
                </a:lnTo>
                <a:lnTo>
                  <a:pt x="0" y="37"/>
                </a:lnTo>
                <a:lnTo>
                  <a:pt x="1" y="41"/>
                </a:lnTo>
                <a:lnTo>
                  <a:pt x="4" y="45"/>
                </a:lnTo>
                <a:lnTo>
                  <a:pt x="6" y="48"/>
                </a:lnTo>
                <a:lnTo>
                  <a:pt x="5" y="56"/>
                </a:lnTo>
                <a:lnTo>
                  <a:pt x="4" y="60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136" name="Freeform 196"/>
          <p:cNvSpPr>
            <a:spLocks/>
          </p:cNvSpPr>
          <p:nvPr/>
        </p:nvSpPr>
        <p:spPr bwMode="auto">
          <a:xfrm>
            <a:off x="5497710" y="1311128"/>
            <a:ext cx="49205" cy="27629"/>
          </a:xfrm>
          <a:custGeom>
            <a:avLst/>
            <a:gdLst>
              <a:gd name="T0" fmla="*/ 0 w 43"/>
              <a:gd name="T1" fmla="*/ 2147483647 h 27"/>
              <a:gd name="T2" fmla="*/ 2147483647 w 43"/>
              <a:gd name="T3" fmla="*/ 2147483647 h 27"/>
              <a:gd name="T4" fmla="*/ 2147483647 w 43"/>
              <a:gd name="T5" fmla="*/ 2147483647 h 27"/>
              <a:gd name="T6" fmla="*/ 2147483647 w 43"/>
              <a:gd name="T7" fmla="*/ 2147483647 h 27"/>
              <a:gd name="T8" fmla="*/ 2147483647 w 43"/>
              <a:gd name="T9" fmla="*/ 2147483647 h 27"/>
              <a:gd name="T10" fmla="*/ 2147483647 w 43"/>
              <a:gd name="T11" fmla="*/ 2147483647 h 27"/>
              <a:gd name="T12" fmla="*/ 2147483647 w 43"/>
              <a:gd name="T13" fmla="*/ 2147483647 h 27"/>
              <a:gd name="T14" fmla="*/ 2147483647 w 43"/>
              <a:gd name="T15" fmla="*/ 2147483647 h 27"/>
              <a:gd name="T16" fmla="*/ 2147483647 w 43"/>
              <a:gd name="T17" fmla="*/ 0 h 27"/>
              <a:gd name="T18" fmla="*/ 2147483647 w 43"/>
              <a:gd name="T19" fmla="*/ 2147483647 h 27"/>
              <a:gd name="T20" fmla="*/ 2147483647 w 43"/>
              <a:gd name="T21" fmla="*/ 2147483647 h 27"/>
              <a:gd name="T22" fmla="*/ 2147483647 w 43"/>
              <a:gd name="T23" fmla="*/ 2147483647 h 27"/>
              <a:gd name="T24" fmla="*/ 2147483647 w 43"/>
              <a:gd name="T25" fmla="*/ 2147483647 h 27"/>
              <a:gd name="T26" fmla="*/ 2147483647 w 43"/>
              <a:gd name="T27" fmla="*/ 2147483647 h 27"/>
              <a:gd name="T28" fmla="*/ 0 w 43"/>
              <a:gd name="T29" fmla="*/ 2147483647 h 27"/>
              <a:gd name="T30" fmla="*/ 0 w 43"/>
              <a:gd name="T31" fmla="*/ 2147483647 h 2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3"/>
              <a:gd name="T49" fmla="*/ 0 h 27"/>
              <a:gd name="T50" fmla="*/ 43 w 43"/>
              <a:gd name="T51" fmla="*/ 27 h 2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3" h="27">
                <a:moveTo>
                  <a:pt x="0" y="26"/>
                </a:moveTo>
                <a:lnTo>
                  <a:pt x="3" y="27"/>
                </a:lnTo>
                <a:lnTo>
                  <a:pt x="8" y="23"/>
                </a:lnTo>
                <a:lnTo>
                  <a:pt x="12" y="18"/>
                </a:lnTo>
                <a:lnTo>
                  <a:pt x="24" y="18"/>
                </a:lnTo>
                <a:lnTo>
                  <a:pt x="34" y="16"/>
                </a:lnTo>
                <a:lnTo>
                  <a:pt x="40" y="11"/>
                </a:lnTo>
                <a:lnTo>
                  <a:pt x="41" y="6"/>
                </a:lnTo>
                <a:lnTo>
                  <a:pt x="43" y="0"/>
                </a:lnTo>
                <a:lnTo>
                  <a:pt x="35" y="3"/>
                </a:lnTo>
                <a:lnTo>
                  <a:pt x="20" y="10"/>
                </a:lnTo>
                <a:lnTo>
                  <a:pt x="17" y="10"/>
                </a:lnTo>
                <a:lnTo>
                  <a:pt x="12" y="14"/>
                </a:lnTo>
                <a:lnTo>
                  <a:pt x="3" y="16"/>
                </a:lnTo>
                <a:lnTo>
                  <a:pt x="0" y="18"/>
                </a:lnTo>
                <a:lnTo>
                  <a:pt x="0" y="26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137" name="Freeform 197"/>
          <p:cNvSpPr>
            <a:spLocks/>
          </p:cNvSpPr>
          <p:nvPr/>
        </p:nvSpPr>
        <p:spPr bwMode="auto">
          <a:xfrm>
            <a:off x="5522884" y="1377636"/>
            <a:ext cx="20597" cy="22512"/>
          </a:xfrm>
          <a:custGeom>
            <a:avLst/>
            <a:gdLst>
              <a:gd name="T0" fmla="*/ 2147483647 w 18"/>
              <a:gd name="T1" fmla="*/ 0 h 22"/>
              <a:gd name="T2" fmla="*/ 2147483647 w 18"/>
              <a:gd name="T3" fmla="*/ 2147483647 h 22"/>
              <a:gd name="T4" fmla="*/ 2147483647 w 18"/>
              <a:gd name="T5" fmla="*/ 2147483647 h 22"/>
              <a:gd name="T6" fmla="*/ 2147483647 w 18"/>
              <a:gd name="T7" fmla="*/ 2147483647 h 22"/>
              <a:gd name="T8" fmla="*/ 2147483647 w 18"/>
              <a:gd name="T9" fmla="*/ 2147483647 h 22"/>
              <a:gd name="T10" fmla="*/ 2147483647 w 18"/>
              <a:gd name="T11" fmla="*/ 2147483647 h 22"/>
              <a:gd name="T12" fmla="*/ 2147483647 w 18"/>
              <a:gd name="T13" fmla="*/ 2147483647 h 22"/>
              <a:gd name="T14" fmla="*/ 2147483647 w 18"/>
              <a:gd name="T15" fmla="*/ 2147483647 h 22"/>
              <a:gd name="T16" fmla="*/ 0 w 18"/>
              <a:gd name="T17" fmla="*/ 2147483647 h 22"/>
              <a:gd name="T18" fmla="*/ 2147483647 w 18"/>
              <a:gd name="T19" fmla="*/ 2147483647 h 22"/>
              <a:gd name="T20" fmla="*/ 2147483647 w 18"/>
              <a:gd name="T21" fmla="*/ 0 h 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22"/>
              <a:gd name="T35" fmla="*/ 18 w 18"/>
              <a:gd name="T36" fmla="*/ 22 h 2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22">
                <a:moveTo>
                  <a:pt x="6" y="0"/>
                </a:moveTo>
                <a:lnTo>
                  <a:pt x="17" y="7"/>
                </a:lnTo>
                <a:lnTo>
                  <a:pt x="18" y="12"/>
                </a:lnTo>
                <a:lnTo>
                  <a:pt x="14" y="16"/>
                </a:lnTo>
                <a:lnTo>
                  <a:pt x="10" y="19"/>
                </a:lnTo>
                <a:lnTo>
                  <a:pt x="12" y="22"/>
                </a:lnTo>
                <a:lnTo>
                  <a:pt x="6" y="21"/>
                </a:lnTo>
                <a:lnTo>
                  <a:pt x="2" y="16"/>
                </a:lnTo>
                <a:lnTo>
                  <a:pt x="0" y="12"/>
                </a:lnTo>
                <a:lnTo>
                  <a:pt x="3" y="6"/>
                </a:lnTo>
                <a:lnTo>
                  <a:pt x="6" y="0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138" name="Freeform 198"/>
          <p:cNvSpPr>
            <a:spLocks/>
          </p:cNvSpPr>
          <p:nvPr/>
        </p:nvSpPr>
        <p:spPr bwMode="auto">
          <a:xfrm>
            <a:off x="5549203" y="1370478"/>
            <a:ext cx="30895" cy="33769"/>
          </a:xfrm>
          <a:custGeom>
            <a:avLst/>
            <a:gdLst>
              <a:gd name="T0" fmla="*/ 2147483647 w 27"/>
              <a:gd name="T1" fmla="*/ 0 h 33"/>
              <a:gd name="T2" fmla="*/ 2147483647 w 27"/>
              <a:gd name="T3" fmla="*/ 2147483647 h 33"/>
              <a:gd name="T4" fmla="*/ 2147483647 w 27"/>
              <a:gd name="T5" fmla="*/ 2147483647 h 33"/>
              <a:gd name="T6" fmla="*/ 2147483647 w 27"/>
              <a:gd name="T7" fmla="*/ 2147483647 h 33"/>
              <a:gd name="T8" fmla="*/ 2147483647 w 27"/>
              <a:gd name="T9" fmla="*/ 2147483647 h 33"/>
              <a:gd name="T10" fmla="*/ 2147483647 w 27"/>
              <a:gd name="T11" fmla="*/ 2147483647 h 33"/>
              <a:gd name="T12" fmla="*/ 2147483647 w 27"/>
              <a:gd name="T13" fmla="*/ 2147483647 h 33"/>
              <a:gd name="T14" fmla="*/ 2147483647 w 27"/>
              <a:gd name="T15" fmla="*/ 2147483647 h 33"/>
              <a:gd name="T16" fmla="*/ 2147483647 w 27"/>
              <a:gd name="T17" fmla="*/ 2147483647 h 33"/>
              <a:gd name="T18" fmla="*/ 2147483647 w 27"/>
              <a:gd name="T19" fmla="*/ 2147483647 h 33"/>
              <a:gd name="T20" fmla="*/ 2147483647 w 27"/>
              <a:gd name="T21" fmla="*/ 2147483647 h 33"/>
              <a:gd name="T22" fmla="*/ 0 w 27"/>
              <a:gd name="T23" fmla="*/ 2147483647 h 33"/>
              <a:gd name="T24" fmla="*/ 2147483647 w 27"/>
              <a:gd name="T25" fmla="*/ 2147483647 h 33"/>
              <a:gd name="T26" fmla="*/ 2147483647 w 27"/>
              <a:gd name="T27" fmla="*/ 2147483647 h 33"/>
              <a:gd name="T28" fmla="*/ 2147483647 w 27"/>
              <a:gd name="T29" fmla="*/ 2147483647 h 33"/>
              <a:gd name="T30" fmla="*/ 2147483647 w 27"/>
              <a:gd name="T31" fmla="*/ 2147483647 h 33"/>
              <a:gd name="T32" fmla="*/ 2147483647 w 27"/>
              <a:gd name="T33" fmla="*/ 2147483647 h 33"/>
              <a:gd name="T34" fmla="*/ 2147483647 w 27"/>
              <a:gd name="T35" fmla="*/ 2147483647 h 33"/>
              <a:gd name="T36" fmla="*/ 2147483647 w 27"/>
              <a:gd name="T37" fmla="*/ 0 h 3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7"/>
              <a:gd name="T58" fmla="*/ 0 h 33"/>
              <a:gd name="T59" fmla="*/ 27 w 27"/>
              <a:gd name="T60" fmla="*/ 33 h 3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7" h="33">
                <a:moveTo>
                  <a:pt x="26" y="0"/>
                </a:moveTo>
                <a:lnTo>
                  <a:pt x="27" y="1"/>
                </a:lnTo>
                <a:lnTo>
                  <a:pt x="26" y="3"/>
                </a:lnTo>
                <a:lnTo>
                  <a:pt x="27" y="8"/>
                </a:lnTo>
                <a:lnTo>
                  <a:pt x="24" y="11"/>
                </a:lnTo>
                <a:lnTo>
                  <a:pt x="21" y="14"/>
                </a:lnTo>
                <a:lnTo>
                  <a:pt x="22" y="19"/>
                </a:lnTo>
                <a:lnTo>
                  <a:pt x="21" y="22"/>
                </a:lnTo>
                <a:lnTo>
                  <a:pt x="22" y="25"/>
                </a:lnTo>
                <a:lnTo>
                  <a:pt x="18" y="33"/>
                </a:lnTo>
                <a:lnTo>
                  <a:pt x="7" y="25"/>
                </a:lnTo>
                <a:lnTo>
                  <a:pt x="0" y="21"/>
                </a:lnTo>
                <a:lnTo>
                  <a:pt x="3" y="19"/>
                </a:lnTo>
                <a:lnTo>
                  <a:pt x="3" y="13"/>
                </a:lnTo>
                <a:lnTo>
                  <a:pt x="10" y="9"/>
                </a:lnTo>
                <a:lnTo>
                  <a:pt x="14" y="10"/>
                </a:lnTo>
                <a:lnTo>
                  <a:pt x="18" y="9"/>
                </a:lnTo>
                <a:lnTo>
                  <a:pt x="23" y="4"/>
                </a:lnTo>
                <a:lnTo>
                  <a:pt x="26" y="0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139" name="Freeform 199"/>
          <p:cNvSpPr>
            <a:spLocks/>
          </p:cNvSpPr>
          <p:nvPr/>
        </p:nvSpPr>
        <p:spPr bwMode="auto">
          <a:xfrm>
            <a:off x="5544622" y="1405266"/>
            <a:ext cx="13731" cy="14326"/>
          </a:xfrm>
          <a:custGeom>
            <a:avLst/>
            <a:gdLst>
              <a:gd name="T0" fmla="*/ 0 w 12"/>
              <a:gd name="T1" fmla="*/ 0 h 14"/>
              <a:gd name="T2" fmla="*/ 2147483647 w 12"/>
              <a:gd name="T3" fmla="*/ 2147483647 h 14"/>
              <a:gd name="T4" fmla="*/ 2147483647 w 12"/>
              <a:gd name="T5" fmla="*/ 2147483647 h 14"/>
              <a:gd name="T6" fmla="*/ 2147483647 w 12"/>
              <a:gd name="T7" fmla="*/ 2147483647 h 14"/>
              <a:gd name="T8" fmla="*/ 2147483647 w 12"/>
              <a:gd name="T9" fmla="*/ 2147483647 h 14"/>
              <a:gd name="T10" fmla="*/ 2147483647 w 12"/>
              <a:gd name="T11" fmla="*/ 2147483647 h 14"/>
              <a:gd name="T12" fmla="*/ 2147483647 w 12"/>
              <a:gd name="T13" fmla="*/ 2147483647 h 14"/>
              <a:gd name="T14" fmla="*/ 0 w 12"/>
              <a:gd name="T15" fmla="*/ 0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14"/>
              <a:gd name="T26" fmla="*/ 12 w 12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14">
                <a:moveTo>
                  <a:pt x="0" y="0"/>
                </a:moveTo>
                <a:lnTo>
                  <a:pt x="8" y="2"/>
                </a:lnTo>
                <a:lnTo>
                  <a:pt x="11" y="6"/>
                </a:lnTo>
                <a:lnTo>
                  <a:pt x="12" y="11"/>
                </a:lnTo>
                <a:lnTo>
                  <a:pt x="8" y="14"/>
                </a:lnTo>
                <a:lnTo>
                  <a:pt x="3" y="12"/>
                </a:lnTo>
                <a:lnTo>
                  <a:pt x="2" y="7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140" name="Freeform 200"/>
          <p:cNvSpPr>
            <a:spLocks/>
          </p:cNvSpPr>
          <p:nvPr/>
        </p:nvSpPr>
        <p:spPr bwMode="auto">
          <a:xfrm>
            <a:off x="5629292" y="1402196"/>
            <a:ext cx="8010" cy="11256"/>
          </a:xfrm>
          <a:custGeom>
            <a:avLst/>
            <a:gdLst>
              <a:gd name="T0" fmla="*/ 2147483647 w 7"/>
              <a:gd name="T1" fmla="*/ 0 h 11"/>
              <a:gd name="T2" fmla="*/ 0 w 7"/>
              <a:gd name="T3" fmla="*/ 2147483647 h 11"/>
              <a:gd name="T4" fmla="*/ 0 w 7"/>
              <a:gd name="T5" fmla="*/ 2147483647 h 11"/>
              <a:gd name="T6" fmla="*/ 2147483647 w 7"/>
              <a:gd name="T7" fmla="*/ 2147483647 h 11"/>
              <a:gd name="T8" fmla="*/ 2147483647 w 7"/>
              <a:gd name="T9" fmla="*/ 2147483647 h 11"/>
              <a:gd name="T10" fmla="*/ 2147483647 w 7"/>
              <a:gd name="T11" fmla="*/ 0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11"/>
              <a:gd name="T20" fmla="*/ 7 w 7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11">
                <a:moveTo>
                  <a:pt x="3" y="0"/>
                </a:moveTo>
                <a:lnTo>
                  <a:pt x="0" y="2"/>
                </a:lnTo>
                <a:lnTo>
                  <a:pt x="0" y="8"/>
                </a:lnTo>
                <a:lnTo>
                  <a:pt x="5" y="11"/>
                </a:lnTo>
                <a:lnTo>
                  <a:pt x="7" y="6"/>
                </a:lnTo>
                <a:lnTo>
                  <a:pt x="3" y="0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141" name="Freeform 201"/>
          <p:cNvSpPr>
            <a:spLocks/>
          </p:cNvSpPr>
          <p:nvPr/>
        </p:nvSpPr>
        <p:spPr bwMode="auto">
          <a:xfrm>
            <a:off x="5548058" y="1555689"/>
            <a:ext cx="179653" cy="89026"/>
          </a:xfrm>
          <a:custGeom>
            <a:avLst/>
            <a:gdLst>
              <a:gd name="T0" fmla="*/ 2147483647 w 157"/>
              <a:gd name="T1" fmla="*/ 2147483647 h 87"/>
              <a:gd name="T2" fmla="*/ 2147483647 w 157"/>
              <a:gd name="T3" fmla="*/ 2147483647 h 87"/>
              <a:gd name="T4" fmla="*/ 2147483647 w 157"/>
              <a:gd name="T5" fmla="*/ 2147483647 h 87"/>
              <a:gd name="T6" fmla="*/ 2147483647 w 157"/>
              <a:gd name="T7" fmla="*/ 2147483647 h 87"/>
              <a:gd name="T8" fmla="*/ 2147483647 w 157"/>
              <a:gd name="T9" fmla="*/ 2147483647 h 87"/>
              <a:gd name="T10" fmla="*/ 2147483647 w 157"/>
              <a:gd name="T11" fmla="*/ 2147483647 h 87"/>
              <a:gd name="T12" fmla="*/ 2147483647 w 157"/>
              <a:gd name="T13" fmla="*/ 2147483647 h 87"/>
              <a:gd name="T14" fmla="*/ 2147483647 w 157"/>
              <a:gd name="T15" fmla="*/ 2147483647 h 87"/>
              <a:gd name="T16" fmla="*/ 0 w 157"/>
              <a:gd name="T17" fmla="*/ 2147483647 h 87"/>
              <a:gd name="T18" fmla="*/ 2147483647 w 157"/>
              <a:gd name="T19" fmla="*/ 2147483647 h 87"/>
              <a:gd name="T20" fmla="*/ 2147483647 w 157"/>
              <a:gd name="T21" fmla="*/ 2147483647 h 87"/>
              <a:gd name="T22" fmla="*/ 2147483647 w 157"/>
              <a:gd name="T23" fmla="*/ 2147483647 h 87"/>
              <a:gd name="T24" fmla="*/ 2147483647 w 157"/>
              <a:gd name="T25" fmla="*/ 2147483647 h 87"/>
              <a:gd name="T26" fmla="*/ 2147483647 w 157"/>
              <a:gd name="T27" fmla="*/ 0 h 87"/>
              <a:gd name="T28" fmla="*/ 2147483647 w 157"/>
              <a:gd name="T29" fmla="*/ 2147483647 h 87"/>
              <a:gd name="T30" fmla="*/ 2147483647 w 157"/>
              <a:gd name="T31" fmla="*/ 2147483647 h 87"/>
              <a:gd name="T32" fmla="*/ 2147483647 w 157"/>
              <a:gd name="T33" fmla="*/ 2147483647 h 87"/>
              <a:gd name="T34" fmla="*/ 2147483647 w 157"/>
              <a:gd name="T35" fmla="*/ 2147483647 h 87"/>
              <a:gd name="T36" fmla="*/ 2147483647 w 157"/>
              <a:gd name="T37" fmla="*/ 2147483647 h 87"/>
              <a:gd name="T38" fmla="*/ 2147483647 w 157"/>
              <a:gd name="T39" fmla="*/ 2147483647 h 87"/>
              <a:gd name="T40" fmla="*/ 2147483647 w 157"/>
              <a:gd name="T41" fmla="*/ 2147483647 h 87"/>
              <a:gd name="T42" fmla="*/ 2147483647 w 157"/>
              <a:gd name="T43" fmla="*/ 2147483647 h 87"/>
              <a:gd name="T44" fmla="*/ 2147483647 w 157"/>
              <a:gd name="T45" fmla="*/ 2147483647 h 87"/>
              <a:gd name="T46" fmla="*/ 2147483647 w 157"/>
              <a:gd name="T47" fmla="*/ 2147483647 h 87"/>
              <a:gd name="T48" fmla="*/ 2147483647 w 157"/>
              <a:gd name="T49" fmla="*/ 2147483647 h 87"/>
              <a:gd name="T50" fmla="*/ 2147483647 w 157"/>
              <a:gd name="T51" fmla="*/ 2147483647 h 87"/>
              <a:gd name="T52" fmla="*/ 2147483647 w 157"/>
              <a:gd name="T53" fmla="*/ 2147483647 h 87"/>
              <a:gd name="T54" fmla="*/ 2147483647 w 157"/>
              <a:gd name="T55" fmla="*/ 2147483647 h 87"/>
              <a:gd name="T56" fmla="*/ 2147483647 w 157"/>
              <a:gd name="T57" fmla="*/ 2147483647 h 87"/>
              <a:gd name="T58" fmla="*/ 2147483647 w 157"/>
              <a:gd name="T59" fmla="*/ 2147483647 h 87"/>
              <a:gd name="T60" fmla="*/ 2147483647 w 157"/>
              <a:gd name="T61" fmla="*/ 2147483647 h 87"/>
              <a:gd name="T62" fmla="*/ 2147483647 w 157"/>
              <a:gd name="T63" fmla="*/ 2147483647 h 87"/>
              <a:gd name="T64" fmla="*/ 2147483647 w 157"/>
              <a:gd name="T65" fmla="*/ 2147483647 h 87"/>
              <a:gd name="T66" fmla="*/ 2147483647 w 157"/>
              <a:gd name="T67" fmla="*/ 2147483647 h 87"/>
              <a:gd name="T68" fmla="*/ 2147483647 w 157"/>
              <a:gd name="T69" fmla="*/ 2147483647 h 87"/>
              <a:gd name="T70" fmla="*/ 2147483647 w 157"/>
              <a:gd name="T71" fmla="*/ 2147483647 h 87"/>
              <a:gd name="T72" fmla="*/ 2147483647 w 157"/>
              <a:gd name="T73" fmla="*/ 2147483647 h 87"/>
              <a:gd name="T74" fmla="*/ 2147483647 w 157"/>
              <a:gd name="T75" fmla="*/ 2147483647 h 87"/>
              <a:gd name="T76" fmla="*/ 2147483647 w 157"/>
              <a:gd name="T77" fmla="*/ 2147483647 h 87"/>
              <a:gd name="T78" fmla="*/ 2147483647 w 157"/>
              <a:gd name="T79" fmla="*/ 2147483647 h 87"/>
              <a:gd name="T80" fmla="*/ 2147483647 w 157"/>
              <a:gd name="T81" fmla="*/ 2147483647 h 87"/>
              <a:gd name="T82" fmla="*/ 2147483647 w 157"/>
              <a:gd name="T83" fmla="*/ 2147483647 h 87"/>
              <a:gd name="T84" fmla="*/ 2147483647 w 157"/>
              <a:gd name="T85" fmla="*/ 2147483647 h 87"/>
              <a:gd name="T86" fmla="*/ 2147483647 w 157"/>
              <a:gd name="T87" fmla="*/ 2147483647 h 87"/>
              <a:gd name="T88" fmla="*/ 2147483647 w 157"/>
              <a:gd name="T89" fmla="*/ 2147483647 h 87"/>
              <a:gd name="T90" fmla="*/ 2147483647 w 157"/>
              <a:gd name="T91" fmla="*/ 2147483647 h 87"/>
              <a:gd name="T92" fmla="*/ 2147483647 w 157"/>
              <a:gd name="T93" fmla="*/ 2147483647 h 8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57"/>
              <a:gd name="T142" fmla="*/ 0 h 87"/>
              <a:gd name="T143" fmla="*/ 157 w 157"/>
              <a:gd name="T144" fmla="*/ 87 h 8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57" h="87">
                <a:moveTo>
                  <a:pt x="38" y="84"/>
                </a:moveTo>
                <a:lnTo>
                  <a:pt x="37" y="79"/>
                </a:lnTo>
                <a:lnTo>
                  <a:pt x="32" y="76"/>
                </a:lnTo>
                <a:lnTo>
                  <a:pt x="14" y="59"/>
                </a:lnTo>
                <a:lnTo>
                  <a:pt x="12" y="50"/>
                </a:lnTo>
                <a:lnTo>
                  <a:pt x="4" y="49"/>
                </a:lnTo>
                <a:lnTo>
                  <a:pt x="5" y="41"/>
                </a:lnTo>
                <a:lnTo>
                  <a:pt x="2" y="33"/>
                </a:lnTo>
                <a:lnTo>
                  <a:pt x="0" y="29"/>
                </a:lnTo>
                <a:lnTo>
                  <a:pt x="1" y="23"/>
                </a:lnTo>
                <a:lnTo>
                  <a:pt x="8" y="23"/>
                </a:lnTo>
                <a:lnTo>
                  <a:pt x="18" y="21"/>
                </a:lnTo>
                <a:lnTo>
                  <a:pt x="49" y="5"/>
                </a:lnTo>
                <a:lnTo>
                  <a:pt x="56" y="0"/>
                </a:lnTo>
                <a:lnTo>
                  <a:pt x="59" y="6"/>
                </a:lnTo>
                <a:lnTo>
                  <a:pt x="66" y="3"/>
                </a:lnTo>
                <a:lnTo>
                  <a:pt x="72" y="4"/>
                </a:lnTo>
                <a:lnTo>
                  <a:pt x="76" y="6"/>
                </a:lnTo>
                <a:lnTo>
                  <a:pt x="76" y="13"/>
                </a:lnTo>
                <a:lnTo>
                  <a:pt x="88" y="21"/>
                </a:lnTo>
                <a:lnTo>
                  <a:pt x="89" y="26"/>
                </a:lnTo>
                <a:lnTo>
                  <a:pt x="93" y="32"/>
                </a:lnTo>
                <a:lnTo>
                  <a:pt x="96" y="34"/>
                </a:lnTo>
                <a:lnTo>
                  <a:pt x="98" y="32"/>
                </a:lnTo>
                <a:lnTo>
                  <a:pt x="106" y="28"/>
                </a:lnTo>
                <a:lnTo>
                  <a:pt x="109" y="29"/>
                </a:lnTo>
                <a:lnTo>
                  <a:pt x="120" y="39"/>
                </a:lnTo>
                <a:lnTo>
                  <a:pt x="122" y="39"/>
                </a:lnTo>
                <a:lnTo>
                  <a:pt x="133" y="46"/>
                </a:lnTo>
                <a:lnTo>
                  <a:pt x="149" y="45"/>
                </a:lnTo>
                <a:lnTo>
                  <a:pt x="157" y="50"/>
                </a:lnTo>
                <a:lnTo>
                  <a:pt x="140" y="60"/>
                </a:lnTo>
                <a:lnTo>
                  <a:pt x="139" y="72"/>
                </a:lnTo>
                <a:lnTo>
                  <a:pt x="129" y="82"/>
                </a:lnTo>
                <a:lnTo>
                  <a:pt x="117" y="82"/>
                </a:lnTo>
                <a:lnTo>
                  <a:pt x="111" y="84"/>
                </a:lnTo>
                <a:lnTo>
                  <a:pt x="103" y="87"/>
                </a:lnTo>
                <a:lnTo>
                  <a:pt x="93" y="81"/>
                </a:lnTo>
                <a:lnTo>
                  <a:pt x="87" y="84"/>
                </a:lnTo>
                <a:lnTo>
                  <a:pt x="81" y="85"/>
                </a:lnTo>
                <a:lnTo>
                  <a:pt x="76" y="77"/>
                </a:lnTo>
                <a:lnTo>
                  <a:pt x="62" y="79"/>
                </a:lnTo>
                <a:lnTo>
                  <a:pt x="58" y="82"/>
                </a:lnTo>
                <a:lnTo>
                  <a:pt x="56" y="84"/>
                </a:lnTo>
                <a:lnTo>
                  <a:pt x="49" y="84"/>
                </a:lnTo>
                <a:lnTo>
                  <a:pt x="43" y="86"/>
                </a:lnTo>
                <a:lnTo>
                  <a:pt x="38" y="84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142" name="Freeform 202"/>
          <p:cNvSpPr>
            <a:spLocks/>
          </p:cNvSpPr>
          <p:nvPr/>
        </p:nvSpPr>
        <p:spPr bwMode="auto">
          <a:xfrm>
            <a:off x="5565212" y="1722489"/>
            <a:ext cx="163633" cy="143261"/>
          </a:xfrm>
          <a:custGeom>
            <a:avLst/>
            <a:gdLst>
              <a:gd name="T0" fmla="*/ 2147483647 w 143"/>
              <a:gd name="T1" fmla="*/ 2147483647 h 140"/>
              <a:gd name="T2" fmla="*/ 2147483647 w 143"/>
              <a:gd name="T3" fmla="*/ 2147483647 h 140"/>
              <a:gd name="T4" fmla="*/ 2147483647 w 143"/>
              <a:gd name="T5" fmla="*/ 2147483647 h 140"/>
              <a:gd name="T6" fmla="*/ 2147483647 w 143"/>
              <a:gd name="T7" fmla="*/ 2147483647 h 140"/>
              <a:gd name="T8" fmla="*/ 2147483647 w 143"/>
              <a:gd name="T9" fmla="*/ 2147483647 h 140"/>
              <a:gd name="T10" fmla="*/ 2147483647 w 143"/>
              <a:gd name="T11" fmla="*/ 2147483647 h 140"/>
              <a:gd name="T12" fmla="*/ 2147483647 w 143"/>
              <a:gd name="T13" fmla="*/ 2147483647 h 140"/>
              <a:gd name="T14" fmla="*/ 2147483647 w 143"/>
              <a:gd name="T15" fmla="*/ 2147483647 h 140"/>
              <a:gd name="T16" fmla="*/ 2147483647 w 143"/>
              <a:gd name="T17" fmla="*/ 2147483647 h 140"/>
              <a:gd name="T18" fmla="*/ 2147483647 w 143"/>
              <a:gd name="T19" fmla="*/ 2147483647 h 140"/>
              <a:gd name="T20" fmla="*/ 2147483647 w 143"/>
              <a:gd name="T21" fmla="*/ 2147483647 h 140"/>
              <a:gd name="T22" fmla="*/ 2147483647 w 143"/>
              <a:gd name="T23" fmla="*/ 2147483647 h 140"/>
              <a:gd name="T24" fmla="*/ 2147483647 w 143"/>
              <a:gd name="T25" fmla="*/ 2147483647 h 140"/>
              <a:gd name="T26" fmla="*/ 2147483647 w 143"/>
              <a:gd name="T27" fmla="*/ 2147483647 h 140"/>
              <a:gd name="T28" fmla="*/ 2147483647 w 143"/>
              <a:gd name="T29" fmla="*/ 2147483647 h 140"/>
              <a:gd name="T30" fmla="*/ 2147483647 w 143"/>
              <a:gd name="T31" fmla="*/ 2147483647 h 140"/>
              <a:gd name="T32" fmla="*/ 2147483647 w 143"/>
              <a:gd name="T33" fmla="*/ 2147483647 h 140"/>
              <a:gd name="T34" fmla="*/ 2147483647 w 143"/>
              <a:gd name="T35" fmla="*/ 2147483647 h 140"/>
              <a:gd name="T36" fmla="*/ 2147483647 w 143"/>
              <a:gd name="T37" fmla="*/ 2147483647 h 140"/>
              <a:gd name="T38" fmla="*/ 2147483647 w 143"/>
              <a:gd name="T39" fmla="*/ 2147483647 h 140"/>
              <a:gd name="T40" fmla="*/ 2147483647 w 143"/>
              <a:gd name="T41" fmla="*/ 2147483647 h 140"/>
              <a:gd name="T42" fmla="*/ 2147483647 w 143"/>
              <a:gd name="T43" fmla="*/ 2147483647 h 140"/>
              <a:gd name="T44" fmla="*/ 2147483647 w 143"/>
              <a:gd name="T45" fmla="*/ 2147483647 h 140"/>
              <a:gd name="T46" fmla="*/ 2147483647 w 143"/>
              <a:gd name="T47" fmla="*/ 2147483647 h 140"/>
              <a:gd name="T48" fmla="*/ 2147483647 w 143"/>
              <a:gd name="T49" fmla="*/ 2147483647 h 140"/>
              <a:gd name="T50" fmla="*/ 2147483647 w 143"/>
              <a:gd name="T51" fmla="*/ 2147483647 h 140"/>
              <a:gd name="T52" fmla="*/ 2147483647 w 143"/>
              <a:gd name="T53" fmla="*/ 2147483647 h 140"/>
              <a:gd name="T54" fmla="*/ 2147483647 w 143"/>
              <a:gd name="T55" fmla="*/ 2147483647 h 140"/>
              <a:gd name="T56" fmla="*/ 2147483647 w 143"/>
              <a:gd name="T57" fmla="*/ 2147483647 h 140"/>
              <a:gd name="T58" fmla="*/ 2147483647 w 143"/>
              <a:gd name="T59" fmla="*/ 2147483647 h 140"/>
              <a:gd name="T60" fmla="*/ 2147483647 w 143"/>
              <a:gd name="T61" fmla="*/ 2147483647 h 140"/>
              <a:gd name="T62" fmla="*/ 2147483647 w 143"/>
              <a:gd name="T63" fmla="*/ 2147483647 h 140"/>
              <a:gd name="T64" fmla="*/ 2147483647 w 143"/>
              <a:gd name="T65" fmla="*/ 2147483647 h 140"/>
              <a:gd name="T66" fmla="*/ 2147483647 w 143"/>
              <a:gd name="T67" fmla="*/ 2147483647 h 140"/>
              <a:gd name="T68" fmla="*/ 2147483647 w 143"/>
              <a:gd name="T69" fmla="*/ 2147483647 h 140"/>
              <a:gd name="T70" fmla="*/ 2147483647 w 143"/>
              <a:gd name="T71" fmla="*/ 2147483647 h 140"/>
              <a:gd name="T72" fmla="*/ 2147483647 w 143"/>
              <a:gd name="T73" fmla="*/ 2147483647 h 140"/>
              <a:gd name="T74" fmla="*/ 2147483647 w 143"/>
              <a:gd name="T75" fmla="*/ 2147483647 h 140"/>
              <a:gd name="T76" fmla="*/ 2147483647 w 143"/>
              <a:gd name="T77" fmla="*/ 2147483647 h 140"/>
              <a:gd name="T78" fmla="*/ 2147483647 w 143"/>
              <a:gd name="T79" fmla="*/ 0 h 140"/>
              <a:gd name="T80" fmla="*/ 2147483647 w 143"/>
              <a:gd name="T81" fmla="*/ 2147483647 h 140"/>
              <a:gd name="T82" fmla="*/ 2147483647 w 143"/>
              <a:gd name="T83" fmla="*/ 2147483647 h 140"/>
              <a:gd name="T84" fmla="*/ 2147483647 w 143"/>
              <a:gd name="T85" fmla="*/ 2147483647 h 140"/>
              <a:gd name="T86" fmla="*/ 2147483647 w 143"/>
              <a:gd name="T87" fmla="*/ 2147483647 h 140"/>
              <a:gd name="T88" fmla="*/ 0 w 143"/>
              <a:gd name="T89" fmla="*/ 2147483647 h 14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43"/>
              <a:gd name="T136" fmla="*/ 0 h 140"/>
              <a:gd name="T137" fmla="*/ 143 w 143"/>
              <a:gd name="T138" fmla="*/ 140 h 14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43" h="140">
                <a:moveTo>
                  <a:pt x="0" y="32"/>
                </a:moveTo>
                <a:lnTo>
                  <a:pt x="3" y="40"/>
                </a:lnTo>
                <a:lnTo>
                  <a:pt x="6" y="47"/>
                </a:lnTo>
                <a:lnTo>
                  <a:pt x="9" y="51"/>
                </a:lnTo>
                <a:lnTo>
                  <a:pt x="13" y="52"/>
                </a:lnTo>
                <a:lnTo>
                  <a:pt x="16" y="50"/>
                </a:lnTo>
                <a:lnTo>
                  <a:pt x="18" y="46"/>
                </a:lnTo>
                <a:lnTo>
                  <a:pt x="23" y="38"/>
                </a:lnTo>
                <a:lnTo>
                  <a:pt x="27" y="43"/>
                </a:lnTo>
                <a:lnTo>
                  <a:pt x="33" y="44"/>
                </a:lnTo>
                <a:lnTo>
                  <a:pt x="36" y="46"/>
                </a:lnTo>
                <a:lnTo>
                  <a:pt x="35" y="53"/>
                </a:lnTo>
                <a:lnTo>
                  <a:pt x="35" y="58"/>
                </a:lnTo>
                <a:lnTo>
                  <a:pt x="41" y="65"/>
                </a:lnTo>
                <a:lnTo>
                  <a:pt x="46" y="72"/>
                </a:lnTo>
                <a:lnTo>
                  <a:pt x="45" y="74"/>
                </a:lnTo>
                <a:lnTo>
                  <a:pt x="38" y="74"/>
                </a:lnTo>
                <a:lnTo>
                  <a:pt x="42" y="78"/>
                </a:lnTo>
                <a:lnTo>
                  <a:pt x="61" y="101"/>
                </a:lnTo>
                <a:lnTo>
                  <a:pt x="63" y="102"/>
                </a:lnTo>
                <a:lnTo>
                  <a:pt x="69" y="102"/>
                </a:lnTo>
                <a:lnTo>
                  <a:pt x="74" y="103"/>
                </a:lnTo>
                <a:lnTo>
                  <a:pt x="82" y="108"/>
                </a:lnTo>
                <a:lnTo>
                  <a:pt x="90" y="114"/>
                </a:lnTo>
                <a:lnTo>
                  <a:pt x="91" y="117"/>
                </a:lnTo>
                <a:lnTo>
                  <a:pt x="94" y="123"/>
                </a:lnTo>
                <a:lnTo>
                  <a:pt x="97" y="123"/>
                </a:lnTo>
                <a:lnTo>
                  <a:pt x="99" y="123"/>
                </a:lnTo>
                <a:lnTo>
                  <a:pt x="105" y="125"/>
                </a:lnTo>
                <a:lnTo>
                  <a:pt x="108" y="128"/>
                </a:lnTo>
                <a:lnTo>
                  <a:pt x="119" y="140"/>
                </a:lnTo>
                <a:lnTo>
                  <a:pt x="115" y="127"/>
                </a:lnTo>
                <a:lnTo>
                  <a:pt x="111" y="123"/>
                </a:lnTo>
                <a:lnTo>
                  <a:pt x="114" y="119"/>
                </a:lnTo>
                <a:lnTo>
                  <a:pt x="112" y="114"/>
                </a:lnTo>
                <a:lnTo>
                  <a:pt x="107" y="108"/>
                </a:lnTo>
                <a:lnTo>
                  <a:pt x="97" y="97"/>
                </a:lnTo>
                <a:lnTo>
                  <a:pt x="90" y="91"/>
                </a:lnTo>
                <a:lnTo>
                  <a:pt x="88" y="89"/>
                </a:lnTo>
                <a:lnTo>
                  <a:pt x="84" y="89"/>
                </a:lnTo>
                <a:lnTo>
                  <a:pt x="79" y="85"/>
                </a:lnTo>
                <a:lnTo>
                  <a:pt x="78" y="85"/>
                </a:lnTo>
                <a:lnTo>
                  <a:pt x="75" y="83"/>
                </a:lnTo>
                <a:lnTo>
                  <a:pt x="74" y="77"/>
                </a:lnTo>
                <a:lnTo>
                  <a:pt x="72" y="72"/>
                </a:lnTo>
                <a:lnTo>
                  <a:pt x="66" y="65"/>
                </a:lnTo>
                <a:lnTo>
                  <a:pt x="54" y="52"/>
                </a:lnTo>
                <a:lnTo>
                  <a:pt x="54" y="50"/>
                </a:lnTo>
                <a:lnTo>
                  <a:pt x="54" y="48"/>
                </a:lnTo>
                <a:lnTo>
                  <a:pt x="61" y="47"/>
                </a:lnTo>
                <a:lnTo>
                  <a:pt x="77" y="52"/>
                </a:lnTo>
                <a:lnTo>
                  <a:pt x="88" y="40"/>
                </a:lnTo>
                <a:lnTo>
                  <a:pt x="97" y="48"/>
                </a:lnTo>
                <a:lnTo>
                  <a:pt x="100" y="48"/>
                </a:lnTo>
                <a:lnTo>
                  <a:pt x="102" y="51"/>
                </a:lnTo>
                <a:lnTo>
                  <a:pt x="106" y="48"/>
                </a:lnTo>
                <a:lnTo>
                  <a:pt x="111" y="48"/>
                </a:lnTo>
                <a:lnTo>
                  <a:pt x="116" y="49"/>
                </a:lnTo>
                <a:lnTo>
                  <a:pt x="124" y="46"/>
                </a:lnTo>
                <a:lnTo>
                  <a:pt x="130" y="48"/>
                </a:lnTo>
                <a:lnTo>
                  <a:pt x="135" y="52"/>
                </a:lnTo>
                <a:lnTo>
                  <a:pt x="140" y="53"/>
                </a:lnTo>
                <a:lnTo>
                  <a:pt x="140" y="50"/>
                </a:lnTo>
                <a:lnTo>
                  <a:pt x="143" y="44"/>
                </a:lnTo>
                <a:lnTo>
                  <a:pt x="140" y="41"/>
                </a:lnTo>
                <a:lnTo>
                  <a:pt x="135" y="36"/>
                </a:lnTo>
                <a:lnTo>
                  <a:pt x="135" y="31"/>
                </a:lnTo>
                <a:lnTo>
                  <a:pt x="135" y="27"/>
                </a:lnTo>
                <a:lnTo>
                  <a:pt x="135" y="23"/>
                </a:lnTo>
                <a:lnTo>
                  <a:pt x="129" y="22"/>
                </a:lnTo>
                <a:lnTo>
                  <a:pt x="126" y="21"/>
                </a:lnTo>
                <a:lnTo>
                  <a:pt x="122" y="23"/>
                </a:lnTo>
                <a:lnTo>
                  <a:pt x="119" y="25"/>
                </a:lnTo>
                <a:lnTo>
                  <a:pt x="116" y="25"/>
                </a:lnTo>
                <a:lnTo>
                  <a:pt x="109" y="20"/>
                </a:lnTo>
                <a:lnTo>
                  <a:pt x="105" y="18"/>
                </a:lnTo>
                <a:lnTo>
                  <a:pt x="99" y="18"/>
                </a:lnTo>
                <a:lnTo>
                  <a:pt x="94" y="13"/>
                </a:lnTo>
                <a:lnTo>
                  <a:pt x="83" y="1"/>
                </a:lnTo>
                <a:lnTo>
                  <a:pt x="78" y="0"/>
                </a:lnTo>
                <a:lnTo>
                  <a:pt x="70" y="10"/>
                </a:lnTo>
                <a:lnTo>
                  <a:pt x="62" y="10"/>
                </a:lnTo>
                <a:lnTo>
                  <a:pt x="59" y="13"/>
                </a:lnTo>
                <a:lnTo>
                  <a:pt x="57" y="18"/>
                </a:lnTo>
                <a:lnTo>
                  <a:pt x="42" y="34"/>
                </a:lnTo>
                <a:lnTo>
                  <a:pt x="32" y="32"/>
                </a:lnTo>
                <a:lnTo>
                  <a:pt x="22" y="30"/>
                </a:lnTo>
                <a:lnTo>
                  <a:pt x="16" y="32"/>
                </a:lnTo>
                <a:lnTo>
                  <a:pt x="9" y="34"/>
                </a:lnTo>
                <a:lnTo>
                  <a:pt x="0" y="32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143" name="Freeform 203"/>
          <p:cNvSpPr>
            <a:spLocks/>
          </p:cNvSpPr>
          <p:nvPr/>
        </p:nvSpPr>
        <p:spPr bwMode="auto">
          <a:xfrm>
            <a:off x="5665919" y="1607877"/>
            <a:ext cx="155623" cy="64468"/>
          </a:xfrm>
          <a:custGeom>
            <a:avLst/>
            <a:gdLst>
              <a:gd name="T0" fmla="*/ 2147483647 w 136"/>
              <a:gd name="T1" fmla="*/ 2147483647 h 63"/>
              <a:gd name="T2" fmla="*/ 2147483647 w 136"/>
              <a:gd name="T3" fmla="*/ 0 h 63"/>
              <a:gd name="T4" fmla="*/ 2147483647 w 136"/>
              <a:gd name="T5" fmla="*/ 0 h 63"/>
              <a:gd name="T6" fmla="*/ 2147483647 w 136"/>
              <a:gd name="T7" fmla="*/ 2147483647 h 63"/>
              <a:gd name="T8" fmla="*/ 2147483647 w 136"/>
              <a:gd name="T9" fmla="*/ 2147483647 h 63"/>
              <a:gd name="T10" fmla="*/ 2147483647 w 136"/>
              <a:gd name="T11" fmla="*/ 2147483647 h 63"/>
              <a:gd name="T12" fmla="*/ 2147483647 w 136"/>
              <a:gd name="T13" fmla="*/ 2147483647 h 63"/>
              <a:gd name="T14" fmla="*/ 2147483647 w 136"/>
              <a:gd name="T15" fmla="*/ 2147483647 h 63"/>
              <a:gd name="T16" fmla="*/ 2147483647 w 136"/>
              <a:gd name="T17" fmla="*/ 2147483647 h 63"/>
              <a:gd name="T18" fmla="*/ 2147483647 w 136"/>
              <a:gd name="T19" fmla="*/ 2147483647 h 63"/>
              <a:gd name="T20" fmla="*/ 2147483647 w 136"/>
              <a:gd name="T21" fmla="*/ 2147483647 h 63"/>
              <a:gd name="T22" fmla="*/ 2147483647 w 136"/>
              <a:gd name="T23" fmla="*/ 2147483647 h 63"/>
              <a:gd name="T24" fmla="*/ 2147483647 w 136"/>
              <a:gd name="T25" fmla="*/ 2147483647 h 63"/>
              <a:gd name="T26" fmla="*/ 2147483647 w 136"/>
              <a:gd name="T27" fmla="*/ 2147483647 h 63"/>
              <a:gd name="T28" fmla="*/ 2147483647 w 136"/>
              <a:gd name="T29" fmla="*/ 2147483647 h 63"/>
              <a:gd name="T30" fmla="*/ 2147483647 w 136"/>
              <a:gd name="T31" fmla="*/ 2147483647 h 63"/>
              <a:gd name="T32" fmla="*/ 2147483647 w 136"/>
              <a:gd name="T33" fmla="*/ 2147483647 h 63"/>
              <a:gd name="T34" fmla="*/ 2147483647 w 136"/>
              <a:gd name="T35" fmla="*/ 2147483647 h 63"/>
              <a:gd name="T36" fmla="*/ 2147483647 w 136"/>
              <a:gd name="T37" fmla="*/ 2147483647 h 63"/>
              <a:gd name="T38" fmla="*/ 2147483647 w 136"/>
              <a:gd name="T39" fmla="*/ 2147483647 h 63"/>
              <a:gd name="T40" fmla="*/ 2147483647 w 136"/>
              <a:gd name="T41" fmla="*/ 2147483647 h 63"/>
              <a:gd name="T42" fmla="*/ 2147483647 w 136"/>
              <a:gd name="T43" fmla="*/ 2147483647 h 63"/>
              <a:gd name="T44" fmla="*/ 2147483647 w 136"/>
              <a:gd name="T45" fmla="*/ 2147483647 h 63"/>
              <a:gd name="T46" fmla="*/ 2147483647 w 136"/>
              <a:gd name="T47" fmla="*/ 2147483647 h 63"/>
              <a:gd name="T48" fmla="*/ 2147483647 w 136"/>
              <a:gd name="T49" fmla="*/ 2147483647 h 63"/>
              <a:gd name="T50" fmla="*/ 2147483647 w 136"/>
              <a:gd name="T51" fmla="*/ 2147483647 h 63"/>
              <a:gd name="T52" fmla="*/ 2147483647 w 136"/>
              <a:gd name="T53" fmla="*/ 2147483647 h 63"/>
              <a:gd name="T54" fmla="*/ 2147483647 w 136"/>
              <a:gd name="T55" fmla="*/ 2147483647 h 63"/>
              <a:gd name="T56" fmla="*/ 2147483647 w 136"/>
              <a:gd name="T57" fmla="*/ 2147483647 h 63"/>
              <a:gd name="T58" fmla="*/ 2147483647 w 136"/>
              <a:gd name="T59" fmla="*/ 2147483647 h 63"/>
              <a:gd name="T60" fmla="*/ 2147483647 w 136"/>
              <a:gd name="T61" fmla="*/ 2147483647 h 63"/>
              <a:gd name="T62" fmla="*/ 2147483647 w 136"/>
              <a:gd name="T63" fmla="*/ 2147483647 h 63"/>
              <a:gd name="T64" fmla="*/ 2147483647 w 136"/>
              <a:gd name="T65" fmla="*/ 2147483647 h 63"/>
              <a:gd name="T66" fmla="*/ 2147483647 w 136"/>
              <a:gd name="T67" fmla="*/ 2147483647 h 63"/>
              <a:gd name="T68" fmla="*/ 2147483647 w 136"/>
              <a:gd name="T69" fmla="*/ 2147483647 h 63"/>
              <a:gd name="T70" fmla="*/ 2147483647 w 136"/>
              <a:gd name="T71" fmla="*/ 2147483647 h 63"/>
              <a:gd name="T72" fmla="*/ 2147483647 w 136"/>
              <a:gd name="T73" fmla="*/ 2147483647 h 63"/>
              <a:gd name="T74" fmla="*/ 0 w 136"/>
              <a:gd name="T75" fmla="*/ 2147483647 h 63"/>
              <a:gd name="T76" fmla="*/ 0 w 136"/>
              <a:gd name="T77" fmla="*/ 2147483647 h 63"/>
              <a:gd name="T78" fmla="*/ 2147483647 w 136"/>
              <a:gd name="T79" fmla="*/ 2147483647 h 63"/>
              <a:gd name="T80" fmla="*/ 2147483647 w 136"/>
              <a:gd name="T81" fmla="*/ 2147483647 h 63"/>
              <a:gd name="T82" fmla="*/ 2147483647 w 136"/>
              <a:gd name="T83" fmla="*/ 2147483647 h 63"/>
              <a:gd name="T84" fmla="*/ 2147483647 w 136"/>
              <a:gd name="T85" fmla="*/ 2147483647 h 63"/>
              <a:gd name="T86" fmla="*/ 2147483647 w 136"/>
              <a:gd name="T87" fmla="*/ 2147483647 h 6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6"/>
              <a:gd name="T133" fmla="*/ 0 h 63"/>
              <a:gd name="T134" fmla="*/ 136 w 136"/>
              <a:gd name="T135" fmla="*/ 63 h 6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6" h="63">
                <a:moveTo>
                  <a:pt x="47" y="4"/>
                </a:moveTo>
                <a:lnTo>
                  <a:pt x="51" y="0"/>
                </a:lnTo>
                <a:lnTo>
                  <a:pt x="57" y="0"/>
                </a:lnTo>
                <a:lnTo>
                  <a:pt x="59" y="5"/>
                </a:lnTo>
                <a:lnTo>
                  <a:pt x="64" y="2"/>
                </a:lnTo>
                <a:lnTo>
                  <a:pt x="69" y="3"/>
                </a:lnTo>
                <a:lnTo>
                  <a:pt x="77" y="11"/>
                </a:lnTo>
                <a:lnTo>
                  <a:pt x="85" y="15"/>
                </a:lnTo>
                <a:lnTo>
                  <a:pt x="88" y="16"/>
                </a:lnTo>
                <a:lnTo>
                  <a:pt x="93" y="12"/>
                </a:lnTo>
                <a:lnTo>
                  <a:pt x="97" y="10"/>
                </a:lnTo>
                <a:lnTo>
                  <a:pt x="108" y="13"/>
                </a:lnTo>
                <a:lnTo>
                  <a:pt x="124" y="18"/>
                </a:lnTo>
                <a:lnTo>
                  <a:pt x="136" y="21"/>
                </a:lnTo>
                <a:lnTo>
                  <a:pt x="132" y="26"/>
                </a:lnTo>
                <a:lnTo>
                  <a:pt x="124" y="34"/>
                </a:lnTo>
                <a:lnTo>
                  <a:pt x="122" y="37"/>
                </a:lnTo>
                <a:lnTo>
                  <a:pt x="123" y="44"/>
                </a:lnTo>
                <a:lnTo>
                  <a:pt x="117" y="44"/>
                </a:lnTo>
                <a:lnTo>
                  <a:pt x="111" y="38"/>
                </a:lnTo>
                <a:lnTo>
                  <a:pt x="105" y="37"/>
                </a:lnTo>
                <a:lnTo>
                  <a:pt x="90" y="41"/>
                </a:lnTo>
                <a:lnTo>
                  <a:pt x="86" y="45"/>
                </a:lnTo>
                <a:lnTo>
                  <a:pt x="82" y="50"/>
                </a:lnTo>
                <a:lnTo>
                  <a:pt x="74" y="56"/>
                </a:lnTo>
                <a:lnTo>
                  <a:pt x="69" y="56"/>
                </a:lnTo>
                <a:lnTo>
                  <a:pt x="65" y="51"/>
                </a:lnTo>
                <a:lnTo>
                  <a:pt x="60" y="51"/>
                </a:lnTo>
                <a:lnTo>
                  <a:pt x="45" y="59"/>
                </a:lnTo>
                <a:lnTo>
                  <a:pt x="37" y="62"/>
                </a:lnTo>
                <a:lnTo>
                  <a:pt x="31" y="63"/>
                </a:lnTo>
                <a:lnTo>
                  <a:pt x="19" y="62"/>
                </a:lnTo>
                <a:lnTo>
                  <a:pt x="14" y="62"/>
                </a:lnTo>
                <a:lnTo>
                  <a:pt x="10" y="57"/>
                </a:lnTo>
                <a:lnTo>
                  <a:pt x="9" y="55"/>
                </a:lnTo>
                <a:lnTo>
                  <a:pt x="4" y="53"/>
                </a:lnTo>
                <a:lnTo>
                  <a:pt x="2" y="49"/>
                </a:lnTo>
                <a:lnTo>
                  <a:pt x="0" y="44"/>
                </a:lnTo>
                <a:lnTo>
                  <a:pt x="0" y="36"/>
                </a:lnTo>
                <a:lnTo>
                  <a:pt x="13" y="31"/>
                </a:lnTo>
                <a:lnTo>
                  <a:pt x="28" y="31"/>
                </a:lnTo>
                <a:lnTo>
                  <a:pt x="37" y="22"/>
                </a:lnTo>
                <a:lnTo>
                  <a:pt x="38" y="8"/>
                </a:lnTo>
                <a:lnTo>
                  <a:pt x="47" y="4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144" name="Freeform 204"/>
          <p:cNvSpPr>
            <a:spLocks/>
          </p:cNvSpPr>
          <p:nvPr/>
        </p:nvSpPr>
        <p:spPr bwMode="auto">
          <a:xfrm>
            <a:off x="5625870" y="1763421"/>
            <a:ext cx="106419" cy="89027"/>
          </a:xfrm>
          <a:custGeom>
            <a:avLst/>
            <a:gdLst>
              <a:gd name="T0" fmla="*/ 2147483647 w 93"/>
              <a:gd name="T1" fmla="*/ 2147483647 h 87"/>
              <a:gd name="T2" fmla="*/ 2147483647 w 93"/>
              <a:gd name="T3" fmla="*/ 2147483647 h 87"/>
              <a:gd name="T4" fmla="*/ 2147483647 w 93"/>
              <a:gd name="T5" fmla="*/ 2147483647 h 87"/>
              <a:gd name="T6" fmla="*/ 2147483647 w 93"/>
              <a:gd name="T7" fmla="*/ 2147483647 h 87"/>
              <a:gd name="T8" fmla="*/ 2147483647 w 93"/>
              <a:gd name="T9" fmla="*/ 2147483647 h 87"/>
              <a:gd name="T10" fmla="*/ 2147483647 w 93"/>
              <a:gd name="T11" fmla="*/ 2147483647 h 87"/>
              <a:gd name="T12" fmla="*/ 2147483647 w 93"/>
              <a:gd name="T13" fmla="*/ 2147483647 h 87"/>
              <a:gd name="T14" fmla="*/ 2147483647 w 93"/>
              <a:gd name="T15" fmla="*/ 2147483647 h 87"/>
              <a:gd name="T16" fmla="*/ 2147483647 w 93"/>
              <a:gd name="T17" fmla="*/ 2147483647 h 87"/>
              <a:gd name="T18" fmla="*/ 2147483647 w 93"/>
              <a:gd name="T19" fmla="*/ 0 h 87"/>
              <a:gd name="T20" fmla="*/ 2147483647 w 93"/>
              <a:gd name="T21" fmla="*/ 2147483647 h 87"/>
              <a:gd name="T22" fmla="*/ 2147483647 w 93"/>
              <a:gd name="T23" fmla="*/ 2147483647 h 87"/>
              <a:gd name="T24" fmla="*/ 0 w 93"/>
              <a:gd name="T25" fmla="*/ 2147483647 h 87"/>
              <a:gd name="T26" fmla="*/ 0 w 93"/>
              <a:gd name="T27" fmla="*/ 2147483647 h 87"/>
              <a:gd name="T28" fmla="*/ 2147483647 w 93"/>
              <a:gd name="T29" fmla="*/ 2147483647 h 87"/>
              <a:gd name="T30" fmla="*/ 2147483647 w 93"/>
              <a:gd name="T31" fmla="*/ 2147483647 h 87"/>
              <a:gd name="T32" fmla="*/ 2147483647 w 93"/>
              <a:gd name="T33" fmla="*/ 2147483647 h 87"/>
              <a:gd name="T34" fmla="*/ 2147483647 w 93"/>
              <a:gd name="T35" fmla="*/ 2147483647 h 87"/>
              <a:gd name="T36" fmla="*/ 2147483647 w 93"/>
              <a:gd name="T37" fmla="*/ 2147483647 h 87"/>
              <a:gd name="T38" fmla="*/ 2147483647 w 93"/>
              <a:gd name="T39" fmla="*/ 2147483647 h 87"/>
              <a:gd name="T40" fmla="*/ 2147483647 w 93"/>
              <a:gd name="T41" fmla="*/ 2147483647 h 87"/>
              <a:gd name="T42" fmla="*/ 2147483647 w 93"/>
              <a:gd name="T43" fmla="*/ 2147483647 h 87"/>
              <a:gd name="T44" fmla="*/ 2147483647 w 93"/>
              <a:gd name="T45" fmla="*/ 2147483647 h 87"/>
              <a:gd name="T46" fmla="*/ 2147483647 w 93"/>
              <a:gd name="T47" fmla="*/ 2147483647 h 87"/>
              <a:gd name="T48" fmla="*/ 2147483647 w 93"/>
              <a:gd name="T49" fmla="*/ 2147483647 h 87"/>
              <a:gd name="T50" fmla="*/ 2147483647 w 93"/>
              <a:gd name="T51" fmla="*/ 2147483647 h 87"/>
              <a:gd name="T52" fmla="*/ 2147483647 w 93"/>
              <a:gd name="T53" fmla="*/ 2147483647 h 87"/>
              <a:gd name="T54" fmla="*/ 2147483647 w 93"/>
              <a:gd name="T55" fmla="*/ 2147483647 h 87"/>
              <a:gd name="T56" fmla="*/ 2147483647 w 93"/>
              <a:gd name="T57" fmla="*/ 2147483647 h 87"/>
              <a:gd name="T58" fmla="*/ 2147483647 w 93"/>
              <a:gd name="T59" fmla="*/ 2147483647 h 87"/>
              <a:gd name="T60" fmla="*/ 2147483647 w 93"/>
              <a:gd name="T61" fmla="*/ 2147483647 h 87"/>
              <a:gd name="T62" fmla="*/ 2147483647 w 93"/>
              <a:gd name="T63" fmla="*/ 2147483647 h 87"/>
              <a:gd name="T64" fmla="*/ 2147483647 w 93"/>
              <a:gd name="T65" fmla="*/ 2147483647 h 87"/>
              <a:gd name="T66" fmla="*/ 2147483647 w 93"/>
              <a:gd name="T67" fmla="*/ 2147483647 h 8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93"/>
              <a:gd name="T103" fmla="*/ 0 h 87"/>
              <a:gd name="T104" fmla="*/ 93 w 93"/>
              <a:gd name="T105" fmla="*/ 87 h 8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93" h="87">
                <a:moveTo>
                  <a:pt x="86" y="12"/>
                </a:moveTo>
                <a:lnTo>
                  <a:pt x="82" y="12"/>
                </a:lnTo>
                <a:lnTo>
                  <a:pt x="76" y="9"/>
                </a:lnTo>
                <a:lnTo>
                  <a:pt x="69" y="6"/>
                </a:lnTo>
                <a:lnTo>
                  <a:pt x="62" y="10"/>
                </a:lnTo>
                <a:lnTo>
                  <a:pt x="54" y="8"/>
                </a:lnTo>
                <a:lnTo>
                  <a:pt x="47" y="11"/>
                </a:lnTo>
                <a:lnTo>
                  <a:pt x="47" y="8"/>
                </a:lnTo>
                <a:lnTo>
                  <a:pt x="41" y="8"/>
                </a:lnTo>
                <a:lnTo>
                  <a:pt x="34" y="0"/>
                </a:lnTo>
                <a:lnTo>
                  <a:pt x="24" y="12"/>
                </a:lnTo>
                <a:lnTo>
                  <a:pt x="7" y="7"/>
                </a:lnTo>
                <a:lnTo>
                  <a:pt x="0" y="9"/>
                </a:lnTo>
                <a:lnTo>
                  <a:pt x="0" y="12"/>
                </a:lnTo>
                <a:lnTo>
                  <a:pt x="18" y="31"/>
                </a:lnTo>
                <a:lnTo>
                  <a:pt x="22" y="43"/>
                </a:lnTo>
                <a:lnTo>
                  <a:pt x="31" y="50"/>
                </a:lnTo>
                <a:lnTo>
                  <a:pt x="36" y="49"/>
                </a:lnTo>
                <a:lnTo>
                  <a:pt x="58" y="74"/>
                </a:lnTo>
                <a:lnTo>
                  <a:pt x="61" y="80"/>
                </a:lnTo>
                <a:lnTo>
                  <a:pt x="58" y="83"/>
                </a:lnTo>
                <a:lnTo>
                  <a:pt x="61" y="87"/>
                </a:lnTo>
                <a:lnTo>
                  <a:pt x="67" y="84"/>
                </a:lnTo>
                <a:lnTo>
                  <a:pt x="72" y="82"/>
                </a:lnTo>
                <a:lnTo>
                  <a:pt x="72" y="73"/>
                </a:lnTo>
                <a:lnTo>
                  <a:pt x="78" y="68"/>
                </a:lnTo>
                <a:lnTo>
                  <a:pt x="82" y="62"/>
                </a:lnTo>
                <a:lnTo>
                  <a:pt x="89" y="59"/>
                </a:lnTo>
                <a:lnTo>
                  <a:pt x="90" y="52"/>
                </a:lnTo>
                <a:lnTo>
                  <a:pt x="89" y="46"/>
                </a:lnTo>
                <a:lnTo>
                  <a:pt x="92" y="43"/>
                </a:lnTo>
                <a:lnTo>
                  <a:pt x="85" y="34"/>
                </a:lnTo>
                <a:lnTo>
                  <a:pt x="93" y="21"/>
                </a:lnTo>
                <a:lnTo>
                  <a:pt x="86" y="12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145" name="Freeform 205"/>
          <p:cNvSpPr>
            <a:spLocks/>
          </p:cNvSpPr>
          <p:nvPr/>
        </p:nvSpPr>
        <p:spPr bwMode="auto">
          <a:xfrm>
            <a:off x="5771184" y="1879054"/>
            <a:ext cx="72090" cy="45025"/>
          </a:xfrm>
          <a:custGeom>
            <a:avLst/>
            <a:gdLst>
              <a:gd name="T0" fmla="*/ 2147483647 w 63"/>
              <a:gd name="T1" fmla="*/ 2147483647 h 44"/>
              <a:gd name="T2" fmla="*/ 2147483647 w 63"/>
              <a:gd name="T3" fmla="*/ 2147483647 h 44"/>
              <a:gd name="T4" fmla="*/ 2147483647 w 63"/>
              <a:gd name="T5" fmla="*/ 2147483647 h 44"/>
              <a:gd name="T6" fmla="*/ 2147483647 w 63"/>
              <a:gd name="T7" fmla="*/ 2147483647 h 44"/>
              <a:gd name="T8" fmla="*/ 2147483647 w 63"/>
              <a:gd name="T9" fmla="*/ 2147483647 h 44"/>
              <a:gd name="T10" fmla="*/ 2147483647 w 63"/>
              <a:gd name="T11" fmla="*/ 0 h 44"/>
              <a:gd name="T12" fmla="*/ 2147483647 w 63"/>
              <a:gd name="T13" fmla="*/ 2147483647 h 44"/>
              <a:gd name="T14" fmla="*/ 2147483647 w 63"/>
              <a:gd name="T15" fmla="*/ 2147483647 h 44"/>
              <a:gd name="T16" fmla="*/ 2147483647 w 63"/>
              <a:gd name="T17" fmla="*/ 2147483647 h 44"/>
              <a:gd name="T18" fmla="*/ 2147483647 w 63"/>
              <a:gd name="T19" fmla="*/ 2147483647 h 44"/>
              <a:gd name="T20" fmla="*/ 2147483647 w 63"/>
              <a:gd name="T21" fmla="*/ 2147483647 h 44"/>
              <a:gd name="T22" fmla="*/ 2147483647 w 63"/>
              <a:gd name="T23" fmla="*/ 2147483647 h 44"/>
              <a:gd name="T24" fmla="*/ 2147483647 w 63"/>
              <a:gd name="T25" fmla="*/ 2147483647 h 44"/>
              <a:gd name="T26" fmla="*/ 2147483647 w 63"/>
              <a:gd name="T27" fmla="*/ 2147483647 h 44"/>
              <a:gd name="T28" fmla="*/ 2147483647 w 63"/>
              <a:gd name="T29" fmla="*/ 2147483647 h 44"/>
              <a:gd name="T30" fmla="*/ 2147483647 w 63"/>
              <a:gd name="T31" fmla="*/ 2147483647 h 44"/>
              <a:gd name="T32" fmla="*/ 2147483647 w 63"/>
              <a:gd name="T33" fmla="*/ 2147483647 h 44"/>
              <a:gd name="T34" fmla="*/ 2147483647 w 63"/>
              <a:gd name="T35" fmla="*/ 2147483647 h 44"/>
              <a:gd name="T36" fmla="*/ 2147483647 w 63"/>
              <a:gd name="T37" fmla="*/ 2147483647 h 44"/>
              <a:gd name="T38" fmla="*/ 2147483647 w 63"/>
              <a:gd name="T39" fmla="*/ 2147483647 h 44"/>
              <a:gd name="T40" fmla="*/ 2147483647 w 63"/>
              <a:gd name="T41" fmla="*/ 2147483647 h 44"/>
              <a:gd name="T42" fmla="*/ 0 w 63"/>
              <a:gd name="T43" fmla="*/ 2147483647 h 44"/>
              <a:gd name="T44" fmla="*/ 2147483647 w 63"/>
              <a:gd name="T45" fmla="*/ 2147483647 h 44"/>
              <a:gd name="T46" fmla="*/ 2147483647 w 63"/>
              <a:gd name="T47" fmla="*/ 2147483647 h 4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3"/>
              <a:gd name="T73" fmla="*/ 0 h 44"/>
              <a:gd name="T74" fmla="*/ 63 w 63"/>
              <a:gd name="T75" fmla="*/ 44 h 4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3" h="44">
                <a:moveTo>
                  <a:pt x="2" y="13"/>
                </a:moveTo>
                <a:lnTo>
                  <a:pt x="13" y="6"/>
                </a:lnTo>
                <a:lnTo>
                  <a:pt x="20" y="5"/>
                </a:lnTo>
                <a:lnTo>
                  <a:pt x="28" y="2"/>
                </a:lnTo>
                <a:lnTo>
                  <a:pt x="33" y="2"/>
                </a:lnTo>
                <a:lnTo>
                  <a:pt x="39" y="0"/>
                </a:lnTo>
                <a:lnTo>
                  <a:pt x="49" y="2"/>
                </a:lnTo>
                <a:lnTo>
                  <a:pt x="56" y="2"/>
                </a:lnTo>
                <a:lnTo>
                  <a:pt x="61" y="8"/>
                </a:lnTo>
                <a:lnTo>
                  <a:pt x="60" y="25"/>
                </a:lnTo>
                <a:lnTo>
                  <a:pt x="63" y="27"/>
                </a:lnTo>
                <a:lnTo>
                  <a:pt x="59" y="34"/>
                </a:lnTo>
                <a:lnTo>
                  <a:pt x="44" y="37"/>
                </a:lnTo>
                <a:lnTo>
                  <a:pt x="39" y="35"/>
                </a:lnTo>
                <a:lnTo>
                  <a:pt x="35" y="44"/>
                </a:lnTo>
                <a:lnTo>
                  <a:pt x="24" y="43"/>
                </a:lnTo>
                <a:lnTo>
                  <a:pt x="20" y="42"/>
                </a:lnTo>
                <a:lnTo>
                  <a:pt x="14" y="42"/>
                </a:lnTo>
                <a:lnTo>
                  <a:pt x="10" y="38"/>
                </a:lnTo>
                <a:lnTo>
                  <a:pt x="7" y="39"/>
                </a:lnTo>
                <a:lnTo>
                  <a:pt x="3" y="35"/>
                </a:lnTo>
                <a:lnTo>
                  <a:pt x="0" y="25"/>
                </a:lnTo>
                <a:lnTo>
                  <a:pt x="2" y="20"/>
                </a:lnTo>
                <a:lnTo>
                  <a:pt x="2" y="13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146" name="Freeform 207"/>
          <p:cNvSpPr>
            <a:spLocks/>
          </p:cNvSpPr>
          <p:nvPr/>
        </p:nvSpPr>
        <p:spPr bwMode="auto">
          <a:xfrm>
            <a:off x="5180732" y="1354106"/>
            <a:ext cx="17164" cy="11257"/>
          </a:xfrm>
          <a:custGeom>
            <a:avLst/>
            <a:gdLst>
              <a:gd name="T0" fmla="*/ 2147483647 w 15"/>
              <a:gd name="T1" fmla="*/ 0 h 11"/>
              <a:gd name="T2" fmla="*/ 2147483647 w 15"/>
              <a:gd name="T3" fmla="*/ 2147483647 h 11"/>
              <a:gd name="T4" fmla="*/ 2147483647 w 15"/>
              <a:gd name="T5" fmla="*/ 2147483647 h 11"/>
              <a:gd name="T6" fmla="*/ 2147483647 w 15"/>
              <a:gd name="T7" fmla="*/ 2147483647 h 11"/>
              <a:gd name="T8" fmla="*/ 2147483647 w 15"/>
              <a:gd name="T9" fmla="*/ 2147483647 h 11"/>
              <a:gd name="T10" fmla="*/ 0 w 15"/>
              <a:gd name="T11" fmla="*/ 2147483647 h 11"/>
              <a:gd name="T12" fmla="*/ 2147483647 w 15"/>
              <a:gd name="T13" fmla="*/ 0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"/>
              <a:gd name="T22" fmla="*/ 0 h 11"/>
              <a:gd name="T23" fmla="*/ 15 w 15"/>
              <a:gd name="T24" fmla="*/ 11 h 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" h="11">
                <a:moveTo>
                  <a:pt x="8" y="0"/>
                </a:moveTo>
                <a:lnTo>
                  <a:pt x="14" y="1"/>
                </a:lnTo>
                <a:lnTo>
                  <a:pt x="15" y="4"/>
                </a:lnTo>
                <a:lnTo>
                  <a:pt x="8" y="10"/>
                </a:lnTo>
                <a:lnTo>
                  <a:pt x="1" y="11"/>
                </a:lnTo>
                <a:lnTo>
                  <a:pt x="0" y="6"/>
                </a:lnTo>
                <a:lnTo>
                  <a:pt x="8" y="0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147" name="Freeform 208"/>
          <p:cNvSpPr>
            <a:spLocks/>
          </p:cNvSpPr>
          <p:nvPr/>
        </p:nvSpPr>
        <p:spPr bwMode="auto">
          <a:xfrm>
            <a:off x="5169289" y="1283494"/>
            <a:ext cx="16020" cy="11256"/>
          </a:xfrm>
          <a:custGeom>
            <a:avLst/>
            <a:gdLst>
              <a:gd name="T0" fmla="*/ 2147483647 w 14"/>
              <a:gd name="T1" fmla="*/ 0 h 11"/>
              <a:gd name="T2" fmla="*/ 2147483647 w 14"/>
              <a:gd name="T3" fmla="*/ 2147483647 h 11"/>
              <a:gd name="T4" fmla="*/ 2147483647 w 14"/>
              <a:gd name="T5" fmla="*/ 2147483647 h 11"/>
              <a:gd name="T6" fmla="*/ 2147483647 w 14"/>
              <a:gd name="T7" fmla="*/ 2147483647 h 11"/>
              <a:gd name="T8" fmla="*/ 0 w 14"/>
              <a:gd name="T9" fmla="*/ 2147483647 h 11"/>
              <a:gd name="T10" fmla="*/ 2147483647 w 14"/>
              <a:gd name="T11" fmla="*/ 2147483647 h 11"/>
              <a:gd name="T12" fmla="*/ 2147483647 w 14"/>
              <a:gd name="T13" fmla="*/ 0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"/>
              <a:gd name="T22" fmla="*/ 0 h 11"/>
              <a:gd name="T23" fmla="*/ 14 w 14"/>
              <a:gd name="T24" fmla="*/ 11 h 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" h="11">
                <a:moveTo>
                  <a:pt x="11" y="0"/>
                </a:moveTo>
                <a:lnTo>
                  <a:pt x="14" y="6"/>
                </a:lnTo>
                <a:lnTo>
                  <a:pt x="7" y="10"/>
                </a:lnTo>
                <a:lnTo>
                  <a:pt x="1" y="11"/>
                </a:lnTo>
                <a:lnTo>
                  <a:pt x="0" y="6"/>
                </a:lnTo>
                <a:lnTo>
                  <a:pt x="2" y="3"/>
                </a:lnTo>
                <a:lnTo>
                  <a:pt x="11" y="0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148" name="Freeform 210"/>
          <p:cNvSpPr>
            <a:spLocks/>
          </p:cNvSpPr>
          <p:nvPr/>
        </p:nvSpPr>
        <p:spPr bwMode="auto">
          <a:xfrm>
            <a:off x="5126953" y="1311124"/>
            <a:ext cx="43483" cy="39908"/>
          </a:xfrm>
          <a:custGeom>
            <a:avLst/>
            <a:gdLst>
              <a:gd name="T0" fmla="*/ 2147483647 w 38"/>
              <a:gd name="T1" fmla="*/ 0 h 39"/>
              <a:gd name="T2" fmla="*/ 2147483647 w 38"/>
              <a:gd name="T3" fmla="*/ 0 h 39"/>
              <a:gd name="T4" fmla="*/ 2147483647 w 38"/>
              <a:gd name="T5" fmla="*/ 2147483647 h 39"/>
              <a:gd name="T6" fmla="*/ 2147483647 w 38"/>
              <a:gd name="T7" fmla="*/ 2147483647 h 39"/>
              <a:gd name="T8" fmla="*/ 2147483647 w 38"/>
              <a:gd name="T9" fmla="*/ 2147483647 h 39"/>
              <a:gd name="T10" fmla="*/ 2147483647 w 38"/>
              <a:gd name="T11" fmla="*/ 2147483647 h 39"/>
              <a:gd name="T12" fmla="*/ 2147483647 w 38"/>
              <a:gd name="T13" fmla="*/ 2147483647 h 39"/>
              <a:gd name="T14" fmla="*/ 2147483647 w 38"/>
              <a:gd name="T15" fmla="*/ 2147483647 h 39"/>
              <a:gd name="T16" fmla="*/ 2147483647 w 38"/>
              <a:gd name="T17" fmla="*/ 2147483647 h 39"/>
              <a:gd name="T18" fmla="*/ 2147483647 w 38"/>
              <a:gd name="T19" fmla="*/ 2147483647 h 39"/>
              <a:gd name="T20" fmla="*/ 2147483647 w 38"/>
              <a:gd name="T21" fmla="*/ 2147483647 h 39"/>
              <a:gd name="T22" fmla="*/ 2147483647 w 38"/>
              <a:gd name="T23" fmla="*/ 2147483647 h 39"/>
              <a:gd name="T24" fmla="*/ 2147483647 w 38"/>
              <a:gd name="T25" fmla="*/ 2147483647 h 39"/>
              <a:gd name="T26" fmla="*/ 0 w 38"/>
              <a:gd name="T27" fmla="*/ 2147483647 h 39"/>
              <a:gd name="T28" fmla="*/ 2147483647 w 38"/>
              <a:gd name="T29" fmla="*/ 0 h 3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8"/>
              <a:gd name="T46" fmla="*/ 0 h 39"/>
              <a:gd name="T47" fmla="*/ 38 w 38"/>
              <a:gd name="T48" fmla="*/ 39 h 3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8" h="39">
                <a:moveTo>
                  <a:pt x="14" y="0"/>
                </a:moveTo>
                <a:lnTo>
                  <a:pt x="23" y="0"/>
                </a:lnTo>
                <a:lnTo>
                  <a:pt x="29" y="1"/>
                </a:lnTo>
                <a:lnTo>
                  <a:pt x="33" y="7"/>
                </a:lnTo>
                <a:lnTo>
                  <a:pt x="37" y="18"/>
                </a:lnTo>
                <a:lnTo>
                  <a:pt x="38" y="27"/>
                </a:lnTo>
                <a:lnTo>
                  <a:pt x="34" y="31"/>
                </a:lnTo>
                <a:lnTo>
                  <a:pt x="33" y="36"/>
                </a:lnTo>
                <a:lnTo>
                  <a:pt x="28" y="39"/>
                </a:lnTo>
                <a:lnTo>
                  <a:pt x="24" y="33"/>
                </a:lnTo>
                <a:lnTo>
                  <a:pt x="20" y="25"/>
                </a:lnTo>
                <a:lnTo>
                  <a:pt x="17" y="20"/>
                </a:lnTo>
                <a:lnTo>
                  <a:pt x="9" y="20"/>
                </a:lnTo>
                <a:lnTo>
                  <a:pt x="0" y="9"/>
                </a:lnTo>
                <a:lnTo>
                  <a:pt x="14" y="0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149" name="Freeform 212"/>
          <p:cNvSpPr>
            <a:spLocks/>
          </p:cNvSpPr>
          <p:nvPr/>
        </p:nvSpPr>
        <p:spPr bwMode="auto">
          <a:xfrm>
            <a:off x="4893516" y="1683604"/>
            <a:ext cx="361594" cy="290615"/>
          </a:xfrm>
          <a:custGeom>
            <a:avLst/>
            <a:gdLst>
              <a:gd name="T0" fmla="*/ 2147483647 w 316"/>
              <a:gd name="T1" fmla="*/ 2147483647 h 284"/>
              <a:gd name="T2" fmla="*/ 2147483647 w 316"/>
              <a:gd name="T3" fmla="*/ 2147483647 h 284"/>
              <a:gd name="T4" fmla="*/ 2147483647 w 316"/>
              <a:gd name="T5" fmla="*/ 2147483647 h 284"/>
              <a:gd name="T6" fmla="*/ 2147483647 w 316"/>
              <a:gd name="T7" fmla="*/ 2147483647 h 284"/>
              <a:gd name="T8" fmla="*/ 2147483647 w 316"/>
              <a:gd name="T9" fmla="*/ 2147483647 h 284"/>
              <a:gd name="T10" fmla="*/ 2147483647 w 316"/>
              <a:gd name="T11" fmla="*/ 2147483647 h 284"/>
              <a:gd name="T12" fmla="*/ 2147483647 w 316"/>
              <a:gd name="T13" fmla="*/ 2147483647 h 284"/>
              <a:gd name="T14" fmla="*/ 2147483647 w 316"/>
              <a:gd name="T15" fmla="*/ 2147483647 h 284"/>
              <a:gd name="T16" fmla="*/ 2147483647 w 316"/>
              <a:gd name="T17" fmla="*/ 2147483647 h 284"/>
              <a:gd name="T18" fmla="*/ 2147483647 w 316"/>
              <a:gd name="T19" fmla="*/ 2147483647 h 284"/>
              <a:gd name="T20" fmla="*/ 2147483647 w 316"/>
              <a:gd name="T21" fmla="*/ 2147483647 h 284"/>
              <a:gd name="T22" fmla="*/ 2147483647 w 316"/>
              <a:gd name="T23" fmla="*/ 2147483647 h 284"/>
              <a:gd name="T24" fmla="*/ 2147483647 w 316"/>
              <a:gd name="T25" fmla="*/ 2147483647 h 284"/>
              <a:gd name="T26" fmla="*/ 2147483647 w 316"/>
              <a:gd name="T27" fmla="*/ 2147483647 h 284"/>
              <a:gd name="T28" fmla="*/ 2147483647 w 316"/>
              <a:gd name="T29" fmla="*/ 2147483647 h 284"/>
              <a:gd name="T30" fmla="*/ 2147483647 w 316"/>
              <a:gd name="T31" fmla="*/ 2147483647 h 284"/>
              <a:gd name="T32" fmla="*/ 2147483647 w 316"/>
              <a:gd name="T33" fmla="*/ 2147483647 h 284"/>
              <a:gd name="T34" fmla="*/ 2147483647 w 316"/>
              <a:gd name="T35" fmla="*/ 2147483647 h 284"/>
              <a:gd name="T36" fmla="*/ 2147483647 w 316"/>
              <a:gd name="T37" fmla="*/ 2147483647 h 284"/>
              <a:gd name="T38" fmla="*/ 2147483647 w 316"/>
              <a:gd name="T39" fmla="*/ 2147483647 h 284"/>
              <a:gd name="T40" fmla="*/ 2147483647 w 316"/>
              <a:gd name="T41" fmla="*/ 2147483647 h 284"/>
              <a:gd name="T42" fmla="*/ 2147483647 w 316"/>
              <a:gd name="T43" fmla="*/ 2147483647 h 284"/>
              <a:gd name="T44" fmla="*/ 2147483647 w 316"/>
              <a:gd name="T45" fmla="*/ 2147483647 h 284"/>
              <a:gd name="T46" fmla="*/ 2147483647 w 316"/>
              <a:gd name="T47" fmla="*/ 2147483647 h 284"/>
              <a:gd name="T48" fmla="*/ 2147483647 w 316"/>
              <a:gd name="T49" fmla="*/ 2147483647 h 284"/>
              <a:gd name="T50" fmla="*/ 2147483647 w 316"/>
              <a:gd name="T51" fmla="*/ 2147483647 h 284"/>
              <a:gd name="T52" fmla="*/ 2147483647 w 316"/>
              <a:gd name="T53" fmla="*/ 2147483647 h 284"/>
              <a:gd name="T54" fmla="*/ 2147483647 w 316"/>
              <a:gd name="T55" fmla="*/ 2147483647 h 284"/>
              <a:gd name="T56" fmla="*/ 2147483647 w 316"/>
              <a:gd name="T57" fmla="*/ 2147483647 h 284"/>
              <a:gd name="T58" fmla="*/ 2147483647 w 316"/>
              <a:gd name="T59" fmla="*/ 2147483647 h 284"/>
              <a:gd name="T60" fmla="*/ 2147483647 w 316"/>
              <a:gd name="T61" fmla="*/ 2147483647 h 284"/>
              <a:gd name="T62" fmla="*/ 2147483647 w 316"/>
              <a:gd name="T63" fmla="*/ 2147483647 h 284"/>
              <a:gd name="T64" fmla="*/ 2147483647 w 316"/>
              <a:gd name="T65" fmla="*/ 2147483647 h 284"/>
              <a:gd name="T66" fmla="*/ 2147483647 w 316"/>
              <a:gd name="T67" fmla="*/ 2147483647 h 284"/>
              <a:gd name="T68" fmla="*/ 2147483647 w 316"/>
              <a:gd name="T69" fmla="*/ 2147483647 h 284"/>
              <a:gd name="T70" fmla="*/ 2147483647 w 316"/>
              <a:gd name="T71" fmla="*/ 2147483647 h 284"/>
              <a:gd name="T72" fmla="*/ 2147483647 w 316"/>
              <a:gd name="T73" fmla="*/ 2147483647 h 284"/>
              <a:gd name="T74" fmla="*/ 2147483647 w 316"/>
              <a:gd name="T75" fmla="*/ 2147483647 h 284"/>
              <a:gd name="T76" fmla="*/ 2147483647 w 316"/>
              <a:gd name="T77" fmla="*/ 2147483647 h 284"/>
              <a:gd name="T78" fmla="*/ 2147483647 w 316"/>
              <a:gd name="T79" fmla="*/ 2147483647 h 284"/>
              <a:gd name="T80" fmla="*/ 2147483647 w 316"/>
              <a:gd name="T81" fmla="*/ 2147483647 h 284"/>
              <a:gd name="T82" fmla="*/ 2147483647 w 316"/>
              <a:gd name="T83" fmla="*/ 2147483647 h 284"/>
              <a:gd name="T84" fmla="*/ 2147483647 w 316"/>
              <a:gd name="T85" fmla="*/ 2147483647 h 284"/>
              <a:gd name="T86" fmla="*/ 0 w 316"/>
              <a:gd name="T87" fmla="*/ 2147483647 h 284"/>
              <a:gd name="T88" fmla="*/ 2147483647 w 316"/>
              <a:gd name="T89" fmla="*/ 2147483647 h 284"/>
              <a:gd name="T90" fmla="*/ 2147483647 w 316"/>
              <a:gd name="T91" fmla="*/ 2147483647 h 284"/>
              <a:gd name="T92" fmla="*/ 2147483647 w 316"/>
              <a:gd name="T93" fmla="*/ 2147483647 h 284"/>
              <a:gd name="T94" fmla="*/ 2147483647 w 316"/>
              <a:gd name="T95" fmla="*/ 2147483647 h 284"/>
              <a:gd name="T96" fmla="*/ 2147483647 w 316"/>
              <a:gd name="T97" fmla="*/ 2147483647 h 284"/>
              <a:gd name="T98" fmla="*/ 2147483647 w 316"/>
              <a:gd name="T99" fmla="*/ 2147483647 h 284"/>
              <a:gd name="T100" fmla="*/ 2147483647 w 316"/>
              <a:gd name="T101" fmla="*/ 2147483647 h 284"/>
              <a:gd name="T102" fmla="*/ 2147483647 w 316"/>
              <a:gd name="T103" fmla="*/ 2147483647 h 284"/>
              <a:gd name="T104" fmla="*/ 2147483647 w 316"/>
              <a:gd name="T105" fmla="*/ 2147483647 h 284"/>
              <a:gd name="T106" fmla="*/ 2147483647 w 316"/>
              <a:gd name="T107" fmla="*/ 2147483647 h 284"/>
              <a:gd name="T108" fmla="*/ 2147483647 w 316"/>
              <a:gd name="T109" fmla="*/ 2147483647 h 284"/>
              <a:gd name="T110" fmla="*/ 2147483647 w 316"/>
              <a:gd name="T111" fmla="*/ 2147483647 h 284"/>
              <a:gd name="T112" fmla="*/ 2147483647 w 316"/>
              <a:gd name="T113" fmla="*/ 2147483647 h 284"/>
              <a:gd name="T114" fmla="*/ 2147483647 w 316"/>
              <a:gd name="T115" fmla="*/ 2147483647 h 284"/>
              <a:gd name="T116" fmla="*/ 2147483647 w 316"/>
              <a:gd name="T117" fmla="*/ 2147483647 h 284"/>
              <a:gd name="T118" fmla="*/ 2147483647 w 316"/>
              <a:gd name="T119" fmla="*/ 2147483647 h 284"/>
              <a:gd name="T120" fmla="*/ 2147483647 w 316"/>
              <a:gd name="T121" fmla="*/ 2147483647 h 28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16"/>
              <a:gd name="T184" fmla="*/ 0 h 284"/>
              <a:gd name="T185" fmla="*/ 316 w 316"/>
              <a:gd name="T186" fmla="*/ 284 h 28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16" h="284">
                <a:moveTo>
                  <a:pt x="16" y="56"/>
                </a:moveTo>
                <a:lnTo>
                  <a:pt x="15" y="51"/>
                </a:lnTo>
                <a:lnTo>
                  <a:pt x="16" y="46"/>
                </a:lnTo>
                <a:lnTo>
                  <a:pt x="25" y="31"/>
                </a:lnTo>
                <a:lnTo>
                  <a:pt x="20" y="27"/>
                </a:lnTo>
                <a:lnTo>
                  <a:pt x="22" y="23"/>
                </a:lnTo>
                <a:lnTo>
                  <a:pt x="17" y="22"/>
                </a:lnTo>
                <a:lnTo>
                  <a:pt x="17" y="17"/>
                </a:lnTo>
                <a:lnTo>
                  <a:pt x="20" y="12"/>
                </a:lnTo>
                <a:lnTo>
                  <a:pt x="35" y="8"/>
                </a:lnTo>
                <a:lnTo>
                  <a:pt x="46" y="9"/>
                </a:lnTo>
                <a:lnTo>
                  <a:pt x="47" y="5"/>
                </a:lnTo>
                <a:lnTo>
                  <a:pt x="56" y="0"/>
                </a:lnTo>
                <a:lnTo>
                  <a:pt x="62" y="1"/>
                </a:lnTo>
                <a:lnTo>
                  <a:pt x="71" y="14"/>
                </a:lnTo>
                <a:lnTo>
                  <a:pt x="88" y="22"/>
                </a:lnTo>
                <a:lnTo>
                  <a:pt x="101" y="22"/>
                </a:lnTo>
                <a:lnTo>
                  <a:pt x="106" y="23"/>
                </a:lnTo>
                <a:lnTo>
                  <a:pt x="144" y="46"/>
                </a:lnTo>
                <a:lnTo>
                  <a:pt x="156" y="47"/>
                </a:lnTo>
                <a:lnTo>
                  <a:pt x="164" y="56"/>
                </a:lnTo>
                <a:lnTo>
                  <a:pt x="177" y="52"/>
                </a:lnTo>
                <a:lnTo>
                  <a:pt x="184" y="58"/>
                </a:lnTo>
                <a:lnTo>
                  <a:pt x="192" y="64"/>
                </a:lnTo>
                <a:lnTo>
                  <a:pt x="201" y="64"/>
                </a:lnTo>
                <a:lnTo>
                  <a:pt x="206" y="66"/>
                </a:lnTo>
                <a:lnTo>
                  <a:pt x="209" y="69"/>
                </a:lnTo>
                <a:lnTo>
                  <a:pt x="206" y="73"/>
                </a:lnTo>
                <a:lnTo>
                  <a:pt x="206" y="79"/>
                </a:lnTo>
                <a:lnTo>
                  <a:pt x="229" y="96"/>
                </a:lnTo>
                <a:lnTo>
                  <a:pt x="242" y="106"/>
                </a:lnTo>
                <a:lnTo>
                  <a:pt x="248" y="104"/>
                </a:lnTo>
                <a:lnTo>
                  <a:pt x="255" y="102"/>
                </a:lnTo>
                <a:lnTo>
                  <a:pt x="277" y="113"/>
                </a:lnTo>
                <a:lnTo>
                  <a:pt x="280" y="121"/>
                </a:lnTo>
                <a:lnTo>
                  <a:pt x="283" y="123"/>
                </a:lnTo>
                <a:lnTo>
                  <a:pt x="290" y="125"/>
                </a:lnTo>
                <a:lnTo>
                  <a:pt x="295" y="127"/>
                </a:lnTo>
                <a:lnTo>
                  <a:pt x="301" y="127"/>
                </a:lnTo>
                <a:lnTo>
                  <a:pt x="306" y="127"/>
                </a:lnTo>
                <a:lnTo>
                  <a:pt x="312" y="129"/>
                </a:lnTo>
                <a:lnTo>
                  <a:pt x="314" y="127"/>
                </a:lnTo>
                <a:lnTo>
                  <a:pt x="316" y="134"/>
                </a:lnTo>
                <a:lnTo>
                  <a:pt x="316" y="140"/>
                </a:lnTo>
                <a:lnTo>
                  <a:pt x="312" y="145"/>
                </a:lnTo>
                <a:lnTo>
                  <a:pt x="289" y="162"/>
                </a:lnTo>
                <a:lnTo>
                  <a:pt x="279" y="162"/>
                </a:lnTo>
                <a:lnTo>
                  <a:pt x="250" y="170"/>
                </a:lnTo>
                <a:lnTo>
                  <a:pt x="239" y="171"/>
                </a:lnTo>
                <a:lnTo>
                  <a:pt x="239" y="179"/>
                </a:lnTo>
                <a:lnTo>
                  <a:pt x="233" y="179"/>
                </a:lnTo>
                <a:lnTo>
                  <a:pt x="228" y="184"/>
                </a:lnTo>
                <a:lnTo>
                  <a:pt x="222" y="191"/>
                </a:lnTo>
                <a:lnTo>
                  <a:pt x="217" y="197"/>
                </a:lnTo>
                <a:lnTo>
                  <a:pt x="209" y="199"/>
                </a:lnTo>
                <a:lnTo>
                  <a:pt x="203" y="206"/>
                </a:lnTo>
                <a:lnTo>
                  <a:pt x="203" y="216"/>
                </a:lnTo>
                <a:lnTo>
                  <a:pt x="208" y="222"/>
                </a:lnTo>
                <a:lnTo>
                  <a:pt x="209" y="226"/>
                </a:lnTo>
                <a:lnTo>
                  <a:pt x="209" y="234"/>
                </a:lnTo>
                <a:lnTo>
                  <a:pt x="208" y="237"/>
                </a:lnTo>
                <a:lnTo>
                  <a:pt x="202" y="238"/>
                </a:lnTo>
                <a:lnTo>
                  <a:pt x="193" y="246"/>
                </a:lnTo>
                <a:lnTo>
                  <a:pt x="182" y="256"/>
                </a:lnTo>
                <a:lnTo>
                  <a:pt x="177" y="261"/>
                </a:lnTo>
                <a:lnTo>
                  <a:pt x="174" y="263"/>
                </a:lnTo>
                <a:lnTo>
                  <a:pt x="174" y="267"/>
                </a:lnTo>
                <a:lnTo>
                  <a:pt x="162" y="267"/>
                </a:lnTo>
                <a:lnTo>
                  <a:pt x="154" y="269"/>
                </a:lnTo>
                <a:lnTo>
                  <a:pt x="148" y="271"/>
                </a:lnTo>
                <a:lnTo>
                  <a:pt x="146" y="274"/>
                </a:lnTo>
                <a:lnTo>
                  <a:pt x="141" y="279"/>
                </a:lnTo>
                <a:lnTo>
                  <a:pt x="134" y="282"/>
                </a:lnTo>
                <a:lnTo>
                  <a:pt x="129" y="282"/>
                </a:lnTo>
                <a:lnTo>
                  <a:pt x="121" y="280"/>
                </a:lnTo>
                <a:lnTo>
                  <a:pt x="107" y="279"/>
                </a:lnTo>
                <a:lnTo>
                  <a:pt x="81" y="269"/>
                </a:lnTo>
                <a:lnTo>
                  <a:pt x="71" y="267"/>
                </a:lnTo>
                <a:lnTo>
                  <a:pt x="62" y="271"/>
                </a:lnTo>
                <a:lnTo>
                  <a:pt x="54" y="275"/>
                </a:lnTo>
                <a:lnTo>
                  <a:pt x="45" y="276"/>
                </a:lnTo>
                <a:lnTo>
                  <a:pt x="37" y="280"/>
                </a:lnTo>
                <a:lnTo>
                  <a:pt x="34" y="284"/>
                </a:lnTo>
                <a:lnTo>
                  <a:pt x="17" y="266"/>
                </a:lnTo>
                <a:lnTo>
                  <a:pt x="17" y="241"/>
                </a:lnTo>
                <a:lnTo>
                  <a:pt x="10" y="233"/>
                </a:lnTo>
                <a:lnTo>
                  <a:pt x="1" y="225"/>
                </a:lnTo>
                <a:lnTo>
                  <a:pt x="0" y="221"/>
                </a:lnTo>
                <a:lnTo>
                  <a:pt x="0" y="212"/>
                </a:lnTo>
                <a:lnTo>
                  <a:pt x="5" y="208"/>
                </a:lnTo>
                <a:lnTo>
                  <a:pt x="16" y="203"/>
                </a:lnTo>
                <a:lnTo>
                  <a:pt x="19" y="200"/>
                </a:lnTo>
                <a:lnTo>
                  <a:pt x="15" y="195"/>
                </a:lnTo>
                <a:lnTo>
                  <a:pt x="13" y="184"/>
                </a:lnTo>
                <a:lnTo>
                  <a:pt x="17" y="175"/>
                </a:lnTo>
                <a:lnTo>
                  <a:pt x="26" y="166"/>
                </a:lnTo>
                <a:lnTo>
                  <a:pt x="26" y="160"/>
                </a:lnTo>
                <a:lnTo>
                  <a:pt x="24" y="153"/>
                </a:lnTo>
                <a:lnTo>
                  <a:pt x="26" y="144"/>
                </a:lnTo>
                <a:lnTo>
                  <a:pt x="27" y="142"/>
                </a:lnTo>
                <a:lnTo>
                  <a:pt x="32" y="142"/>
                </a:lnTo>
                <a:lnTo>
                  <a:pt x="35" y="147"/>
                </a:lnTo>
                <a:lnTo>
                  <a:pt x="40" y="140"/>
                </a:lnTo>
                <a:lnTo>
                  <a:pt x="41" y="125"/>
                </a:lnTo>
                <a:lnTo>
                  <a:pt x="52" y="114"/>
                </a:lnTo>
                <a:lnTo>
                  <a:pt x="52" y="109"/>
                </a:lnTo>
                <a:lnTo>
                  <a:pt x="52" y="104"/>
                </a:lnTo>
                <a:lnTo>
                  <a:pt x="64" y="97"/>
                </a:lnTo>
                <a:lnTo>
                  <a:pt x="73" y="96"/>
                </a:lnTo>
                <a:lnTo>
                  <a:pt x="75" y="93"/>
                </a:lnTo>
                <a:lnTo>
                  <a:pt x="69" y="85"/>
                </a:lnTo>
                <a:lnTo>
                  <a:pt x="63" y="73"/>
                </a:lnTo>
                <a:lnTo>
                  <a:pt x="60" y="71"/>
                </a:lnTo>
                <a:lnTo>
                  <a:pt x="51" y="75"/>
                </a:lnTo>
                <a:lnTo>
                  <a:pt x="45" y="72"/>
                </a:lnTo>
                <a:lnTo>
                  <a:pt x="36" y="69"/>
                </a:lnTo>
                <a:lnTo>
                  <a:pt x="34" y="71"/>
                </a:lnTo>
                <a:lnTo>
                  <a:pt x="31" y="68"/>
                </a:lnTo>
                <a:lnTo>
                  <a:pt x="31" y="62"/>
                </a:lnTo>
                <a:lnTo>
                  <a:pt x="26" y="56"/>
                </a:lnTo>
                <a:lnTo>
                  <a:pt x="24" y="55"/>
                </a:lnTo>
                <a:lnTo>
                  <a:pt x="16" y="56"/>
                </a:lnTo>
                <a:close/>
              </a:path>
            </a:pathLst>
          </a:custGeom>
          <a:solidFill>
            <a:srgbClr val="3333CC"/>
          </a:solidFill>
          <a:ln w="14288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150" name="Freeform 213"/>
          <p:cNvSpPr>
            <a:spLocks/>
          </p:cNvSpPr>
          <p:nvPr/>
        </p:nvSpPr>
        <p:spPr bwMode="auto">
          <a:xfrm>
            <a:off x="5169300" y="1925097"/>
            <a:ext cx="12587" cy="8186"/>
          </a:xfrm>
          <a:custGeom>
            <a:avLst/>
            <a:gdLst>
              <a:gd name="T0" fmla="*/ 2147483647 w 11"/>
              <a:gd name="T1" fmla="*/ 0 h 8"/>
              <a:gd name="T2" fmla="*/ 2147483647 w 11"/>
              <a:gd name="T3" fmla="*/ 0 h 8"/>
              <a:gd name="T4" fmla="*/ 0 w 11"/>
              <a:gd name="T5" fmla="*/ 2147483647 h 8"/>
              <a:gd name="T6" fmla="*/ 2147483647 w 11"/>
              <a:gd name="T7" fmla="*/ 2147483647 h 8"/>
              <a:gd name="T8" fmla="*/ 2147483647 w 11"/>
              <a:gd name="T9" fmla="*/ 2147483647 h 8"/>
              <a:gd name="T10" fmla="*/ 2147483647 w 11"/>
              <a:gd name="T11" fmla="*/ 0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"/>
              <a:gd name="T19" fmla="*/ 0 h 8"/>
              <a:gd name="T20" fmla="*/ 11 w 11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" h="8">
                <a:moveTo>
                  <a:pt x="11" y="0"/>
                </a:moveTo>
                <a:lnTo>
                  <a:pt x="6" y="0"/>
                </a:lnTo>
                <a:lnTo>
                  <a:pt x="0" y="5"/>
                </a:lnTo>
                <a:lnTo>
                  <a:pt x="4" y="8"/>
                </a:lnTo>
                <a:lnTo>
                  <a:pt x="8" y="8"/>
                </a:lnTo>
                <a:lnTo>
                  <a:pt x="11" y="0"/>
                </a:lnTo>
                <a:close/>
              </a:path>
            </a:pathLst>
          </a:custGeom>
          <a:solidFill>
            <a:srgbClr val="3333CC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151" name="Freeform 214"/>
          <p:cNvSpPr>
            <a:spLocks/>
          </p:cNvSpPr>
          <p:nvPr/>
        </p:nvSpPr>
        <p:spPr bwMode="auto">
          <a:xfrm>
            <a:off x="5209339" y="1901560"/>
            <a:ext cx="32040" cy="23535"/>
          </a:xfrm>
          <a:custGeom>
            <a:avLst/>
            <a:gdLst>
              <a:gd name="T0" fmla="*/ 2147483647 w 28"/>
              <a:gd name="T1" fmla="*/ 0 h 23"/>
              <a:gd name="T2" fmla="*/ 2147483647 w 28"/>
              <a:gd name="T3" fmla="*/ 2147483647 h 23"/>
              <a:gd name="T4" fmla="*/ 2147483647 w 28"/>
              <a:gd name="T5" fmla="*/ 2147483647 h 23"/>
              <a:gd name="T6" fmla="*/ 0 w 28"/>
              <a:gd name="T7" fmla="*/ 2147483647 h 23"/>
              <a:gd name="T8" fmla="*/ 2147483647 w 28"/>
              <a:gd name="T9" fmla="*/ 2147483647 h 23"/>
              <a:gd name="T10" fmla="*/ 2147483647 w 28"/>
              <a:gd name="T11" fmla="*/ 2147483647 h 23"/>
              <a:gd name="T12" fmla="*/ 2147483647 w 28"/>
              <a:gd name="T13" fmla="*/ 2147483647 h 23"/>
              <a:gd name="T14" fmla="*/ 2147483647 w 28"/>
              <a:gd name="T15" fmla="*/ 2147483647 h 23"/>
              <a:gd name="T16" fmla="*/ 2147483647 w 28"/>
              <a:gd name="T17" fmla="*/ 2147483647 h 23"/>
              <a:gd name="T18" fmla="*/ 2147483647 w 28"/>
              <a:gd name="T19" fmla="*/ 2147483647 h 23"/>
              <a:gd name="T20" fmla="*/ 2147483647 w 28"/>
              <a:gd name="T21" fmla="*/ 0 h 2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"/>
              <a:gd name="T34" fmla="*/ 0 h 23"/>
              <a:gd name="T35" fmla="*/ 28 w 28"/>
              <a:gd name="T36" fmla="*/ 23 h 2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" h="23">
                <a:moveTo>
                  <a:pt x="20" y="0"/>
                </a:moveTo>
                <a:lnTo>
                  <a:pt x="18" y="3"/>
                </a:lnTo>
                <a:lnTo>
                  <a:pt x="6" y="4"/>
                </a:lnTo>
                <a:lnTo>
                  <a:pt x="0" y="12"/>
                </a:lnTo>
                <a:lnTo>
                  <a:pt x="9" y="18"/>
                </a:lnTo>
                <a:lnTo>
                  <a:pt x="13" y="23"/>
                </a:lnTo>
                <a:lnTo>
                  <a:pt x="22" y="21"/>
                </a:lnTo>
                <a:lnTo>
                  <a:pt x="28" y="18"/>
                </a:lnTo>
                <a:lnTo>
                  <a:pt x="27" y="12"/>
                </a:lnTo>
                <a:lnTo>
                  <a:pt x="22" y="8"/>
                </a:lnTo>
                <a:lnTo>
                  <a:pt x="20" y="0"/>
                </a:lnTo>
                <a:close/>
              </a:path>
            </a:pathLst>
          </a:custGeom>
          <a:solidFill>
            <a:srgbClr val="3333CC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152" name="Freeform 215"/>
          <p:cNvSpPr>
            <a:spLocks/>
          </p:cNvSpPr>
          <p:nvPr/>
        </p:nvSpPr>
        <p:spPr bwMode="auto">
          <a:xfrm>
            <a:off x="5259696" y="1903607"/>
            <a:ext cx="10299" cy="11256"/>
          </a:xfrm>
          <a:custGeom>
            <a:avLst/>
            <a:gdLst>
              <a:gd name="T0" fmla="*/ 2147483647 w 9"/>
              <a:gd name="T1" fmla="*/ 0 h 11"/>
              <a:gd name="T2" fmla="*/ 0 w 9"/>
              <a:gd name="T3" fmla="*/ 2147483647 h 11"/>
              <a:gd name="T4" fmla="*/ 2147483647 w 9"/>
              <a:gd name="T5" fmla="*/ 2147483647 h 11"/>
              <a:gd name="T6" fmla="*/ 2147483647 w 9"/>
              <a:gd name="T7" fmla="*/ 2147483647 h 11"/>
              <a:gd name="T8" fmla="*/ 2147483647 w 9"/>
              <a:gd name="T9" fmla="*/ 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11"/>
              <a:gd name="T17" fmla="*/ 9 w 9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11">
                <a:moveTo>
                  <a:pt x="5" y="0"/>
                </a:moveTo>
                <a:lnTo>
                  <a:pt x="0" y="2"/>
                </a:lnTo>
                <a:lnTo>
                  <a:pt x="4" y="7"/>
                </a:lnTo>
                <a:lnTo>
                  <a:pt x="9" y="11"/>
                </a:lnTo>
                <a:lnTo>
                  <a:pt x="5" y="0"/>
                </a:lnTo>
                <a:close/>
              </a:path>
            </a:pathLst>
          </a:custGeom>
          <a:solidFill>
            <a:srgbClr val="3333CC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153" name="Freeform 216"/>
          <p:cNvSpPr>
            <a:spLocks/>
          </p:cNvSpPr>
          <p:nvPr/>
        </p:nvSpPr>
        <p:spPr bwMode="auto">
          <a:xfrm>
            <a:off x="5390147" y="1891329"/>
            <a:ext cx="52637" cy="77770"/>
          </a:xfrm>
          <a:custGeom>
            <a:avLst/>
            <a:gdLst>
              <a:gd name="T0" fmla="*/ 2147483647 w 46"/>
              <a:gd name="T1" fmla="*/ 0 h 76"/>
              <a:gd name="T2" fmla="*/ 2147483647 w 46"/>
              <a:gd name="T3" fmla="*/ 2147483647 h 76"/>
              <a:gd name="T4" fmla="*/ 2147483647 w 46"/>
              <a:gd name="T5" fmla="*/ 2147483647 h 76"/>
              <a:gd name="T6" fmla="*/ 2147483647 w 46"/>
              <a:gd name="T7" fmla="*/ 2147483647 h 76"/>
              <a:gd name="T8" fmla="*/ 0 w 46"/>
              <a:gd name="T9" fmla="*/ 2147483647 h 76"/>
              <a:gd name="T10" fmla="*/ 2147483647 w 46"/>
              <a:gd name="T11" fmla="*/ 2147483647 h 76"/>
              <a:gd name="T12" fmla="*/ 2147483647 w 46"/>
              <a:gd name="T13" fmla="*/ 2147483647 h 76"/>
              <a:gd name="T14" fmla="*/ 2147483647 w 46"/>
              <a:gd name="T15" fmla="*/ 2147483647 h 76"/>
              <a:gd name="T16" fmla="*/ 2147483647 w 46"/>
              <a:gd name="T17" fmla="*/ 2147483647 h 76"/>
              <a:gd name="T18" fmla="*/ 2147483647 w 46"/>
              <a:gd name="T19" fmla="*/ 2147483647 h 76"/>
              <a:gd name="T20" fmla="*/ 2147483647 w 46"/>
              <a:gd name="T21" fmla="*/ 2147483647 h 76"/>
              <a:gd name="T22" fmla="*/ 2147483647 w 46"/>
              <a:gd name="T23" fmla="*/ 2147483647 h 76"/>
              <a:gd name="T24" fmla="*/ 2147483647 w 46"/>
              <a:gd name="T25" fmla="*/ 2147483647 h 76"/>
              <a:gd name="T26" fmla="*/ 2147483647 w 46"/>
              <a:gd name="T27" fmla="*/ 2147483647 h 76"/>
              <a:gd name="T28" fmla="*/ 2147483647 w 46"/>
              <a:gd name="T29" fmla="*/ 2147483647 h 76"/>
              <a:gd name="T30" fmla="*/ 2147483647 w 46"/>
              <a:gd name="T31" fmla="*/ 2147483647 h 76"/>
              <a:gd name="T32" fmla="*/ 2147483647 w 46"/>
              <a:gd name="T33" fmla="*/ 2147483647 h 76"/>
              <a:gd name="T34" fmla="*/ 2147483647 w 46"/>
              <a:gd name="T35" fmla="*/ 2147483647 h 76"/>
              <a:gd name="T36" fmla="*/ 2147483647 w 46"/>
              <a:gd name="T37" fmla="*/ 2147483647 h 76"/>
              <a:gd name="T38" fmla="*/ 2147483647 w 46"/>
              <a:gd name="T39" fmla="*/ 2147483647 h 76"/>
              <a:gd name="T40" fmla="*/ 2147483647 w 46"/>
              <a:gd name="T41" fmla="*/ 2147483647 h 76"/>
              <a:gd name="T42" fmla="*/ 2147483647 w 46"/>
              <a:gd name="T43" fmla="*/ 2147483647 h 76"/>
              <a:gd name="T44" fmla="*/ 2147483647 w 46"/>
              <a:gd name="T45" fmla="*/ 2147483647 h 76"/>
              <a:gd name="T46" fmla="*/ 2147483647 w 46"/>
              <a:gd name="T47" fmla="*/ 2147483647 h 76"/>
              <a:gd name="T48" fmla="*/ 2147483647 w 46"/>
              <a:gd name="T49" fmla="*/ 0 h 7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6"/>
              <a:gd name="T76" fmla="*/ 0 h 76"/>
              <a:gd name="T77" fmla="*/ 46 w 46"/>
              <a:gd name="T78" fmla="*/ 76 h 7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6" h="76">
                <a:moveTo>
                  <a:pt x="27" y="0"/>
                </a:moveTo>
                <a:lnTo>
                  <a:pt x="20" y="5"/>
                </a:lnTo>
                <a:lnTo>
                  <a:pt x="14" y="9"/>
                </a:lnTo>
                <a:lnTo>
                  <a:pt x="9" y="10"/>
                </a:lnTo>
                <a:lnTo>
                  <a:pt x="0" y="9"/>
                </a:lnTo>
                <a:lnTo>
                  <a:pt x="1" y="18"/>
                </a:lnTo>
                <a:lnTo>
                  <a:pt x="5" y="23"/>
                </a:lnTo>
                <a:lnTo>
                  <a:pt x="4" y="38"/>
                </a:lnTo>
                <a:lnTo>
                  <a:pt x="4" y="46"/>
                </a:lnTo>
                <a:lnTo>
                  <a:pt x="5" y="51"/>
                </a:lnTo>
                <a:lnTo>
                  <a:pt x="1" y="63"/>
                </a:lnTo>
                <a:lnTo>
                  <a:pt x="2" y="72"/>
                </a:lnTo>
                <a:lnTo>
                  <a:pt x="9" y="76"/>
                </a:lnTo>
                <a:lnTo>
                  <a:pt x="17" y="71"/>
                </a:lnTo>
                <a:lnTo>
                  <a:pt x="20" y="69"/>
                </a:lnTo>
                <a:lnTo>
                  <a:pt x="29" y="71"/>
                </a:lnTo>
                <a:lnTo>
                  <a:pt x="35" y="64"/>
                </a:lnTo>
                <a:lnTo>
                  <a:pt x="35" y="59"/>
                </a:lnTo>
                <a:lnTo>
                  <a:pt x="41" y="47"/>
                </a:lnTo>
                <a:lnTo>
                  <a:pt x="45" y="39"/>
                </a:lnTo>
                <a:lnTo>
                  <a:pt x="41" y="33"/>
                </a:lnTo>
                <a:lnTo>
                  <a:pt x="46" y="23"/>
                </a:lnTo>
                <a:lnTo>
                  <a:pt x="44" y="10"/>
                </a:lnTo>
                <a:lnTo>
                  <a:pt x="41" y="3"/>
                </a:lnTo>
                <a:lnTo>
                  <a:pt x="27" y="0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154" name="Freeform 217"/>
          <p:cNvSpPr>
            <a:spLocks/>
          </p:cNvSpPr>
          <p:nvPr/>
        </p:nvSpPr>
        <p:spPr bwMode="auto">
          <a:xfrm>
            <a:off x="5512575" y="2014123"/>
            <a:ext cx="96120" cy="54234"/>
          </a:xfrm>
          <a:custGeom>
            <a:avLst/>
            <a:gdLst>
              <a:gd name="T0" fmla="*/ 2147483647 w 84"/>
              <a:gd name="T1" fmla="*/ 0 h 53"/>
              <a:gd name="T2" fmla="*/ 2147483647 w 84"/>
              <a:gd name="T3" fmla="*/ 2147483647 h 53"/>
              <a:gd name="T4" fmla="*/ 2147483647 w 84"/>
              <a:gd name="T5" fmla="*/ 2147483647 h 53"/>
              <a:gd name="T6" fmla="*/ 2147483647 w 84"/>
              <a:gd name="T7" fmla="*/ 2147483647 h 53"/>
              <a:gd name="T8" fmla="*/ 2147483647 w 84"/>
              <a:gd name="T9" fmla="*/ 2147483647 h 53"/>
              <a:gd name="T10" fmla="*/ 2147483647 w 84"/>
              <a:gd name="T11" fmla="*/ 2147483647 h 53"/>
              <a:gd name="T12" fmla="*/ 2147483647 w 84"/>
              <a:gd name="T13" fmla="*/ 2147483647 h 53"/>
              <a:gd name="T14" fmla="*/ 2147483647 w 84"/>
              <a:gd name="T15" fmla="*/ 2147483647 h 53"/>
              <a:gd name="T16" fmla="*/ 2147483647 w 84"/>
              <a:gd name="T17" fmla="*/ 2147483647 h 53"/>
              <a:gd name="T18" fmla="*/ 2147483647 w 84"/>
              <a:gd name="T19" fmla="*/ 2147483647 h 53"/>
              <a:gd name="T20" fmla="*/ 2147483647 w 84"/>
              <a:gd name="T21" fmla="*/ 2147483647 h 53"/>
              <a:gd name="T22" fmla="*/ 2147483647 w 84"/>
              <a:gd name="T23" fmla="*/ 2147483647 h 53"/>
              <a:gd name="T24" fmla="*/ 2147483647 w 84"/>
              <a:gd name="T25" fmla="*/ 2147483647 h 53"/>
              <a:gd name="T26" fmla="*/ 2147483647 w 84"/>
              <a:gd name="T27" fmla="*/ 2147483647 h 53"/>
              <a:gd name="T28" fmla="*/ 2147483647 w 84"/>
              <a:gd name="T29" fmla="*/ 2147483647 h 53"/>
              <a:gd name="T30" fmla="*/ 2147483647 w 84"/>
              <a:gd name="T31" fmla="*/ 2147483647 h 53"/>
              <a:gd name="T32" fmla="*/ 2147483647 w 84"/>
              <a:gd name="T33" fmla="*/ 2147483647 h 53"/>
              <a:gd name="T34" fmla="*/ 2147483647 w 84"/>
              <a:gd name="T35" fmla="*/ 2147483647 h 53"/>
              <a:gd name="T36" fmla="*/ 2147483647 w 84"/>
              <a:gd name="T37" fmla="*/ 2147483647 h 53"/>
              <a:gd name="T38" fmla="*/ 0 w 84"/>
              <a:gd name="T39" fmla="*/ 2147483647 h 53"/>
              <a:gd name="T40" fmla="*/ 0 w 84"/>
              <a:gd name="T41" fmla="*/ 2147483647 h 53"/>
              <a:gd name="T42" fmla="*/ 2147483647 w 84"/>
              <a:gd name="T43" fmla="*/ 2147483647 h 53"/>
              <a:gd name="T44" fmla="*/ 2147483647 w 84"/>
              <a:gd name="T45" fmla="*/ 2147483647 h 53"/>
              <a:gd name="T46" fmla="*/ 2147483647 w 84"/>
              <a:gd name="T47" fmla="*/ 2147483647 h 53"/>
              <a:gd name="T48" fmla="*/ 2147483647 w 84"/>
              <a:gd name="T49" fmla="*/ 2147483647 h 53"/>
              <a:gd name="T50" fmla="*/ 2147483647 w 84"/>
              <a:gd name="T51" fmla="*/ 2147483647 h 53"/>
              <a:gd name="T52" fmla="*/ 2147483647 w 84"/>
              <a:gd name="T53" fmla="*/ 2147483647 h 53"/>
              <a:gd name="T54" fmla="*/ 2147483647 w 84"/>
              <a:gd name="T55" fmla="*/ 2147483647 h 53"/>
              <a:gd name="T56" fmla="*/ 2147483647 w 84"/>
              <a:gd name="T57" fmla="*/ 0 h 5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4"/>
              <a:gd name="T88" fmla="*/ 0 h 53"/>
              <a:gd name="T89" fmla="*/ 84 w 84"/>
              <a:gd name="T90" fmla="*/ 53 h 5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4" h="53">
                <a:moveTo>
                  <a:pt x="80" y="0"/>
                </a:moveTo>
                <a:lnTo>
                  <a:pt x="84" y="4"/>
                </a:lnTo>
                <a:lnTo>
                  <a:pt x="82" y="8"/>
                </a:lnTo>
                <a:lnTo>
                  <a:pt x="79" y="15"/>
                </a:lnTo>
                <a:lnTo>
                  <a:pt x="74" y="19"/>
                </a:lnTo>
                <a:lnTo>
                  <a:pt x="75" y="33"/>
                </a:lnTo>
                <a:lnTo>
                  <a:pt x="79" y="43"/>
                </a:lnTo>
                <a:lnTo>
                  <a:pt x="71" y="47"/>
                </a:lnTo>
                <a:lnTo>
                  <a:pt x="70" y="52"/>
                </a:lnTo>
                <a:lnTo>
                  <a:pt x="64" y="53"/>
                </a:lnTo>
                <a:lnTo>
                  <a:pt x="55" y="44"/>
                </a:lnTo>
                <a:lnTo>
                  <a:pt x="50" y="44"/>
                </a:lnTo>
                <a:lnTo>
                  <a:pt x="45" y="38"/>
                </a:lnTo>
                <a:lnTo>
                  <a:pt x="36" y="33"/>
                </a:lnTo>
                <a:lnTo>
                  <a:pt x="31" y="31"/>
                </a:lnTo>
                <a:lnTo>
                  <a:pt x="25" y="29"/>
                </a:lnTo>
                <a:lnTo>
                  <a:pt x="19" y="23"/>
                </a:lnTo>
                <a:lnTo>
                  <a:pt x="9" y="17"/>
                </a:lnTo>
                <a:lnTo>
                  <a:pt x="5" y="15"/>
                </a:lnTo>
                <a:lnTo>
                  <a:pt x="0" y="10"/>
                </a:lnTo>
                <a:lnTo>
                  <a:pt x="0" y="5"/>
                </a:lnTo>
                <a:lnTo>
                  <a:pt x="2" y="1"/>
                </a:lnTo>
                <a:lnTo>
                  <a:pt x="11" y="3"/>
                </a:lnTo>
                <a:lnTo>
                  <a:pt x="24" y="3"/>
                </a:lnTo>
                <a:lnTo>
                  <a:pt x="26" y="6"/>
                </a:lnTo>
                <a:lnTo>
                  <a:pt x="41" y="6"/>
                </a:lnTo>
                <a:lnTo>
                  <a:pt x="51" y="6"/>
                </a:lnTo>
                <a:lnTo>
                  <a:pt x="64" y="4"/>
                </a:lnTo>
                <a:lnTo>
                  <a:pt x="80" y="0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155" name="Freeform 218"/>
          <p:cNvSpPr>
            <a:spLocks/>
          </p:cNvSpPr>
          <p:nvPr/>
        </p:nvSpPr>
        <p:spPr bwMode="auto">
          <a:xfrm>
            <a:off x="5378693" y="1692815"/>
            <a:ext cx="328410" cy="335639"/>
          </a:xfrm>
          <a:custGeom>
            <a:avLst/>
            <a:gdLst>
              <a:gd name="T0" fmla="*/ 2147483647 w 287"/>
              <a:gd name="T1" fmla="*/ 2147483647 h 328"/>
              <a:gd name="T2" fmla="*/ 2147483647 w 287"/>
              <a:gd name="T3" fmla="*/ 2147483647 h 328"/>
              <a:gd name="T4" fmla="*/ 2147483647 w 287"/>
              <a:gd name="T5" fmla="*/ 2147483647 h 328"/>
              <a:gd name="T6" fmla="*/ 2147483647 w 287"/>
              <a:gd name="T7" fmla="*/ 2147483647 h 328"/>
              <a:gd name="T8" fmla="*/ 2147483647 w 287"/>
              <a:gd name="T9" fmla="*/ 2147483647 h 328"/>
              <a:gd name="T10" fmla="*/ 2147483647 w 287"/>
              <a:gd name="T11" fmla="*/ 2147483647 h 328"/>
              <a:gd name="T12" fmla="*/ 2147483647 w 287"/>
              <a:gd name="T13" fmla="*/ 2147483647 h 328"/>
              <a:gd name="T14" fmla="*/ 2147483647 w 287"/>
              <a:gd name="T15" fmla="*/ 2147483647 h 328"/>
              <a:gd name="T16" fmla="*/ 2147483647 w 287"/>
              <a:gd name="T17" fmla="*/ 2147483647 h 328"/>
              <a:gd name="T18" fmla="*/ 2147483647 w 287"/>
              <a:gd name="T19" fmla="*/ 2147483647 h 328"/>
              <a:gd name="T20" fmla="*/ 2147483647 w 287"/>
              <a:gd name="T21" fmla="*/ 2147483647 h 328"/>
              <a:gd name="T22" fmla="*/ 2147483647 w 287"/>
              <a:gd name="T23" fmla="*/ 2147483647 h 328"/>
              <a:gd name="T24" fmla="*/ 2147483647 w 287"/>
              <a:gd name="T25" fmla="*/ 2147483647 h 328"/>
              <a:gd name="T26" fmla="*/ 2147483647 w 287"/>
              <a:gd name="T27" fmla="*/ 2147483647 h 328"/>
              <a:gd name="T28" fmla="*/ 2147483647 w 287"/>
              <a:gd name="T29" fmla="*/ 2147483647 h 328"/>
              <a:gd name="T30" fmla="*/ 2147483647 w 287"/>
              <a:gd name="T31" fmla="*/ 2147483647 h 328"/>
              <a:gd name="T32" fmla="*/ 2147483647 w 287"/>
              <a:gd name="T33" fmla="*/ 2147483647 h 328"/>
              <a:gd name="T34" fmla="*/ 2147483647 w 287"/>
              <a:gd name="T35" fmla="*/ 2147483647 h 328"/>
              <a:gd name="T36" fmla="*/ 2147483647 w 287"/>
              <a:gd name="T37" fmla="*/ 2147483647 h 328"/>
              <a:gd name="T38" fmla="*/ 2147483647 w 287"/>
              <a:gd name="T39" fmla="*/ 2147483647 h 328"/>
              <a:gd name="T40" fmla="*/ 2147483647 w 287"/>
              <a:gd name="T41" fmla="*/ 2147483647 h 328"/>
              <a:gd name="T42" fmla="*/ 2147483647 w 287"/>
              <a:gd name="T43" fmla="*/ 2147483647 h 328"/>
              <a:gd name="T44" fmla="*/ 2147483647 w 287"/>
              <a:gd name="T45" fmla="*/ 2147483647 h 328"/>
              <a:gd name="T46" fmla="*/ 2147483647 w 287"/>
              <a:gd name="T47" fmla="*/ 2147483647 h 328"/>
              <a:gd name="T48" fmla="*/ 2147483647 w 287"/>
              <a:gd name="T49" fmla="*/ 2147483647 h 328"/>
              <a:gd name="T50" fmla="*/ 2147483647 w 287"/>
              <a:gd name="T51" fmla="*/ 2147483647 h 328"/>
              <a:gd name="T52" fmla="*/ 2147483647 w 287"/>
              <a:gd name="T53" fmla="*/ 2147483647 h 328"/>
              <a:gd name="T54" fmla="*/ 2147483647 w 287"/>
              <a:gd name="T55" fmla="*/ 2147483647 h 328"/>
              <a:gd name="T56" fmla="*/ 2147483647 w 287"/>
              <a:gd name="T57" fmla="*/ 2147483647 h 328"/>
              <a:gd name="T58" fmla="*/ 2147483647 w 287"/>
              <a:gd name="T59" fmla="*/ 2147483647 h 328"/>
              <a:gd name="T60" fmla="*/ 2147483647 w 287"/>
              <a:gd name="T61" fmla="*/ 2147483647 h 328"/>
              <a:gd name="T62" fmla="*/ 0 w 287"/>
              <a:gd name="T63" fmla="*/ 2147483647 h 328"/>
              <a:gd name="T64" fmla="*/ 2147483647 w 287"/>
              <a:gd name="T65" fmla="*/ 2147483647 h 328"/>
              <a:gd name="T66" fmla="*/ 2147483647 w 287"/>
              <a:gd name="T67" fmla="*/ 2147483647 h 328"/>
              <a:gd name="T68" fmla="*/ 2147483647 w 287"/>
              <a:gd name="T69" fmla="*/ 2147483647 h 328"/>
              <a:gd name="T70" fmla="*/ 2147483647 w 287"/>
              <a:gd name="T71" fmla="*/ 2147483647 h 328"/>
              <a:gd name="T72" fmla="*/ 2147483647 w 287"/>
              <a:gd name="T73" fmla="*/ 2147483647 h 328"/>
              <a:gd name="T74" fmla="*/ 2147483647 w 287"/>
              <a:gd name="T75" fmla="*/ 2147483647 h 328"/>
              <a:gd name="T76" fmla="*/ 2147483647 w 287"/>
              <a:gd name="T77" fmla="*/ 2147483647 h 328"/>
              <a:gd name="T78" fmla="*/ 2147483647 w 287"/>
              <a:gd name="T79" fmla="*/ 2147483647 h 328"/>
              <a:gd name="T80" fmla="*/ 2147483647 w 287"/>
              <a:gd name="T81" fmla="*/ 2147483647 h 328"/>
              <a:gd name="T82" fmla="*/ 2147483647 w 287"/>
              <a:gd name="T83" fmla="*/ 2147483647 h 328"/>
              <a:gd name="T84" fmla="*/ 2147483647 w 287"/>
              <a:gd name="T85" fmla="*/ 2147483647 h 328"/>
              <a:gd name="T86" fmla="*/ 2147483647 w 287"/>
              <a:gd name="T87" fmla="*/ 2147483647 h 328"/>
              <a:gd name="T88" fmla="*/ 2147483647 w 287"/>
              <a:gd name="T89" fmla="*/ 2147483647 h 328"/>
              <a:gd name="T90" fmla="*/ 2147483647 w 287"/>
              <a:gd name="T91" fmla="*/ 2147483647 h 32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87"/>
              <a:gd name="T139" fmla="*/ 0 h 328"/>
              <a:gd name="T140" fmla="*/ 287 w 287"/>
              <a:gd name="T141" fmla="*/ 328 h 32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87" h="328">
                <a:moveTo>
                  <a:pt x="207" y="323"/>
                </a:moveTo>
                <a:lnTo>
                  <a:pt x="212" y="328"/>
                </a:lnTo>
                <a:lnTo>
                  <a:pt x="219" y="323"/>
                </a:lnTo>
                <a:lnTo>
                  <a:pt x="228" y="311"/>
                </a:lnTo>
                <a:lnTo>
                  <a:pt x="232" y="294"/>
                </a:lnTo>
                <a:lnTo>
                  <a:pt x="237" y="293"/>
                </a:lnTo>
                <a:lnTo>
                  <a:pt x="240" y="295"/>
                </a:lnTo>
                <a:lnTo>
                  <a:pt x="246" y="290"/>
                </a:lnTo>
                <a:lnTo>
                  <a:pt x="244" y="282"/>
                </a:lnTo>
                <a:lnTo>
                  <a:pt x="247" y="277"/>
                </a:lnTo>
                <a:lnTo>
                  <a:pt x="246" y="273"/>
                </a:lnTo>
                <a:lnTo>
                  <a:pt x="238" y="268"/>
                </a:lnTo>
                <a:lnTo>
                  <a:pt x="235" y="268"/>
                </a:lnTo>
                <a:lnTo>
                  <a:pt x="237" y="265"/>
                </a:lnTo>
                <a:lnTo>
                  <a:pt x="231" y="266"/>
                </a:lnTo>
                <a:lnTo>
                  <a:pt x="228" y="264"/>
                </a:lnTo>
                <a:lnTo>
                  <a:pt x="228" y="260"/>
                </a:lnTo>
                <a:lnTo>
                  <a:pt x="237" y="255"/>
                </a:lnTo>
                <a:lnTo>
                  <a:pt x="241" y="248"/>
                </a:lnTo>
                <a:lnTo>
                  <a:pt x="241" y="240"/>
                </a:lnTo>
                <a:lnTo>
                  <a:pt x="246" y="239"/>
                </a:lnTo>
                <a:lnTo>
                  <a:pt x="260" y="245"/>
                </a:lnTo>
                <a:lnTo>
                  <a:pt x="265" y="247"/>
                </a:lnTo>
                <a:lnTo>
                  <a:pt x="273" y="257"/>
                </a:lnTo>
                <a:lnTo>
                  <a:pt x="275" y="264"/>
                </a:lnTo>
                <a:lnTo>
                  <a:pt x="280" y="264"/>
                </a:lnTo>
                <a:lnTo>
                  <a:pt x="284" y="257"/>
                </a:lnTo>
                <a:lnTo>
                  <a:pt x="287" y="252"/>
                </a:lnTo>
                <a:lnTo>
                  <a:pt x="281" y="241"/>
                </a:lnTo>
                <a:lnTo>
                  <a:pt x="275" y="235"/>
                </a:lnTo>
                <a:lnTo>
                  <a:pt x="270" y="235"/>
                </a:lnTo>
                <a:lnTo>
                  <a:pt x="270" y="234"/>
                </a:lnTo>
                <a:lnTo>
                  <a:pt x="268" y="234"/>
                </a:lnTo>
                <a:lnTo>
                  <a:pt x="253" y="219"/>
                </a:lnTo>
                <a:lnTo>
                  <a:pt x="246" y="220"/>
                </a:lnTo>
                <a:lnTo>
                  <a:pt x="237" y="209"/>
                </a:lnTo>
                <a:lnTo>
                  <a:pt x="231" y="207"/>
                </a:lnTo>
                <a:lnTo>
                  <a:pt x="222" y="199"/>
                </a:lnTo>
                <a:lnTo>
                  <a:pt x="218" y="195"/>
                </a:lnTo>
                <a:lnTo>
                  <a:pt x="220" y="193"/>
                </a:lnTo>
                <a:lnTo>
                  <a:pt x="225" y="191"/>
                </a:lnTo>
                <a:lnTo>
                  <a:pt x="219" y="187"/>
                </a:lnTo>
                <a:lnTo>
                  <a:pt x="212" y="190"/>
                </a:lnTo>
                <a:lnTo>
                  <a:pt x="206" y="187"/>
                </a:lnTo>
                <a:lnTo>
                  <a:pt x="190" y="174"/>
                </a:lnTo>
                <a:lnTo>
                  <a:pt x="189" y="168"/>
                </a:lnTo>
                <a:lnTo>
                  <a:pt x="184" y="167"/>
                </a:lnTo>
                <a:lnTo>
                  <a:pt x="178" y="163"/>
                </a:lnTo>
                <a:lnTo>
                  <a:pt x="163" y="130"/>
                </a:lnTo>
                <a:lnTo>
                  <a:pt x="159" y="126"/>
                </a:lnTo>
                <a:lnTo>
                  <a:pt x="148" y="116"/>
                </a:lnTo>
                <a:lnTo>
                  <a:pt x="134" y="95"/>
                </a:lnTo>
                <a:lnTo>
                  <a:pt x="134" y="84"/>
                </a:lnTo>
                <a:lnTo>
                  <a:pt x="141" y="79"/>
                </a:lnTo>
                <a:lnTo>
                  <a:pt x="141" y="73"/>
                </a:lnTo>
                <a:lnTo>
                  <a:pt x="135" y="67"/>
                </a:lnTo>
                <a:lnTo>
                  <a:pt x="133" y="64"/>
                </a:lnTo>
                <a:lnTo>
                  <a:pt x="134" y="60"/>
                </a:lnTo>
                <a:lnTo>
                  <a:pt x="140" y="57"/>
                </a:lnTo>
                <a:lnTo>
                  <a:pt x="158" y="53"/>
                </a:lnTo>
                <a:lnTo>
                  <a:pt x="164" y="48"/>
                </a:lnTo>
                <a:lnTo>
                  <a:pt x="170" y="42"/>
                </a:lnTo>
                <a:lnTo>
                  <a:pt x="169" y="27"/>
                </a:lnTo>
                <a:lnTo>
                  <a:pt x="170" y="22"/>
                </a:lnTo>
                <a:lnTo>
                  <a:pt x="161" y="21"/>
                </a:lnTo>
                <a:lnTo>
                  <a:pt x="143" y="16"/>
                </a:lnTo>
                <a:lnTo>
                  <a:pt x="140" y="12"/>
                </a:lnTo>
                <a:lnTo>
                  <a:pt x="139" y="10"/>
                </a:lnTo>
                <a:lnTo>
                  <a:pt x="139" y="5"/>
                </a:lnTo>
                <a:lnTo>
                  <a:pt x="138" y="1"/>
                </a:lnTo>
                <a:lnTo>
                  <a:pt x="128" y="0"/>
                </a:lnTo>
                <a:lnTo>
                  <a:pt x="103" y="1"/>
                </a:lnTo>
                <a:lnTo>
                  <a:pt x="99" y="8"/>
                </a:lnTo>
                <a:lnTo>
                  <a:pt x="91" y="9"/>
                </a:lnTo>
                <a:lnTo>
                  <a:pt x="85" y="21"/>
                </a:lnTo>
                <a:lnTo>
                  <a:pt x="85" y="25"/>
                </a:lnTo>
                <a:lnTo>
                  <a:pt x="79" y="21"/>
                </a:lnTo>
                <a:lnTo>
                  <a:pt x="70" y="18"/>
                </a:lnTo>
                <a:lnTo>
                  <a:pt x="65" y="22"/>
                </a:lnTo>
                <a:lnTo>
                  <a:pt x="61" y="30"/>
                </a:lnTo>
                <a:lnTo>
                  <a:pt x="52" y="25"/>
                </a:lnTo>
                <a:lnTo>
                  <a:pt x="54" y="16"/>
                </a:lnTo>
                <a:lnTo>
                  <a:pt x="51" y="10"/>
                </a:lnTo>
                <a:lnTo>
                  <a:pt x="45" y="12"/>
                </a:lnTo>
                <a:lnTo>
                  <a:pt x="43" y="18"/>
                </a:lnTo>
                <a:lnTo>
                  <a:pt x="39" y="23"/>
                </a:lnTo>
                <a:lnTo>
                  <a:pt x="35" y="23"/>
                </a:lnTo>
                <a:lnTo>
                  <a:pt x="14" y="21"/>
                </a:lnTo>
                <a:lnTo>
                  <a:pt x="8" y="26"/>
                </a:lnTo>
                <a:lnTo>
                  <a:pt x="9" y="34"/>
                </a:lnTo>
                <a:lnTo>
                  <a:pt x="10" y="39"/>
                </a:lnTo>
                <a:lnTo>
                  <a:pt x="0" y="48"/>
                </a:lnTo>
                <a:lnTo>
                  <a:pt x="2" y="54"/>
                </a:lnTo>
                <a:lnTo>
                  <a:pt x="5" y="57"/>
                </a:lnTo>
                <a:lnTo>
                  <a:pt x="0" y="64"/>
                </a:lnTo>
                <a:lnTo>
                  <a:pt x="0" y="75"/>
                </a:lnTo>
                <a:lnTo>
                  <a:pt x="2" y="79"/>
                </a:lnTo>
                <a:lnTo>
                  <a:pt x="9" y="79"/>
                </a:lnTo>
                <a:lnTo>
                  <a:pt x="11" y="82"/>
                </a:lnTo>
                <a:lnTo>
                  <a:pt x="14" y="89"/>
                </a:lnTo>
                <a:lnTo>
                  <a:pt x="14" y="97"/>
                </a:lnTo>
                <a:lnTo>
                  <a:pt x="20" y="99"/>
                </a:lnTo>
                <a:lnTo>
                  <a:pt x="24" y="97"/>
                </a:lnTo>
                <a:lnTo>
                  <a:pt x="40" y="80"/>
                </a:lnTo>
                <a:lnTo>
                  <a:pt x="48" y="84"/>
                </a:lnTo>
                <a:lnTo>
                  <a:pt x="63" y="91"/>
                </a:lnTo>
                <a:lnTo>
                  <a:pt x="73" y="99"/>
                </a:lnTo>
                <a:lnTo>
                  <a:pt x="74" y="107"/>
                </a:lnTo>
                <a:lnTo>
                  <a:pt x="79" y="113"/>
                </a:lnTo>
                <a:lnTo>
                  <a:pt x="83" y="124"/>
                </a:lnTo>
                <a:lnTo>
                  <a:pt x="85" y="139"/>
                </a:lnTo>
                <a:lnTo>
                  <a:pt x="89" y="146"/>
                </a:lnTo>
                <a:lnTo>
                  <a:pt x="95" y="153"/>
                </a:lnTo>
                <a:lnTo>
                  <a:pt x="105" y="156"/>
                </a:lnTo>
                <a:lnTo>
                  <a:pt x="114" y="171"/>
                </a:lnTo>
                <a:lnTo>
                  <a:pt x="123" y="182"/>
                </a:lnTo>
                <a:lnTo>
                  <a:pt x="131" y="189"/>
                </a:lnTo>
                <a:lnTo>
                  <a:pt x="148" y="207"/>
                </a:lnTo>
                <a:lnTo>
                  <a:pt x="159" y="207"/>
                </a:lnTo>
                <a:lnTo>
                  <a:pt x="172" y="219"/>
                </a:lnTo>
                <a:lnTo>
                  <a:pt x="172" y="231"/>
                </a:lnTo>
                <a:lnTo>
                  <a:pt x="176" y="234"/>
                </a:lnTo>
                <a:lnTo>
                  <a:pt x="185" y="228"/>
                </a:lnTo>
                <a:lnTo>
                  <a:pt x="186" y="234"/>
                </a:lnTo>
                <a:lnTo>
                  <a:pt x="186" y="241"/>
                </a:lnTo>
                <a:lnTo>
                  <a:pt x="195" y="248"/>
                </a:lnTo>
                <a:lnTo>
                  <a:pt x="197" y="253"/>
                </a:lnTo>
                <a:lnTo>
                  <a:pt x="209" y="250"/>
                </a:lnTo>
                <a:lnTo>
                  <a:pt x="210" y="255"/>
                </a:lnTo>
                <a:lnTo>
                  <a:pt x="209" y="265"/>
                </a:lnTo>
                <a:lnTo>
                  <a:pt x="215" y="273"/>
                </a:lnTo>
                <a:lnTo>
                  <a:pt x="216" y="281"/>
                </a:lnTo>
                <a:lnTo>
                  <a:pt x="219" y="289"/>
                </a:lnTo>
                <a:lnTo>
                  <a:pt x="218" y="294"/>
                </a:lnTo>
                <a:lnTo>
                  <a:pt x="212" y="301"/>
                </a:lnTo>
                <a:lnTo>
                  <a:pt x="210" y="307"/>
                </a:lnTo>
                <a:lnTo>
                  <a:pt x="206" y="316"/>
                </a:lnTo>
                <a:lnTo>
                  <a:pt x="207" y="323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156" name="Freeform 219"/>
          <p:cNvSpPr>
            <a:spLocks/>
          </p:cNvSpPr>
          <p:nvPr/>
        </p:nvSpPr>
        <p:spPr bwMode="auto">
          <a:xfrm>
            <a:off x="5025109" y="1301918"/>
            <a:ext cx="135026" cy="111539"/>
          </a:xfrm>
          <a:custGeom>
            <a:avLst/>
            <a:gdLst>
              <a:gd name="T0" fmla="*/ 2147483647 w 118"/>
              <a:gd name="T1" fmla="*/ 2147483647 h 109"/>
              <a:gd name="T2" fmla="*/ 2147483647 w 118"/>
              <a:gd name="T3" fmla="*/ 2147483647 h 109"/>
              <a:gd name="T4" fmla="*/ 2147483647 w 118"/>
              <a:gd name="T5" fmla="*/ 2147483647 h 109"/>
              <a:gd name="T6" fmla="*/ 2147483647 w 118"/>
              <a:gd name="T7" fmla="*/ 2147483647 h 109"/>
              <a:gd name="T8" fmla="*/ 2147483647 w 118"/>
              <a:gd name="T9" fmla="*/ 2147483647 h 109"/>
              <a:gd name="T10" fmla="*/ 2147483647 w 118"/>
              <a:gd name="T11" fmla="*/ 2147483647 h 109"/>
              <a:gd name="T12" fmla="*/ 2147483647 w 118"/>
              <a:gd name="T13" fmla="*/ 2147483647 h 109"/>
              <a:gd name="T14" fmla="*/ 2147483647 w 118"/>
              <a:gd name="T15" fmla="*/ 2147483647 h 109"/>
              <a:gd name="T16" fmla="*/ 2147483647 w 118"/>
              <a:gd name="T17" fmla="*/ 2147483647 h 109"/>
              <a:gd name="T18" fmla="*/ 2147483647 w 118"/>
              <a:gd name="T19" fmla="*/ 2147483647 h 109"/>
              <a:gd name="T20" fmla="*/ 2147483647 w 118"/>
              <a:gd name="T21" fmla="*/ 2147483647 h 109"/>
              <a:gd name="T22" fmla="*/ 2147483647 w 118"/>
              <a:gd name="T23" fmla="*/ 2147483647 h 109"/>
              <a:gd name="T24" fmla="*/ 2147483647 w 118"/>
              <a:gd name="T25" fmla="*/ 2147483647 h 109"/>
              <a:gd name="T26" fmla="*/ 2147483647 w 118"/>
              <a:gd name="T27" fmla="*/ 2147483647 h 109"/>
              <a:gd name="T28" fmla="*/ 2147483647 w 118"/>
              <a:gd name="T29" fmla="*/ 2147483647 h 109"/>
              <a:gd name="T30" fmla="*/ 2147483647 w 118"/>
              <a:gd name="T31" fmla="*/ 2147483647 h 109"/>
              <a:gd name="T32" fmla="*/ 2147483647 w 118"/>
              <a:gd name="T33" fmla="*/ 2147483647 h 109"/>
              <a:gd name="T34" fmla="*/ 2147483647 w 118"/>
              <a:gd name="T35" fmla="*/ 2147483647 h 109"/>
              <a:gd name="T36" fmla="*/ 2147483647 w 118"/>
              <a:gd name="T37" fmla="*/ 2147483647 h 109"/>
              <a:gd name="T38" fmla="*/ 2147483647 w 118"/>
              <a:gd name="T39" fmla="*/ 2147483647 h 109"/>
              <a:gd name="T40" fmla="*/ 2147483647 w 118"/>
              <a:gd name="T41" fmla="*/ 2147483647 h 109"/>
              <a:gd name="T42" fmla="*/ 2147483647 w 118"/>
              <a:gd name="T43" fmla="*/ 2147483647 h 109"/>
              <a:gd name="T44" fmla="*/ 2147483647 w 118"/>
              <a:gd name="T45" fmla="*/ 2147483647 h 109"/>
              <a:gd name="T46" fmla="*/ 2147483647 w 118"/>
              <a:gd name="T47" fmla="*/ 2147483647 h 109"/>
              <a:gd name="T48" fmla="*/ 2147483647 w 118"/>
              <a:gd name="T49" fmla="*/ 2147483647 h 109"/>
              <a:gd name="T50" fmla="*/ 2147483647 w 118"/>
              <a:gd name="T51" fmla="*/ 2147483647 h 109"/>
              <a:gd name="T52" fmla="*/ 2147483647 w 118"/>
              <a:gd name="T53" fmla="*/ 2147483647 h 109"/>
              <a:gd name="T54" fmla="*/ 2147483647 w 118"/>
              <a:gd name="T55" fmla="*/ 2147483647 h 109"/>
              <a:gd name="T56" fmla="*/ 2147483647 w 118"/>
              <a:gd name="T57" fmla="*/ 2147483647 h 109"/>
              <a:gd name="T58" fmla="*/ 2147483647 w 118"/>
              <a:gd name="T59" fmla="*/ 2147483647 h 109"/>
              <a:gd name="T60" fmla="*/ 2147483647 w 118"/>
              <a:gd name="T61" fmla="*/ 2147483647 h 109"/>
              <a:gd name="T62" fmla="*/ 2147483647 w 118"/>
              <a:gd name="T63" fmla="*/ 2147483647 h 109"/>
              <a:gd name="T64" fmla="*/ 2147483647 w 118"/>
              <a:gd name="T65" fmla="*/ 2147483647 h 109"/>
              <a:gd name="T66" fmla="*/ 2147483647 w 118"/>
              <a:gd name="T67" fmla="*/ 2147483647 h 109"/>
              <a:gd name="T68" fmla="*/ 2147483647 w 118"/>
              <a:gd name="T69" fmla="*/ 2147483647 h 109"/>
              <a:gd name="T70" fmla="*/ 2147483647 w 118"/>
              <a:gd name="T71" fmla="*/ 2147483647 h 10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18"/>
              <a:gd name="T109" fmla="*/ 0 h 109"/>
              <a:gd name="T110" fmla="*/ 118 w 118"/>
              <a:gd name="T111" fmla="*/ 109 h 10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18" h="109">
                <a:moveTo>
                  <a:pt x="43" y="41"/>
                </a:moveTo>
                <a:lnTo>
                  <a:pt x="42" y="45"/>
                </a:lnTo>
                <a:lnTo>
                  <a:pt x="43" y="51"/>
                </a:lnTo>
                <a:lnTo>
                  <a:pt x="41" y="55"/>
                </a:lnTo>
                <a:lnTo>
                  <a:pt x="38" y="52"/>
                </a:lnTo>
                <a:lnTo>
                  <a:pt x="33" y="53"/>
                </a:lnTo>
                <a:lnTo>
                  <a:pt x="33" y="57"/>
                </a:lnTo>
                <a:lnTo>
                  <a:pt x="24" y="66"/>
                </a:lnTo>
                <a:lnTo>
                  <a:pt x="19" y="68"/>
                </a:lnTo>
                <a:lnTo>
                  <a:pt x="13" y="76"/>
                </a:lnTo>
                <a:lnTo>
                  <a:pt x="9" y="77"/>
                </a:lnTo>
                <a:lnTo>
                  <a:pt x="5" y="77"/>
                </a:lnTo>
                <a:lnTo>
                  <a:pt x="3" y="78"/>
                </a:lnTo>
                <a:lnTo>
                  <a:pt x="2" y="79"/>
                </a:lnTo>
                <a:lnTo>
                  <a:pt x="4" y="82"/>
                </a:lnTo>
                <a:lnTo>
                  <a:pt x="4" y="88"/>
                </a:lnTo>
                <a:lnTo>
                  <a:pt x="0" y="92"/>
                </a:lnTo>
                <a:lnTo>
                  <a:pt x="1" y="96"/>
                </a:lnTo>
                <a:lnTo>
                  <a:pt x="6" y="96"/>
                </a:lnTo>
                <a:lnTo>
                  <a:pt x="9" y="93"/>
                </a:lnTo>
                <a:lnTo>
                  <a:pt x="11" y="96"/>
                </a:lnTo>
                <a:lnTo>
                  <a:pt x="7" y="100"/>
                </a:lnTo>
                <a:lnTo>
                  <a:pt x="9" y="104"/>
                </a:lnTo>
                <a:lnTo>
                  <a:pt x="11" y="104"/>
                </a:lnTo>
                <a:lnTo>
                  <a:pt x="21" y="106"/>
                </a:lnTo>
                <a:lnTo>
                  <a:pt x="22" y="106"/>
                </a:lnTo>
                <a:lnTo>
                  <a:pt x="31" y="109"/>
                </a:lnTo>
                <a:lnTo>
                  <a:pt x="34" y="108"/>
                </a:lnTo>
                <a:lnTo>
                  <a:pt x="42" y="104"/>
                </a:lnTo>
                <a:lnTo>
                  <a:pt x="53" y="106"/>
                </a:lnTo>
                <a:lnTo>
                  <a:pt x="72" y="106"/>
                </a:lnTo>
                <a:lnTo>
                  <a:pt x="84" y="104"/>
                </a:lnTo>
                <a:lnTo>
                  <a:pt x="88" y="95"/>
                </a:lnTo>
                <a:lnTo>
                  <a:pt x="95" y="92"/>
                </a:lnTo>
                <a:lnTo>
                  <a:pt x="97" y="88"/>
                </a:lnTo>
                <a:lnTo>
                  <a:pt x="99" y="81"/>
                </a:lnTo>
                <a:lnTo>
                  <a:pt x="105" y="77"/>
                </a:lnTo>
                <a:lnTo>
                  <a:pt x="109" y="66"/>
                </a:lnTo>
                <a:lnTo>
                  <a:pt x="108" y="53"/>
                </a:lnTo>
                <a:lnTo>
                  <a:pt x="118" y="48"/>
                </a:lnTo>
                <a:lnTo>
                  <a:pt x="113" y="42"/>
                </a:lnTo>
                <a:lnTo>
                  <a:pt x="110" y="34"/>
                </a:lnTo>
                <a:lnTo>
                  <a:pt x="107" y="30"/>
                </a:lnTo>
                <a:lnTo>
                  <a:pt x="103" y="30"/>
                </a:lnTo>
                <a:lnTo>
                  <a:pt x="98" y="28"/>
                </a:lnTo>
                <a:lnTo>
                  <a:pt x="90" y="18"/>
                </a:lnTo>
                <a:lnTo>
                  <a:pt x="94" y="16"/>
                </a:lnTo>
                <a:lnTo>
                  <a:pt x="107" y="3"/>
                </a:lnTo>
                <a:lnTo>
                  <a:pt x="106" y="0"/>
                </a:lnTo>
                <a:lnTo>
                  <a:pt x="102" y="1"/>
                </a:lnTo>
                <a:lnTo>
                  <a:pt x="87" y="1"/>
                </a:lnTo>
                <a:lnTo>
                  <a:pt x="81" y="5"/>
                </a:lnTo>
                <a:lnTo>
                  <a:pt x="78" y="7"/>
                </a:lnTo>
                <a:lnTo>
                  <a:pt x="74" y="6"/>
                </a:lnTo>
                <a:lnTo>
                  <a:pt x="70" y="9"/>
                </a:lnTo>
                <a:lnTo>
                  <a:pt x="72" y="13"/>
                </a:lnTo>
                <a:lnTo>
                  <a:pt x="79" y="17"/>
                </a:lnTo>
                <a:lnTo>
                  <a:pt x="75" y="18"/>
                </a:lnTo>
                <a:lnTo>
                  <a:pt x="61" y="19"/>
                </a:lnTo>
                <a:lnTo>
                  <a:pt x="53" y="16"/>
                </a:lnTo>
                <a:lnTo>
                  <a:pt x="44" y="13"/>
                </a:lnTo>
                <a:lnTo>
                  <a:pt x="41" y="14"/>
                </a:lnTo>
                <a:lnTo>
                  <a:pt x="39" y="22"/>
                </a:lnTo>
                <a:lnTo>
                  <a:pt x="40" y="25"/>
                </a:lnTo>
                <a:lnTo>
                  <a:pt x="39" y="26"/>
                </a:lnTo>
                <a:lnTo>
                  <a:pt x="33" y="28"/>
                </a:lnTo>
                <a:lnTo>
                  <a:pt x="33" y="35"/>
                </a:lnTo>
                <a:lnTo>
                  <a:pt x="33" y="37"/>
                </a:lnTo>
                <a:lnTo>
                  <a:pt x="28" y="43"/>
                </a:lnTo>
                <a:lnTo>
                  <a:pt x="32" y="51"/>
                </a:lnTo>
                <a:lnTo>
                  <a:pt x="34" y="50"/>
                </a:lnTo>
                <a:lnTo>
                  <a:pt x="43" y="4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157" name="Freeform 220"/>
          <p:cNvSpPr>
            <a:spLocks/>
          </p:cNvSpPr>
          <p:nvPr/>
        </p:nvSpPr>
        <p:spPr bwMode="auto">
          <a:xfrm>
            <a:off x="5592675" y="1424712"/>
            <a:ext cx="10298" cy="9209"/>
          </a:xfrm>
          <a:custGeom>
            <a:avLst/>
            <a:gdLst>
              <a:gd name="T0" fmla="*/ 2147483647 w 9"/>
              <a:gd name="T1" fmla="*/ 0 h 9"/>
              <a:gd name="T2" fmla="*/ 0 w 9"/>
              <a:gd name="T3" fmla="*/ 2147483647 h 9"/>
              <a:gd name="T4" fmla="*/ 2147483647 w 9"/>
              <a:gd name="T5" fmla="*/ 2147483647 h 9"/>
              <a:gd name="T6" fmla="*/ 2147483647 w 9"/>
              <a:gd name="T7" fmla="*/ 2147483647 h 9"/>
              <a:gd name="T8" fmla="*/ 2147483647 w 9"/>
              <a:gd name="T9" fmla="*/ 2147483647 h 9"/>
              <a:gd name="T10" fmla="*/ 2147483647 w 9"/>
              <a:gd name="T11" fmla="*/ 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9"/>
              <a:gd name="T20" fmla="*/ 9 w 9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9">
                <a:moveTo>
                  <a:pt x="1" y="0"/>
                </a:moveTo>
                <a:lnTo>
                  <a:pt x="0" y="1"/>
                </a:lnTo>
                <a:lnTo>
                  <a:pt x="1" y="6"/>
                </a:lnTo>
                <a:lnTo>
                  <a:pt x="5" y="9"/>
                </a:lnTo>
                <a:lnTo>
                  <a:pt x="9" y="6"/>
                </a:lnTo>
                <a:lnTo>
                  <a:pt x="1" y="0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158" name="Freeform 221"/>
          <p:cNvSpPr>
            <a:spLocks/>
          </p:cNvSpPr>
          <p:nvPr/>
        </p:nvSpPr>
        <p:spPr bwMode="auto">
          <a:xfrm>
            <a:off x="5398154" y="1398104"/>
            <a:ext cx="228857" cy="277311"/>
          </a:xfrm>
          <a:custGeom>
            <a:avLst/>
            <a:gdLst>
              <a:gd name="T0" fmla="*/ 2147483647 w 200"/>
              <a:gd name="T1" fmla="*/ 2147483647 h 271"/>
              <a:gd name="T2" fmla="*/ 2147483647 w 200"/>
              <a:gd name="T3" fmla="*/ 2147483647 h 271"/>
              <a:gd name="T4" fmla="*/ 2147483647 w 200"/>
              <a:gd name="T5" fmla="*/ 2147483647 h 271"/>
              <a:gd name="T6" fmla="*/ 2147483647 w 200"/>
              <a:gd name="T7" fmla="*/ 2147483647 h 271"/>
              <a:gd name="T8" fmla="*/ 2147483647 w 200"/>
              <a:gd name="T9" fmla="*/ 2147483647 h 271"/>
              <a:gd name="T10" fmla="*/ 2147483647 w 200"/>
              <a:gd name="T11" fmla="*/ 2147483647 h 271"/>
              <a:gd name="T12" fmla="*/ 2147483647 w 200"/>
              <a:gd name="T13" fmla="*/ 2147483647 h 271"/>
              <a:gd name="T14" fmla="*/ 2147483647 w 200"/>
              <a:gd name="T15" fmla="*/ 2147483647 h 271"/>
              <a:gd name="T16" fmla="*/ 2147483647 w 200"/>
              <a:gd name="T17" fmla="*/ 2147483647 h 271"/>
              <a:gd name="T18" fmla="*/ 2147483647 w 200"/>
              <a:gd name="T19" fmla="*/ 2147483647 h 271"/>
              <a:gd name="T20" fmla="*/ 2147483647 w 200"/>
              <a:gd name="T21" fmla="*/ 2147483647 h 271"/>
              <a:gd name="T22" fmla="*/ 2147483647 w 200"/>
              <a:gd name="T23" fmla="*/ 2147483647 h 271"/>
              <a:gd name="T24" fmla="*/ 2147483647 w 200"/>
              <a:gd name="T25" fmla="*/ 2147483647 h 271"/>
              <a:gd name="T26" fmla="*/ 2147483647 w 200"/>
              <a:gd name="T27" fmla="*/ 2147483647 h 271"/>
              <a:gd name="T28" fmla="*/ 2147483647 w 200"/>
              <a:gd name="T29" fmla="*/ 2147483647 h 271"/>
              <a:gd name="T30" fmla="*/ 2147483647 w 200"/>
              <a:gd name="T31" fmla="*/ 2147483647 h 271"/>
              <a:gd name="T32" fmla="*/ 2147483647 w 200"/>
              <a:gd name="T33" fmla="*/ 2147483647 h 271"/>
              <a:gd name="T34" fmla="*/ 0 w 200"/>
              <a:gd name="T35" fmla="*/ 2147483647 h 271"/>
              <a:gd name="T36" fmla="*/ 2147483647 w 200"/>
              <a:gd name="T37" fmla="*/ 2147483647 h 271"/>
              <a:gd name="T38" fmla="*/ 2147483647 w 200"/>
              <a:gd name="T39" fmla="*/ 2147483647 h 271"/>
              <a:gd name="T40" fmla="*/ 2147483647 w 200"/>
              <a:gd name="T41" fmla="*/ 2147483647 h 271"/>
              <a:gd name="T42" fmla="*/ 2147483647 w 200"/>
              <a:gd name="T43" fmla="*/ 2147483647 h 271"/>
              <a:gd name="T44" fmla="*/ 2147483647 w 200"/>
              <a:gd name="T45" fmla="*/ 2147483647 h 271"/>
              <a:gd name="T46" fmla="*/ 2147483647 w 200"/>
              <a:gd name="T47" fmla="*/ 2147483647 h 271"/>
              <a:gd name="T48" fmla="*/ 2147483647 w 200"/>
              <a:gd name="T49" fmla="*/ 2147483647 h 271"/>
              <a:gd name="T50" fmla="*/ 2147483647 w 200"/>
              <a:gd name="T51" fmla="*/ 2147483647 h 271"/>
              <a:gd name="T52" fmla="*/ 2147483647 w 200"/>
              <a:gd name="T53" fmla="*/ 2147483647 h 271"/>
              <a:gd name="T54" fmla="*/ 2147483647 w 200"/>
              <a:gd name="T55" fmla="*/ 2147483647 h 271"/>
              <a:gd name="T56" fmla="*/ 2147483647 w 200"/>
              <a:gd name="T57" fmla="*/ 2147483647 h 271"/>
              <a:gd name="T58" fmla="*/ 2147483647 w 200"/>
              <a:gd name="T59" fmla="*/ 2147483647 h 271"/>
              <a:gd name="T60" fmla="*/ 2147483647 w 200"/>
              <a:gd name="T61" fmla="*/ 2147483647 h 271"/>
              <a:gd name="T62" fmla="*/ 2147483647 w 200"/>
              <a:gd name="T63" fmla="*/ 2147483647 h 271"/>
              <a:gd name="T64" fmla="*/ 2147483647 w 200"/>
              <a:gd name="T65" fmla="*/ 2147483647 h 271"/>
              <a:gd name="T66" fmla="*/ 2147483647 w 200"/>
              <a:gd name="T67" fmla="*/ 2147483647 h 271"/>
              <a:gd name="T68" fmla="*/ 2147483647 w 200"/>
              <a:gd name="T69" fmla="*/ 2147483647 h 271"/>
              <a:gd name="T70" fmla="*/ 2147483647 w 200"/>
              <a:gd name="T71" fmla="*/ 2147483647 h 271"/>
              <a:gd name="T72" fmla="*/ 2147483647 w 200"/>
              <a:gd name="T73" fmla="*/ 2147483647 h 271"/>
              <a:gd name="T74" fmla="*/ 2147483647 w 200"/>
              <a:gd name="T75" fmla="*/ 2147483647 h 271"/>
              <a:gd name="T76" fmla="*/ 2147483647 w 200"/>
              <a:gd name="T77" fmla="*/ 2147483647 h 271"/>
              <a:gd name="T78" fmla="*/ 2147483647 w 200"/>
              <a:gd name="T79" fmla="*/ 2147483647 h 271"/>
              <a:gd name="T80" fmla="*/ 2147483647 w 200"/>
              <a:gd name="T81" fmla="*/ 2147483647 h 271"/>
              <a:gd name="T82" fmla="*/ 2147483647 w 200"/>
              <a:gd name="T83" fmla="*/ 2147483647 h 271"/>
              <a:gd name="T84" fmla="*/ 2147483647 w 200"/>
              <a:gd name="T85" fmla="*/ 2147483647 h 271"/>
              <a:gd name="T86" fmla="*/ 2147483647 w 200"/>
              <a:gd name="T87" fmla="*/ 2147483647 h 271"/>
              <a:gd name="T88" fmla="*/ 2147483647 w 200"/>
              <a:gd name="T89" fmla="*/ 2147483647 h 271"/>
              <a:gd name="T90" fmla="*/ 2147483647 w 200"/>
              <a:gd name="T91" fmla="*/ 2147483647 h 271"/>
              <a:gd name="T92" fmla="*/ 2147483647 w 200"/>
              <a:gd name="T93" fmla="*/ 2147483647 h 271"/>
              <a:gd name="T94" fmla="*/ 2147483647 w 200"/>
              <a:gd name="T95" fmla="*/ 2147483647 h 271"/>
              <a:gd name="T96" fmla="*/ 2147483647 w 200"/>
              <a:gd name="T97" fmla="*/ 2147483647 h 271"/>
              <a:gd name="T98" fmla="*/ 2147483647 w 200"/>
              <a:gd name="T99" fmla="*/ 2147483647 h 271"/>
              <a:gd name="T100" fmla="*/ 2147483647 w 200"/>
              <a:gd name="T101" fmla="*/ 2147483647 h 271"/>
              <a:gd name="T102" fmla="*/ 2147483647 w 200"/>
              <a:gd name="T103" fmla="*/ 2147483647 h 271"/>
              <a:gd name="T104" fmla="*/ 2147483647 w 200"/>
              <a:gd name="T105" fmla="*/ 2147483647 h 2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0"/>
              <a:gd name="T160" fmla="*/ 0 h 271"/>
              <a:gd name="T161" fmla="*/ 200 w 200"/>
              <a:gd name="T162" fmla="*/ 271 h 2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0" h="271">
                <a:moveTo>
                  <a:pt x="82" y="0"/>
                </a:moveTo>
                <a:lnTo>
                  <a:pt x="78" y="4"/>
                </a:lnTo>
                <a:lnTo>
                  <a:pt x="78" y="6"/>
                </a:lnTo>
                <a:lnTo>
                  <a:pt x="79" y="9"/>
                </a:lnTo>
                <a:lnTo>
                  <a:pt x="80" y="13"/>
                </a:lnTo>
                <a:lnTo>
                  <a:pt x="80" y="19"/>
                </a:lnTo>
                <a:lnTo>
                  <a:pt x="78" y="22"/>
                </a:lnTo>
                <a:lnTo>
                  <a:pt x="78" y="25"/>
                </a:lnTo>
                <a:lnTo>
                  <a:pt x="79" y="29"/>
                </a:lnTo>
                <a:lnTo>
                  <a:pt x="85" y="34"/>
                </a:lnTo>
                <a:lnTo>
                  <a:pt x="88" y="35"/>
                </a:lnTo>
                <a:lnTo>
                  <a:pt x="90" y="43"/>
                </a:lnTo>
                <a:lnTo>
                  <a:pt x="81" y="40"/>
                </a:lnTo>
                <a:lnTo>
                  <a:pt x="78" y="36"/>
                </a:lnTo>
                <a:lnTo>
                  <a:pt x="74" y="38"/>
                </a:lnTo>
                <a:lnTo>
                  <a:pt x="67" y="47"/>
                </a:lnTo>
                <a:lnTo>
                  <a:pt x="65" y="49"/>
                </a:lnTo>
                <a:lnTo>
                  <a:pt x="61" y="48"/>
                </a:lnTo>
                <a:lnTo>
                  <a:pt x="61" y="45"/>
                </a:lnTo>
                <a:lnTo>
                  <a:pt x="59" y="43"/>
                </a:lnTo>
                <a:lnTo>
                  <a:pt x="53" y="39"/>
                </a:lnTo>
                <a:lnTo>
                  <a:pt x="44" y="39"/>
                </a:lnTo>
                <a:lnTo>
                  <a:pt x="41" y="44"/>
                </a:lnTo>
                <a:lnTo>
                  <a:pt x="37" y="48"/>
                </a:lnTo>
                <a:lnTo>
                  <a:pt x="41" y="52"/>
                </a:lnTo>
                <a:lnTo>
                  <a:pt x="41" y="59"/>
                </a:lnTo>
                <a:lnTo>
                  <a:pt x="40" y="62"/>
                </a:lnTo>
                <a:lnTo>
                  <a:pt x="39" y="65"/>
                </a:lnTo>
                <a:lnTo>
                  <a:pt x="33" y="69"/>
                </a:lnTo>
                <a:lnTo>
                  <a:pt x="32" y="70"/>
                </a:lnTo>
                <a:lnTo>
                  <a:pt x="32" y="75"/>
                </a:lnTo>
                <a:lnTo>
                  <a:pt x="34" y="78"/>
                </a:lnTo>
                <a:lnTo>
                  <a:pt x="33" y="83"/>
                </a:lnTo>
                <a:lnTo>
                  <a:pt x="30" y="88"/>
                </a:lnTo>
                <a:lnTo>
                  <a:pt x="25" y="94"/>
                </a:lnTo>
                <a:lnTo>
                  <a:pt x="22" y="97"/>
                </a:lnTo>
                <a:lnTo>
                  <a:pt x="18" y="100"/>
                </a:lnTo>
                <a:lnTo>
                  <a:pt x="13" y="102"/>
                </a:lnTo>
                <a:lnTo>
                  <a:pt x="11" y="108"/>
                </a:lnTo>
                <a:lnTo>
                  <a:pt x="10" y="116"/>
                </a:lnTo>
                <a:lnTo>
                  <a:pt x="7" y="122"/>
                </a:lnTo>
                <a:lnTo>
                  <a:pt x="7" y="129"/>
                </a:lnTo>
                <a:lnTo>
                  <a:pt x="4" y="133"/>
                </a:lnTo>
                <a:lnTo>
                  <a:pt x="3" y="135"/>
                </a:lnTo>
                <a:lnTo>
                  <a:pt x="5" y="138"/>
                </a:lnTo>
                <a:lnTo>
                  <a:pt x="7" y="145"/>
                </a:lnTo>
                <a:lnTo>
                  <a:pt x="11" y="150"/>
                </a:lnTo>
                <a:lnTo>
                  <a:pt x="1" y="159"/>
                </a:lnTo>
                <a:lnTo>
                  <a:pt x="2" y="163"/>
                </a:lnTo>
                <a:lnTo>
                  <a:pt x="6" y="167"/>
                </a:lnTo>
                <a:lnTo>
                  <a:pt x="7" y="167"/>
                </a:lnTo>
                <a:lnTo>
                  <a:pt x="7" y="172"/>
                </a:lnTo>
                <a:lnTo>
                  <a:pt x="2" y="175"/>
                </a:lnTo>
                <a:lnTo>
                  <a:pt x="0" y="180"/>
                </a:lnTo>
                <a:lnTo>
                  <a:pt x="2" y="187"/>
                </a:lnTo>
                <a:lnTo>
                  <a:pt x="5" y="191"/>
                </a:lnTo>
                <a:lnTo>
                  <a:pt x="11" y="193"/>
                </a:lnTo>
                <a:lnTo>
                  <a:pt x="18" y="195"/>
                </a:lnTo>
                <a:lnTo>
                  <a:pt x="25" y="196"/>
                </a:lnTo>
                <a:lnTo>
                  <a:pt x="31" y="197"/>
                </a:lnTo>
                <a:lnTo>
                  <a:pt x="35" y="199"/>
                </a:lnTo>
                <a:lnTo>
                  <a:pt x="40" y="203"/>
                </a:lnTo>
                <a:lnTo>
                  <a:pt x="34" y="205"/>
                </a:lnTo>
                <a:lnTo>
                  <a:pt x="31" y="210"/>
                </a:lnTo>
                <a:lnTo>
                  <a:pt x="26" y="214"/>
                </a:lnTo>
                <a:lnTo>
                  <a:pt x="25" y="218"/>
                </a:lnTo>
                <a:lnTo>
                  <a:pt x="23" y="229"/>
                </a:lnTo>
                <a:lnTo>
                  <a:pt x="20" y="236"/>
                </a:lnTo>
                <a:lnTo>
                  <a:pt x="18" y="240"/>
                </a:lnTo>
                <a:lnTo>
                  <a:pt x="23" y="249"/>
                </a:lnTo>
                <a:lnTo>
                  <a:pt x="24" y="251"/>
                </a:lnTo>
                <a:lnTo>
                  <a:pt x="29" y="253"/>
                </a:lnTo>
                <a:lnTo>
                  <a:pt x="32" y="253"/>
                </a:lnTo>
                <a:lnTo>
                  <a:pt x="37" y="251"/>
                </a:lnTo>
                <a:lnTo>
                  <a:pt x="39" y="249"/>
                </a:lnTo>
                <a:lnTo>
                  <a:pt x="39" y="248"/>
                </a:lnTo>
                <a:lnTo>
                  <a:pt x="46" y="249"/>
                </a:lnTo>
                <a:lnTo>
                  <a:pt x="49" y="252"/>
                </a:lnTo>
                <a:lnTo>
                  <a:pt x="51" y="256"/>
                </a:lnTo>
                <a:lnTo>
                  <a:pt x="53" y="261"/>
                </a:lnTo>
                <a:lnTo>
                  <a:pt x="58" y="261"/>
                </a:lnTo>
                <a:lnTo>
                  <a:pt x="67" y="261"/>
                </a:lnTo>
                <a:lnTo>
                  <a:pt x="71" y="260"/>
                </a:lnTo>
                <a:lnTo>
                  <a:pt x="77" y="264"/>
                </a:lnTo>
                <a:lnTo>
                  <a:pt x="81" y="262"/>
                </a:lnTo>
                <a:lnTo>
                  <a:pt x="86" y="263"/>
                </a:lnTo>
                <a:lnTo>
                  <a:pt x="89" y="266"/>
                </a:lnTo>
                <a:lnTo>
                  <a:pt x="96" y="263"/>
                </a:lnTo>
                <a:lnTo>
                  <a:pt x="103" y="263"/>
                </a:lnTo>
                <a:lnTo>
                  <a:pt x="108" y="266"/>
                </a:lnTo>
                <a:lnTo>
                  <a:pt x="112" y="267"/>
                </a:lnTo>
                <a:lnTo>
                  <a:pt x="116" y="265"/>
                </a:lnTo>
                <a:lnTo>
                  <a:pt x="121" y="265"/>
                </a:lnTo>
                <a:lnTo>
                  <a:pt x="127" y="263"/>
                </a:lnTo>
                <a:lnTo>
                  <a:pt x="133" y="266"/>
                </a:lnTo>
                <a:lnTo>
                  <a:pt x="134" y="265"/>
                </a:lnTo>
                <a:lnTo>
                  <a:pt x="139" y="268"/>
                </a:lnTo>
                <a:lnTo>
                  <a:pt x="144" y="271"/>
                </a:lnTo>
                <a:lnTo>
                  <a:pt x="150" y="268"/>
                </a:lnTo>
                <a:lnTo>
                  <a:pt x="150" y="265"/>
                </a:lnTo>
                <a:lnTo>
                  <a:pt x="146" y="260"/>
                </a:lnTo>
                <a:lnTo>
                  <a:pt x="145" y="256"/>
                </a:lnTo>
                <a:lnTo>
                  <a:pt x="144" y="248"/>
                </a:lnTo>
                <a:lnTo>
                  <a:pt x="163" y="235"/>
                </a:lnTo>
                <a:lnTo>
                  <a:pt x="169" y="235"/>
                </a:lnTo>
                <a:lnTo>
                  <a:pt x="170" y="233"/>
                </a:lnTo>
                <a:lnTo>
                  <a:pt x="162" y="230"/>
                </a:lnTo>
                <a:lnTo>
                  <a:pt x="158" y="224"/>
                </a:lnTo>
                <a:lnTo>
                  <a:pt x="144" y="213"/>
                </a:lnTo>
                <a:lnTo>
                  <a:pt x="143" y="203"/>
                </a:lnTo>
                <a:lnTo>
                  <a:pt x="135" y="202"/>
                </a:lnTo>
                <a:lnTo>
                  <a:pt x="135" y="193"/>
                </a:lnTo>
                <a:lnTo>
                  <a:pt x="133" y="186"/>
                </a:lnTo>
                <a:lnTo>
                  <a:pt x="130" y="183"/>
                </a:lnTo>
                <a:lnTo>
                  <a:pt x="132" y="179"/>
                </a:lnTo>
                <a:lnTo>
                  <a:pt x="134" y="177"/>
                </a:lnTo>
                <a:lnTo>
                  <a:pt x="137" y="177"/>
                </a:lnTo>
                <a:lnTo>
                  <a:pt x="150" y="174"/>
                </a:lnTo>
                <a:lnTo>
                  <a:pt x="175" y="161"/>
                </a:lnTo>
                <a:lnTo>
                  <a:pt x="181" y="159"/>
                </a:lnTo>
                <a:lnTo>
                  <a:pt x="187" y="154"/>
                </a:lnTo>
                <a:lnTo>
                  <a:pt x="191" y="160"/>
                </a:lnTo>
                <a:lnTo>
                  <a:pt x="197" y="158"/>
                </a:lnTo>
                <a:lnTo>
                  <a:pt x="198" y="151"/>
                </a:lnTo>
                <a:lnTo>
                  <a:pt x="198" y="148"/>
                </a:lnTo>
                <a:lnTo>
                  <a:pt x="200" y="144"/>
                </a:lnTo>
                <a:lnTo>
                  <a:pt x="197" y="139"/>
                </a:lnTo>
                <a:lnTo>
                  <a:pt x="193" y="131"/>
                </a:lnTo>
                <a:lnTo>
                  <a:pt x="196" y="119"/>
                </a:lnTo>
                <a:lnTo>
                  <a:pt x="192" y="113"/>
                </a:lnTo>
                <a:lnTo>
                  <a:pt x="190" y="107"/>
                </a:lnTo>
                <a:lnTo>
                  <a:pt x="192" y="101"/>
                </a:lnTo>
                <a:lnTo>
                  <a:pt x="191" y="97"/>
                </a:lnTo>
                <a:lnTo>
                  <a:pt x="183" y="87"/>
                </a:lnTo>
                <a:lnTo>
                  <a:pt x="187" y="82"/>
                </a:lnTo>
                <a:lnTo>
                  <a:pt x="187" y="73"/>
                </a:lnTo>
                <a:lnTo>
                  <a:pt x="188" y="61"/>
                </a:lnTo>
                <a:lnTo>
                  <a:pt x="179" y="51"/>
                </a:lnTo>
                <a:lnTo>
                  <a:pt x="174" y="46"/>
                </a:lnTo>
                <a:lnTo>
                  <a:pt x="170" y="40"/>
                </a:lnTo>
                <a:lnTo>
                  <a:pt x="162" y="34"/>
                </a:lnTo>
                <a:lnTo>
                  <a:pt x="156" y="31"/>
                </a:lnTo>
                <a:lnTo>
                  <a:pt x="153" y="30"/>
                </a:lnTo>
                <a:lnTo>
                  <a:pt x="149" y="33"/>
                </a:lnTo>
                <a:lnTo>
                  <a:pt x="144" y="35"/>
                </a:lnTo>
                <a:lnTo>
                  <a:pt x="133" y="44"/>
                </a:lnTo>
                <a:lnTo>
                  <a:pt x="125" y="43"/>
                </a:lnTo>
                <a:lnTo>
                  <a:pt x="121" y="43"/>
                </a:lnTo>
                <a:lnTo>
                  <a:pt x="121" y="39"/>
                </a:lnTo>
                <a:lnTo>
                  <a:pt x="123" y="35"/>
                </a:lnTo>
                <a:lnTo>
                  <a:pt x="125" y="31"/>
                </a:lnTo>
                <a:lnTo>
                  <a:pt x="114" y="24"/>
                </a:lnTo>
                <a:lnTo>
                  <a:pt x="111" y="23"/>
                </a:lnTo>
                <a:lnTo>
                  <a:pt x="106" y="19"/>
                </a:lnTo>
                <a:lnTo>
                  <a:pt x="104" y="11"/>
                </a:lnTo>
                <a:lnTo>
                  <a:pt x="102" y="6"/>
                </a:lnTo>
                <a:lnTo>
                  <a:pt x="98" y="7"/>
                </a:lnTo>
                <a:lnTo>
                  <a:pt x="94" y="1"/>
                </a:lnTo>
                <a:lnTo>
                  <a:pt x="88" y="1"/>
                </a:lnTo>
                <a:lnTo>
                  <a:pt x="82" y="0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159" name="Freeform 222"/>
          <p:cNvSpPr>
            <a:spLocks/>
          </p:cNvSpPr>
          <p:nvPr/>
        </p:nvSpPr>
        <p:spPr bwMode="auto">
          <a:xfrm>
            <a:off x="5607556" y="1420615"/>
            <a:ext cx="244877" cy="209774"/>
          </a:xfrm>
          <a:custGeom>
            <a:avLst/>
            <a:gdLst>
              <a:gd name="T0" fmla="*/ 2147483647 w 214"/>
              <a:gd name="T1" fmla="*/ 2147483647 h 205"/>
              <a:gd name="T2" fmla="*/ 0 w 214"/>
              <a:gd name="T3" fmla="*/ 2147483647 h 205"/>
              <a:gd name="T4" fmla="*/ 2147483647 w 214"/>
              <a:gd name="T5" fmla="*/ 2147483647 h 205"/>
              <a:gd name="T6" fmla="*/ 2147483647 w 214"/>
              <a:gd name="T7" fmla="*/ 2147483647 h 205"/>
              <a:gd name="T8" fmla="*/ 2147483647 w 214"/>
              <a:gd name="T9" fmla="*/ 2147483647 h 205"/>
              <a:gd name="T10" fmla="*/ 2147483647 w 214"/>
              <a:gd name="T11" fmla="*/ 2147483647 h 205"/>
              <a:gd name="T12" fmla="*/ 2147483647 w 214"/>
              <a:gd name="T13" fmla="*/ 2147483647 h 205"/>
              <a:gd name="T14" fmla="*/ 2147483647 w 214"/>
              <a:gd name="T15" fmla="*/ 2147483647 h 205"/>
              <a:gd name="T16" fmla="*/ 2147483647 w 214"/>
              <a:gd name="T17" fmla="*/ 2147483647 h 205"/>
              <a:gd name="T18" fmla="*/ 2147483647 w 214"/>
              <a:gd name="T19" fmla="*/ 2147483647 h 205"/>
              <a:gd name="T20" fmla="*/ 2147483647 w 214"/>
              <a:gd name="T21" fmla="*/ 2147483647 h 205"/>
              <a:gd name="T22" fmla="*/ 2147483647 w 214"/>
              <a:gd name="T23" fmla="*/ 2147483647 h 205"/>
              <a:gd name="T24" fmla="*/ 2147483647 w 214"/>
              <a:gd name="T25" fmla="*/ 2147483647 h 205"/>
              <a:gd name="T26" fmla="*/ 2147483647 w 214"/>
              <a:gd name="T27" fmla="*/ 2147483647 h 205"/>
              <a:gd name="T28" fmla="*/ 2147483647 w 214"/>
              <a:gd name="T29" fmla="*/ 2147483647 h 205"/>
              <a:gd name="T30" fmla="*/ 2147483647 w 214"/>
              <a:gd name="T31" fmla="*/ 2147483647 h 205"/>
              <a:gd name="T32" fmla="*/ 2147483647 w 214"/>
              <a:gd name="T33" fmla="*/ 2147483647 h 205"/>
              <a:gd name="T34" fmla="*/ 2147483647 w 214"/>
              <a:gd name="T35" fmla="*/ 2147483647 h 205"/>
              <a:gd name="T36" fmla="*/ 2147483647 w 214"/>
              <a:gd name="T37" fmla="*/ 2147483647 h 205"/>
              <a:gd name="T38" fmla="*/ 2147483647 w 214"/>
              <a:gd name="T39" fmla="*/ 2147483647 h 205"/>
              <a:gd name="T40" fmla="*/ 2147483647 w 214"/>
              <a:gd name="T41" fmla="*/ 2147483647 h 205"/>
              <a:gd name="T42" fmla="*/ 2147483647 w 214"/>
              <a:gd name="T43" fmla="*/ 2147483647 h 205"/>
              <a:gd name="T44" fmla="*/ 2147483647 w 214"/>
              <a:gd name="T45" fmla="*/ 2147483647 h 205"/>
              <a:gd name="T46" fmla="*/ 2147483647 w 214"/>
              <a:gd name="T47" fmla="*/ 2147483647 h 205"/>
              <a:gd name="T48" fmla="*/ 2147483647 w 214"/>
              <a:gd name="T49" fmla="*/ 2147483647 h 205"/>
              <a:gd name="T50" fmla="*/ 2147483647 w 214"/>
              <a:gd name="T51" fmla="*/ 2147483647 h 205"/>
              <a:gd name="T52" fmla="*/ 2147483647 w 214"/>
              <a:gd name="T53" fmla="*/ 2147483647 h 205"/>
              <a:gd name="T54" fmla="*/ 2147483647 w 214"/>
              <a:gd name="T55" fmla="*/ 2147483647 h 205"/>
              <a:gd name="T56" fmla="*/ 2147483647 w 214"/>
              <a:gd name="T57" fmla="*/ 2147483647 h 205"/>
              <a:gd name="T58" fmla="*/ 2147483647 w 214"/>
              <a:gd name="T59" fmla="*/ 2147483647 h 205"/>
              <a:gd name="T60" fmla="*/ 2147483647 w 214"/>
              <a:gd name="T61" fmla="*/ 2147483647 h 205"/>
              <a:gd name="T62" fmla="*/ 2147483647 w 214"/>
              <a:gd name="T63" fmla="*/ 2147483647 h 205"/>
              <a:gd name="T64" fmla="*/ 2147483647 w 214"/>
              <a:gd name="T65" fmla="*/ 2147483647 h 205"/>
              <a:gd name="T66" fmla="*/ 2147483647 w 214"/>
              <a:gd name="T67" fmla="*/ 2147483647 h 205"/>
              <a:gd name="T68" fmla="*/ 2147483647 w 214"/>
              <a:gd name="T69" fmla="*/ 2147483647 h 205"/>
              <a:gd name="T70" fmla="*/ 2147483647 w 214"/>
              <a:gd name="T71" fmla="*/ 2147483647 h 205"/>
              <a:gd name="T72" fmla="*/ 2147483647 w 214"/>
              <a:gd name="T73" fmla="*/ 2147483647 h 205"/>
              <a:gd name="T74" fmla="*/ 2147483647 w 214"/>
              <a:gd name="T75" fmla="*/ 2147483647 h 205"/>
              <a:gd name="T76" fmla="*/ 2147483647 w 214"/>
              <a:gd name="T77" fmla="*/ 2147483647 h 205"/>
              <a:gd name="T78" fmla="*/ 2147483647 w 214"/>
              <a:gd name="T79" fmla="*/ 2147483647 h 205"/>
              <a:gd name="T80" fmla="*/ 2147483647 w 214"/>
              <a:gd name="T81" fmla="*/ 2147483647 h 205"/>
              <a:gd name="T82" fmla="*/ 2147483647 w 214"/>
              <a:gd name="T83" fmla="*/ 2147483647 h 205"/>
              <a:gd name="T84" fmla="*/ 2147483647 w 214"/>
              <a:gd name="T85" fmla="*/ 2147483647 h 205"/>
              <a:gd name="T86" fmla="*/ 2147483647 w 214"/>
              <a:gd name="T87" fmla="*/ 2147483647 h 205"/>
              <a:gd name="T88" fmla="*/ 2147483647 w 214"/>
              <a:gd name="T89" fmla="*/ 2147483647 h 205"/>
              <a:gd name="T90" fmla="*/ 2147483647 w 214"/>
              <a:gd name="T91" fmla="*/ 2147483647 h 205"/>
              <a:gd name="T92" fmla="*/ 2147483647 w 214"/>
              <a:gd name="T93" fmla="*/ 2147483647 h 205"/>
              <a:gd name="T94" fmla="*/ 2147483647 w 214"/>
              <a:gd name="T95" fmla="*/ 2147483647 h 20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14"/>
              <a:gd name="T145" fmla="*/ 0 h 205"/>
              <a:gd name="T146" fmla="*/ 214 w 214"/>
              <a:gd name="T147" fmla="*/ 205 h 20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14" h="205">
                <a:moveTo>
                  <a:pt x="6" y="39"/>
                </a:moveTo>
                <a:lnTo>
                  <a:pt x="5" y="51"/>
                </a:lnTo>
                <a:lnTo>
                  <a:pt x="5" y="60"/>
                </a:lnTo>
                <a:lnTo>
                  <a:pt x="0" y="65"/>
                </a:lnTo>
                <a:lnTo>
                  <a:pt x="9" y="76"/>
                </a:lnTo>
                <a:lnTo>
                  <a:pt x="9" y="78"/>
                </a:lnTo>
                <a:lnTo>
                  <a:pt x="8" y="85"/>
                </a:lnTo>
                <a:lnTo>
                  <a:pt x="8" y="89"/>
                </a:lnTo>
                <a:lnTo>
                  <a:pt x="13" y="96"/>
                </a:lnTo>
                <a:lnTo>
                  <a:pt x="12" y="99"/>
                </a:lnTo>
                <a:lnTo>
                  <a:pt x="12" y="110"/>
                </a:lnTo>
                <a:lnTo>
                  <a:pt x="15" y="117"/>
                </a:lnTo>
                <a:lnTo>
                  <a:pt x="17" y="122"/>
                </a:lnTo>
                <a:lnTo>
                  <a:pt x="16" y="125"/>
                </a:lnTo>
                <a:lnTo>
                  <a:pt x="16" y="129"/>
                </a:lnTo>
                <a:lnTo>
                  <a:pt x="13" y="131"/>
                </a:lnTo>
                <a:lnTo>
                  <a:pt x="13" y="135"/>
                </a:lnTo>
                <a:lnTo>
                  <a:pt x="19" y="135"/>
                </a:lnTo>
                <a:lnTo>
                  <a:pt x="23" y="137"/>
                </a:lnTo>
                <a:lnTo>
                  <a:pt x="25" y="139"/>
                </a:lnTo>
                <a:lnTo>
                  <a:pt x="25" y="144"/>
                </a:lnTo>
                <a:lnTo>
                  <a:pt x="31" y="151"/>
                </a:lnTo>
                <a:lnTo>
                  <a:pt x="36" y="153"/>
                </a:lnTo>
                <a:lnTo>
                  <a:pt x="37" y="158"/>
                </a:lnTo>
                <a:lnTo>
                  <a:pt x="44" y="167"/>
                </a:lnTo>
                <a:lnTo>
                  <a:pt x="50" y="162"/>
                </a:lnTo>
                <a:lnTo>
                  <a:pt x="55" y="160"/>
                </a:lnTo>
                <a:lnTo>
                  <a:pt x="59" y="161"/>
                </a:lnTo>
                <a:lnTo>
                  <a:pt x="69" y="171"/>
                </a:lnTo>
                <a:lnTo>
                  <a:pt x="71" y="173"/>
                </a:lnTo>
                <a:lnTo>
                  <a:pt x="82" y="178"/>
                </a:lnTo>
                <a:lnTo>
                  <a:pt x="85" y="179"/>
                </a:lnTo>
                <a:lnTo>
                  <a:pt x="90" y="178"/>
                </a:lnTo>
                <a:lnTo>
                  <a:pt x="97" y="177"/>
                </a:lnTo>
                <a:lnTo>
                  <a:pt x="101" y="179"/>
                </a:lnTo>
                <a:lnTo>
                  <a:pt x="108" y="185"/>
                </a:lnTo>
                <a:lnTo>
                  <a:pt x="110" y="188"/>
                </a:lnTo>
                <a:lnTo>
                  <a:pt x="113" y="186"/>
                </a:lnTo>
                <a:lnTo>
                  <a:pt x="117" y="185"/>
                </a:lnTo>
                <a:lnTo>
                  <a:pt x="122" y="189"/>
                </a:lnTo>
                <a:lnTo>
                  <a:pt x="128" y="194"/>
                </a:lnTo>
                <a:lnTo>
                  <a:pt x="133" y="198"/>
                </a:lnTo>
                <a:lnTo>
                  <a:pt x="138" y="200"/>
                </a:lnTo>
                <a:lnTo>
                  <a:pt x="140" y="199"/>
                </a:lnTo>
                <a:lnTo>
                  <a:pt x="144" y="195"/>
                </a:lnTo>
                <a:lnTo>
                  <a:pt x="147" y="194"/>
                </a:lnTo>
                <a:lnTo>
                  <a:pt x="155" y="196"/>
                </a:lnTo>
                <a:lnTo>
                  <a:pt x="187" y="205"/>
                </a:lnTo>
                <a:lnTo>
                  <a:pt x="193" y="201"/>
                </a:lnTo>
                <a:lnTo>
                  <a:pt x="189" y="194"/>
                </a:lnTo>
                <a:lnTo>
                  <a:pt x="185" y="183"/>
                </a:lnTo>
                <a:lnTo>
                  <a:pt x="209" y="162"/>
                </a:lnTo>
                <a:lnTo>
                  <a:pt x="213" y="156"/>
                </a:lnTo>
                <a:lnTo>
                  <a:pt x="214" y="148"/>
                </a:lnTo>
                <a:lnTo>
                  <a:pt x="211" y="138"/>
                </a:lnTo>
                <a:lnTo>
                  <a:pt x="206" y="128"/>
                </a:lnTo>
                <a:lnTo>
                  <a:pt x="201" y="118"/>
                </a:lnTo>
                <a:lnTo>
                  <a:pt x="196" y="114"/>
                </a:lnTo>
                <a:lnTo>
                  <a:pt x="195" y="107"/>
                </a:lnTo>
                <a:lnTo>
                  <a:pt x="196" y="101"/>
                </a:lnTo>
                <a:lnTo>
                  <a:pt x="199" y="93"/>
                </a:lnTo>
                <a:lnTo>
                  <a:pt x="195" y="89"/>
                </a:lnTo>
                <a:lnTo>
                  <a:pt x="192" y="87"/>
                </a:lnTo>
                <a:lnTo>
                  <a:pt x="195" y="82"/>
                </a:lnTo>
                <a:lnTo>
                  <a:pt x="202" y="74"/>
                </a:lnTo>
                <a:lnTo>
                  <a:pt x="203" y="72"/>
                </a:lnTo>
                <a:lnTo>
                  <a:pt x="202" y="58"/>
                </a:lnTo>
                <a:lnTo>
                  <a:pt x="200" y="51"/>
                </a:lnTo>
                <a:lnTo>
                  <a:pt x="198" y="43"/>
                </a:lnTo>
                <a:lnTo>
                  <a:pt x="198" y="36"/>
                </a:lnTo>
                <a:lnTo>
                  <a:pt x="193" y="29"/>
                </a:lnTo>
                <a:lnTo>
                  <a:pt x="187" y="24"/>
                </a:lnTo>
                <a:lnTo>
                  <a:pt x="182" y="23"/>
                </a:lnTo>
                <a:lnTo>
                  <a:pt x="163" y="22"/>
                </a:lnTo>
                <a:lnTo>
                  <a:pt x="153" y="22"/>
                </a:lnTo>
                <a:lnTo>
                  <a:pt x="134" y="20"/>
                </a:lnTo>
                <a:lnTo>
                  <a:pt x="127" y="16"/>
                </a:lnTo>
                <a:lnTo>
                  <a:pt x="119" y="15"/>
                </a:lnTo>
                <a:lnTo>
                  <a:pt x="115" y="17"/>
                </a:lnTo>
                <a:lnTo>
                  <a:pt x="109" y="21"/>
                </a:lnTo>
                <a:lnTo>
                  <a:pt x="105" y="20"/>
                </a:lnTo>
                <a:lnTo>
                  <a:pt x="100" y="14"/>
                </a:lnTo>
                <a:lnTo>
                  <a:pt x="96" y="14"/>
                </a:lnTo>
                <a:lnTo>
                  <a:pt x="93" y="13"/>
                </a:lnTo>
                <a:lnTo>
                  <a:pt x="92" y="5"/>
                </a:lnTo>
                <a:lnTo>
                  <a:pt x="85" y="1"/>
                </a:lnTo>
                <a:lnTo>
                  <a:pt x="81" y="0"/>
                </a:lnTo>
                <a:lnTo>
                  <a:pt x="72" y="2"/>
                </a:lnTo>
                <a:lnTo>
                  <a:pt x="65" y="4"/>
                </a:lnTo>
                <a:lnTo>
                  <a:pt x="59" y="8"/>
                </a:lnTo>
                <a:lnTo>
                  <a:pt x="49" y="14"/>
                </a:lnTo>
                <a:lnTo>
                  <a:pt x="38" y="17"/>
                </a:lnTo>
                <a:lnTo>
                  <a:pt x="29" y="21"/>
                </a:lnTo>
                <a:lnTo>
                  <a:pt x="20" y="25"/>
                </a:lnTo>
                <a:lnTo>
                  <a:pt x="16" y="30"/>
                </a:lnTo>
                <a:lnTo>
                  <a:pt x="9" y="36"/>
                </a:lnTo>
                <a:lnTo>
                  <a:pt x="6" y="39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160" name="Freeform 223"/>
          <p:cNvSpPr>
            <a:spLocks/>
          </p:cNvSpPr>
          <p:nvPr/>
        </p:nvSpPr>
        <p:spPr bwMode="auto">
          <a:xfrm>
            <a:off x="5414169" y="1830959"/>
            <a:ext cx="30895" cy="48095"/>
          </a:xfrm>
          <a:custGeom>
            <a:avLst/>
            <a:gdLst>
              <a:gd name="T0" fmla="*/ 2147483647 w 27"/>
              <a:gd name="T1" fmla="*/ 0 h 47"/>
              <a:gd name="T2" fmla="*/ 2147483647 w 27"/>
              <a:gd name="T3" fmla="*/ 2147483647 h 47"/>
              <a:gd name="T4" fmla="*/ 2147483647 w 27"/>
              <a:gd name="T5" fmla="*/ 2147483647 h 47"/>
              <a:gd name="T6" fmla="*/ 0 w 27"/>
              <a:gd name="T7" fmla="*/ 2147483647 h 47"/>
              <a:gd name="T8" fmla="*/ 2147483647 w 27"/>
              <a:gd name="T9" fmla="*/ 2147483647 h 47"/>
              <a:gd name="T10" fmla="*/ 2147483647 w 27"/>
              <a:gd name="T11" fmla="*/ 2147483647 h 47"/>
              <a:gd name="T12" fmla="*/ 2147483647 w 27"/>
              <a:gd name="T13" fmla="*/ 2147483647 h 47"/>
              <a:gd name="T14" fmla="*/ 2147483647 w 27"/>
              <a:gd name="T15" fmla="*/ 2147483647 h 47"/>
              <a:gd name="T16" fmla="*/ 2147483647 w 27"/>
              <a:gd name="T17" fmla="*/ 2147483647 h 47"/>
              <a:gd name="T18" fmla="*/ 2147483647 w 27"/>
              <a:gd name="T19" fmla="*/ 2147483647 h 47"/>
              <a:gd name="T20" fmla="*/ 2147483647 w 27"/>
              <a:gd name="T21" fmla="*/ 2147483647 h 47"/>
              <a:gd name="T22" fmla="*/ 2147483647 w 27"/>
              <a:gd name="T23" fmla="*/ 0 h 4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7"/>
              <a:gd name="T37" fmla="*/ 0 h 47"/>
              <a:gd name="T38" fmla="*/ 27 w 27"/>
              <a:gd name="T39" fmla="*/ 47 h 4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7" h="47">
                <a:moveTo>
                  <a:pt x="27" y="0"/>
                </a:moveTo>
                <a:lnTo>
                  <a:pt x="18" y="9"/>
                </a:lnTo>
                <a:lnTo>
                  <a:pt x="8" y="9"/>
                </a:lnTo>
                <a:lnTo>
                  <a:pt x="0" y="16"/>
                </a:lnTo>
                <a:lnTo>
                  <a:pt x="1" y="23"/>
                </a:lnTo>
                <a:lnTo>
                  <a:pt x="1" y="38"/>
                </a:lnTo>
                <a:lnTo>
                  <a:pt x="8" y="47"/>
                </a:lnTo>
                <a:lnTo>
                  <a:pt x="15" y="44"/>
                </a:lnTo>
                <a:lnTo>
                  <a:pt x="17" y="39"/>
                </a:lnTo>
                <a:lnTo>
                  <a:pt x="25" y="26"/>
                </a:lnTo>
                <a:lnTo>
                  <a:pt x="25" y="18"/>
                </a:lnTo>
                <a:lnTo>
                  <a:pt x="27" y="0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161" name="Freeform 224"/>
          <p:cNvSpPr>
            <a:spLocks/>
          </p:cNvSpPr>
          <p:nvPr/>
        </p:nvSpPr>
        <p:spPr bwMode="auto">
          <a:xfrm>
            <a:off x="5104065" y="1514757"/>
            <a:ext cx="329554" cy="299824"/>
          </a:xfrm>
          <a:custGeom>
            <a:avLst/>
            <a:gdLst>
              <a:gd name="T0" fmla="*/ 2147483647 w 298"/>
              <a:gd name="T1" fmla="*/ 2147483647 h 295"/>
              <a:gd name="T2" fmla="*/ 2147483647 w 298"/>
              <a:gd name="T3" fmla="*/ 2147483647 h 295"/>
              <a:gd name="T4" fmla="*/ 2147483647 w 298"/>
              <a:gd name="T5" fmla="*/ 2147483647 h 295"/>
              <a:gd name="T6" fmla="*/ 2147483647 w 298"/>
              <a:gd name="T7" fmla="*/ 2147483647 h 295"/>
              <a:gd name="T8" fmla="*/ 2147483647 w 298"/>
              <a:gd name="T9" fmla="*/ 2147483647 h 295"/>
              <a:gd name="T10" fmla="*/ 2147483647 w 298"/>
              <a:gd name="T11" fmla="*/ 2147483647 h 295"/>
              <a:gd name="T12" fmla="*/ 2147483647 w 298"/>
              <a:gd name="T13" fmla="*/ 2147483647 h 295"/>
              <a:gd name="T14" fmla="*/ 2147483647 w 298"/>
              <a:gd name="T15" fmla="*/ 2147483647 h 295"/>
              <a:gd name="T16" fmla="*/ 2147483647 w 298"/>
              <a:gd name="T17" fmla="*/ 2147483647 h 295"/>
              <a:gd name="T18" fmla="*/ 2147483647 w 298"/>
              <a:gd name="T19" fmla="*/ 2147483647 h 295"/>
              <a:gd name="T20" fmla="*/ 2147483647 w 298"/>
              <a:gd name="T21" fmla="*/ 2147483647 h 295"/>
              <a:gd name="T22" fmla="*/ 2147483647 w 298"/>
              <a:gd name="T23" fmla="*/ 2147483647 h 295"/>
              <a:gd name="T24" fmla="*/ 2147483647 w 298"/>
              <a:gd name="T25" fmla="*/ 2147483647 h 295"/>
              <a:gd name="T26" fmla="*/ 2147483647 w 298"/>
              <a:gd name="T27" fmla="*/ 2147483647 h 295"/>
              <a:gd name="T28" fmla="*/ 2147483647 w 298"/>
              <a:gd name="T29" fmla="*/ 2147483647 h 295"/>
              <a:gd name="T30" fmla="*/ 2147483647 w 298"/>
              <a:gd name="T31" fmla="*/ 2147483647 h 295"/>
              <a:gd name="T32" fmla="*/ 2147483647 w 298"/>
              <a:gd name="T33" fmla="*/ 2147483647 h 295"/>
              <a:gd name="T34" fmla="*/ 2147483647 w 298"/>
              <a:gd name="T35" fmla="*/ 2147483647 h 295"/>
              <a:gd name="T36" fmla="*/ 2147483647 w 298"/>
              <a:gd name="T37" fmla="*/ 2147483647 h 295"/>
              <a:gd name="T38" fmla="*/ 2147483647 w 298"/>
              <a:gd name="T39" fmla="*/ 2147483647 h 295"/>
              <a:gd name="T40" fmla="*/ 2147483647 w 298"/>
              <a:gd name="T41" fmla="*/ 2147483647 h 295"/>
              <a:gd name="T42" fmla="*/ 2147483647 w 298"/>
              <a:gd name="T43" fmla="*/ 2147483647 h 295"/>
              <a:gd name="T44" fmla="*/ 2147483647 w 298"/>
              <a:gd name="T45" fmla="*/ 2147483647 h 295"/>
              <a:gd name="T46" fmla="*/ 2147483647 w 298"/>
              <a:gd name="T47" fmla="*/ 2147483647 h 295"/>
              <a:gd name="T48" fmla="*/ 2147483647 w 298"/>
              <a:gd name="T49" fmla="*/ 2147483647 h 295"/>
              <a:gd name="T50" fmla="*/ 2147483647 w 298"/>
              <a:gd name="T51" fmla="*/ 2147483647 h 295"/>
              <a:gd name="T52" fmla="*/ 2147483647 w 298"/>
              <a:gd name="T53" fmla="*/ 2147483647 h 295"/>
              <a:gd name="T54" fmla="*/ 2147483647 w 298"/>
              <a:gd name="T55" fmla="*/ 2147483647 h 295"/>
              <a:gd name="T56" fmla="*/ 2147483647 w 298"/>
              <a:gd name="T57" fmla="*/ 2147483647 h 295"/>
              <a:gd name="T58" fmla="*/ 2147483647 w 298"/>
              <a:gd name="T59" fmla="*/ 2147483647 h 295"/>
              <a:gd name="T60" fmla="*/ 2147483647 w 298"/>
              <a:gd name="T61" fmla="*/ 2147483647 h 295"/>
              <a:gd name="T62" fmla="*/ 2147483647 w 298"/>
              <a:gd name="T63" fmla="*/ 2147483647 h 295"/>
              <a:gd name="T64" fmla="*/ 2147483647 w 298"/>
              <a:gd name="T65" fmla="*/ 2147483647 h 295"/>
              <a:gd name="T66" fmla="*/ 2147483647 w 298"/>
              <a:gd name="T67" fmla="*/ 2147483647 h 295"/>
              <a:gd name="T68" fmla="*/ 2147483647 w 298"/>
              <a:gd name="T69" fmla="*/ 2147483647 h 295"/>
              <a:gd name="T70" fmla="*/ 2147483647 w 298"/>
              <a:gd name="T71" fmla="*/ 2147483647 h 295"/>
              <a:gd name="T72" fmla="*/ 2147483647 w 298"/>
              <a:gd name="T73" fmla="*/ 2147483647 h 295"/>
              <a:gd name="T74" fmla="*/ 2147483647 w 298"/>
              <a:gd name="T75" fmla="*/ 2147483647 h 295"/>
              <a:gd name="T76" fmla="*/ 2147483647 w 298"/>
              <a:gd name="T77" fmla="*/ 2147483647 h 295"/>
              <a:gd name="T78" fmla="*/ 2147483647 w 298"/>
              <a:gd name="T79" fmla="*/ 2147483647 h 295"/>
              <a:gd name="T80" fmla="*/ 2147483647 w 298"/>
              <a:gd name="T81" fmla="*/ 2147483647 h 295"/>
              <a:gd name="T82" fmla="*/ 2147483647 w 298"/>
              <a:gd name="T83" fmla="*/ 2147483647 h 295"/>
              <a:gd name="T84" fmla="*/ 2147483647 w 298"/>
              <a:gd name="T85" fmla="*/ 2147483647 h 295"/>
              <a:gd name="T86" fmla="*/ 2147483647 w 298"/>
              <a:gd name="T87" fmla="*/ 2147483647 h 295"/>
              <a:gd name="T88" fmla="*/ 2147483647 w 298"/>
              <a:gd name="T89" fmla="*/ 2147483647 h 295"/>
              <a:gd name="T90" fmla="*/ 2147483647 w 298"/>
              <a:gd name="T91" fmla="*/ 2147483647 h 295"/>
              <a:gd name="T92" fmla="*/ 2147483647 w 298"/>
              <a:gd name="T93" fmla="*/ 2147483647 h 295"/>
              <a:gd name="T94" fmla="*/ 2147483647 w 298"/>
              <a:gd name="T95" fmla="*/ 2147483647 h 295"/>
              <a:gd name="T96" fmla="*/ 2147483647 w 298"/>
              <a:gd name="T97" fmla="*/ 2147483647 h 295"/>
              <a:gd name="T98" fmla="*/ 2147483647 w 298"/>
              <a:gd name="T99" fmla="*/ 2147483647 h 2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98"/>
              <a:gd name="T151" fmla="*/ 0 h 295"/>
              <a:gd name="T152" fmla="*/ 298 w 298"/>
              <a:gd name="T153" fmla="*/ 295 h 2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98" h="295">
                <a:moveTo>
                  <a:pt x="6" y="42"/>
                </a:moveTo>
                <a:lnTo>
                  <a:pt x="8" y="49"/>
                </a:lnTo>
                <a:lnTo>
                  <a:pt x="6" y="55"/>
                </a:lnTo>
                <a:lnTo>
                  <a:pt x="5" y="58"/>
                </a:lnTo>
                <a:lnTo>
                  <a:pt x="0" y="55"/>
                </a:lnTo>
                <a:lnTo>
                  <a:pt x="1" y="60"/>
                </a:lnTo>
                <a:lnTo>
                  <a:pt x="1" y="63"/>
                </a:lnTo>
                <a:lnTo>
                  <a:pt x="6" y="68"/>
                </a:lnTo>
                <a:lnTo>
                  <a:pt x="11" y="67"/>
                </a:lnTo>
                <a:lnTo>
                  <a:pt x="20" y="76"/>
                </a:lnTo>
                <a:lnTo>
                  <a:pt x="24" y="83"/>
                </a:lnTo>
                <a:lnTo>
                  <a:pt x="29" y="88"/>
                </a:lnTo>
                <a:lnTo>
                  <a:pt x="36" y="88"/>
                </a:lnTo>
                <a:lnTo>
                  <a:pt x="38" y="93"/>
                </a:lnTo>
                <a:lnTo>
                  <a:pt x="44" y="98"/>
                </a:lnTo>
                <a:lnTo>
                  <a:pt x="47" y="99"/>
                </a:lnTo>
                <a:lnTo>
                  <a:pt x="48" y="101"/>
                </a:lnTo>
                <a:lnTo>
                  <a:pt x="46" y="106"/>
                </a:lnTo>
                <a:lnTo>
                  <a:pt x="46" y="111"/>
                </a:lnTo>
                <a:lnTo>
                  <a:pt x="46" y="115"/>
                </a:lnTo>
                <a:lnTo>
                  <a:pt x="44" y="123"/>
                </a:lnTo>
                <a:lnTo>
                  <a:pt x="50" y="129"/>
                </a:lnTo>
                <a:lnTo>
                  <a:pt x="56" y="135"/>
                </a:lnTo>
                <a:lnTo>
                  <a:pt x="56" y="138"/>
                </a:lnTo>
                <a:lnTo>
                  <a:pt x="56" y="151"/>
                </a:lnTo>
                <a:lnTo>
                  <a:pt x="54" y="161"/>
                </a:lnTo>
                <a:lnTo>
                  <a:pt x="56" y="165"/>
                </a:lnTo>
                <a:lnTo>
                  <a:pt x="62" y="169"/>
                </a:lnTo>
                <a:lnTo>
                  <a:pt x="62" y="178"/>
                </a:lnTo>
                <a:lnTo>
                  <a:pt x="62" y="185"/>
                </a:lnTo>
                <a:lnTo>
                  <a:pt x="55" y="176"/>
                </a:lnTo>
                <a:lnTo>
                  <a:pt x="52" y="169"/>
                </a:lnTo>
                <a:lnTo>
                  <a:pt x="49" y="172"/>
                </a:lnTo>
                <a:lnTo>
                  <a:pt x="50" y="176"/>
                </a:lnTo>
                <a:lnTo>
                  <a:pt x="48" y="181"/>
                </a:lnTo>
                <a:lnTo>
                  <a:pt x="45" y="186"/>
                </a:lnTo>
                <a:lnTo>
                  <a:pt x="43" y="190"/>
                </a:lnTo>
                <a:lnTo>
                  <a:pt x="46" y="193"/>
                </a:lnTo>
                <a:lnTo>
                  <a:pt x="44" y="198"/>
                </a:lnTo>
                <a:lnTo>
                  <a:pt x="38" y="202"/>
                </a:lnTo>
                <a:lnTo>
                  <a:pt x="37" y="206"/>
                </a:lnTo>
                <a:lnTo>
                  <a:pt x="35" y="212"/>
                </a:lnTo>
                <a:lnTo>
                  <a:pt x="27" y="222"/>
                </a:lnTo>
                <a:lnTo>
                  <a:pt x="22" y="231"/>
                </a:lnTo>
                <a:lnTo>
                  <a:pt x="22" y="232"/>
                </a:lnTo>
                <a:lnTo>
                  <a:pt x="25" y="236"/>
                </a:lnTo>
                <a:lnTo>
                  <a:pt x="21" y="240"/>
                </a:lnTo>
                <a:lnTo>
                  <a:pt x="24" y="244"/>
                </a:lnTo>
                <a:lnTo>
                  <a:pt x="27" y="252"/>
                </a:lnTo>
                <a:lnTo>
                  <a:pt x="46" y="262"/>
                </a:lnTo>
                <a:lnTo>
                  <a:pt x="58" y="273"/>
                </a:lnTo>
                <a:lnTo>
                  <a:pt x="63" y="271"/>
                </a:lnTo>
                <a:lnTo>
                  <a:pt x="69" y="269"/>
                </a:lnTo>
                <a:lnTo>
                  <a:pt x="92" y="278"/>
                </a:lnTo>
                <a:lnTo>
                  <a:pt x="95" y="281"/>
                </a:lnTo>
                <a:lnTo>
                  <a:pt x="98" y="288"/>
                </a:lnTo>
                <a:lnTo>
                  <a:pt x="101" y="290"/>
                </a:lnTo>
                <a:lnTo>
                  <a:pt x="106" y="290"/>
                </a:lnTo>
                <a:lnTo>
                  <a:pt x="114" y="294"/>
                </a:lnTo>
                <a:lnTo>
                  <a:pt x="127" y="295"/>
                </a:lnTo>
                <a:lnTo>
                  <a:pt x="131" y="290"/>
                </a:lnTo>
                <a:lnTo>
                  <a:pt x="132" y="284"/>
                </a:lnTo>
                <a:lnTo>
                  <a:pt x="132" y="278"/>
                </a:lnTo>
                <a:lnTo>
                  <a:pt x="138" y="273"/>
                </a:lnTo>
                <a:lnTo>
                  <a:pt x="149" y="267"/>
                </a:lnTo>
                <a:lnTo>
                  <a:pt x="154" y="266"/>
                </a:lnTo>
                <a:lnTo>
                  <a:pt x="159" y="263"/>
                </a:lnTo>
                <a:lnTo>
                  <a:pt x="165" y="263"/>
                </a:lnTo>
                <a:lnTo>
                  <a:pt x="170" y="267"/>
                </a:lnTo>
                <a:lnTo>
                  <a:pt x="175" y="271"/>
                </a:lnTo>
                <a:lnTo>
                  <a:pt x="180" y="271"/>
                </a:lnTo>
                <a:lnTo>
                  <a:pt x="184" y="274"/>
                </a:lnTo>
                <a:lnTo>
                  <a:pt x="193" y="274"/>
                </a:lnTo>
                <a:lnTo>
                  <a:pt x="198" y="281"/>
                </a:lnTo>
                <a:lnTo>
                  <a:pt x="204" y="286"/>
                </a:lnTo>
                <a:lnTo>
                  <a:pt x="211" y="288"/>
                </a:lnTo>
                <a:lnTo>
                  <a:pt x="217" y="291"/>
                </a:lnTo>
                <a:lnTo>
                  <a:pt x="221" y="292"/>
                </a:lnTo>
                <a:lnTo>
                  <a:pt x="230" y="282"/>
                </a:lnTo>
                <a:lnTo>
                  <a:pt x="235" y="281"/>
                </a:lnTo>
                <a:lnTo>
                  <a:pt x="240" y="278"/>
                </a:lnTo>
                <a:lnTo>
                  <a:pt x="247" y="274"/>
                </a:lnTo>
                <a:lnTo>
                  <a:pt x="254" y="273"/>
                </a:lnTo>
                <a:lnTo>
                  <a:pt x="253" y="263"/>
                </a:lnTo>
                <a:lnTo>
                  <a:pt x="252" y="260"/>
                </a:lnTo>
                <a:lnTo>
                  <a:pt x="249" y="254"/>
                </a:lnTo>
                <a:lnTo>
                  <a:pt x="245" y="255"/>
                </a:lnTo>
                <a:lnTo>
                  <a:pt x="243" y="254"/>
                </a:lnTo>
                <a:lnTo>
                  <a:pt x="240" y="250"/>
                </a:lnTo>
                <a:lnTo>
                  <a:pt x="239" y="240"/>
                </a:lnTo>
                <a:lnTo>
                  <a:pt x="245" y="232"/>
                </a:lnTo>
                <a:lnTo>
                  <a:pt x="241" y="227"/>
                </a:lnTo>
                <a:lnTo>
                  <a:pt x="241" y="225"/>
                </a:lnTo>
                <a:lnTo>
                  <a:pt x="249" y="216"/>
                </a:lnTo>
                <a:lnTo>
                  <a:pt x="249" y="213"/>
                </a:lnTo>
                <a:lnTo>
                  <a:pt x="248" y="202"/>
                </a:lnTo>
                <a:lnTo>
                  <a:pt x="253" y="198"/>
                </a:lnTo>
                <a:lnTo>
                  <a:pt x="249" y="191"/>
                </a:lnTo>
                <a:lnTo>
                  <a:pt x="249" y="187"/>
                </a:lnTo>
                <a:lnTo>
                  <a:pt x="248" y="179"/>
                </a:lnTo>
                <a:lnTo>
                  <a:pt x="245" y="177"/>
                </a:lnTo>
                <a:lnTo>
                  <a:pt x="241" y="177"/>
                </a:lnTo>
                <a:lnTo>
                  <a:pt x="236" y="178"/>
                </a:lnTo>
                <a:lnTo>
                  <a:pt x="235" y="180"/>
                </a:lnTo>
                <a:lnTo>
                  <a:pt x="232" y="182"/>
                </a:lnTo>
                <a:lnTo>
                  <a:pt x="227" y="185"/>
                </a:lnTo>
                <a:lnTo>
                  <a:pt x="226" y="180"/>
                </a:lnTo>
                <a:lnTo>
                  <a:pt x="229" y="177"/>
                </a:lnTo>
                <a:lnTo>
                  <a:pt x="231" y="174"/>
                </a:lnTo>
                <a:lnTo>
                  <a:pt x="231" y="169"/>
                </a:lnTo>
                <a:lnTo>
                  <a:pt x="239" y="162"/>
                </a:lnTo>
                <a:lnTo>
                  <a:pt x="243" y="161"/>
                </a:lnTo>
                <a:lnTo>
                  <a:pt x="243" y="154"/>
                </a:lnTo>
                <a:lnTo>
                  <a:pt x="248" y="149"/>
                </a:lnTo>
                <a:lnTo>
                  <a:pt x="260" y="140"/>
                </a:lnTo>
                <a:lnTo>
                  <a:pt x="263" y="140"/>
                </a:lnTo>
                <a:lnTo>
                  <a:pt x="266" y="136"/>
                </a:lnTo>
                <a:lnTo>
                  <a:pt x="270" y="131"/>
                </a:lnTo>
                <a:lnTo>
                  <a:pt x="273" y="131"/>
                </a:lnTo>
                <a:lnTo>
                  <a:pt x="275" y="129"/>
                </a:lnTo>
                <a:lnTo>
                  <a:pt x="277" y="128"/>
                </a:lnTo>
                <a:lnTo>
                  <a:pt x="280" y="123"/>
                </a:lnTo>
                <a:lnTo>
                  <a:pt x="282" y="115"/>
                </a:lnTo>
                <a:lnTo>
                  <a:pt x="283" y="110"/>
                </a:lnTo>
                <a:lnTo>
                  <a:pt x="283" y="105"/>
                </a:lnTo>
                <a:lnTo>
                  <a:pt x="288" y="100"/>
                </a:lnTo>
                <a:lnTo>
                  <a:pt x="295" y="97"/>
                </a:lnTo>
                <a:lnTo>
                  <a:pt x="298" y="92"/>
                </a:lnTo>
                <a:lnTo>
                  <a:pt x="298" y="91"/>
                </a:lnTo>
                <a:lnTo>
                  <a:pt x="292" y="87"/>
                </a:lnTo>
                <a:lnTo>
                  <a:pt x="289" y="85"/>
                </a:lnTo>
                <a:lnTo>
                  <a:pt x="281" y="85"/>
                </a:lnTo>
                <a:lnTo>
                  <a:pt x="271" y="83"/>
                </a:lnTo>
                <a:lnTo>
                  <a:pt x="267" y="83"/>
                </a:lnTo>
                <a:lnTo>
                  <a:pt x="263" y="80"/>
                </a:lnTo>
                <a:lnTo>
                  <a:pt x="260" y="77"/>
                </a:lnTo>
                <a:lnTo>
                  <a:pt x="257" y="72"/>
                </a:lnTo>
                <a:lnTo>
                  <a:pt x="254" y="67"/>
                </a:lnTo>
                <a:lnTo>
                  <a:pt x="251" y="66"/>
                </a:lnTo>
                <a:lnTo>
                  <a:pt x="247" y="64"/>
                </a:lnTo>
                <a:lnTo>
                  <a:pt x="244" y="64"/>
                </a:lnTo>
                <a:lnTo>
                  <a:pt x="239" y="59"/>
                </a:lnTo>
                <a:lnTo>
                  <a:pt x="231" y="52"/>
                </a:lnTo>
                <a:lnTo>
                  <a:pt x="226" y="47"/>
                </a:lnTo>
                <a:lnTo>
                  <a:pt x="222" y="46"/>
                </a:lnTo>
                <a:lnTo>
                  <a:pt x="219" y="44"/>
                </a:lnTo>
                <a:lnTo>
                  <a:pt x="216" y="38"/>
                </a:lnTo>
                <a:lnTo>
                  <a:pt x="211" y="30"/>
                </a:lnTo>
                <a:lnTo>
                  <a:pt x="208" y="25"/>
                </a:lnTo>
                <a:lnTo>
                  <a:pt x="204" y="20"/>
                </a:lnTo>
                <a:lnTo>
                  <a:pt x="202" y="15"/>
                </a:lnTo>
                <a:lnTo>
                  <a:pt x="198" y="12"/>
                </a:lnTo>
                <a:lnTo>
                  <a:pt x="194" y="8"/>
                </a:lnTo>
                <a:lnTo>
                  <a:pt x="188" y="2"/>
                </a:lnTo>
                <a:lnTo>
                  <a:pt x="184" y="0"/>
                </a:lnTo>
                <a:lnTo>
                  <a:pt x="174" y="1"/>
                </a:lnTo>
                <a:lnTo>
                  <a:pt x="169" y="1"/>
                </a:lnTo>
                <a:lnTo>
                  <a:pt x="164" y="6"/>
                </a:lnTo>
                <a:lnTo>
                  <a:pt x="167" y="9"/>
                </a:lnTo>
                <a:lnTo>
                  <a:pt x="162" y="14"/>
                </a:lnTo>
                <a:lnTo>
                  <a:pt x="151" y="28"/>
                </a:lnTo>
                <a:lnTo>
                  <a:pt x="146" y="30"/>
                </a:lnTo>
                <a:lnTo>
                  <a:pt x="131" y="33"/>
                </a:lnTo>
                <a:lnTo>
                  <a:pt x="124" y="35"/>
                </a:lnTo>
                <a:lnTo>
                  <a:pt x="121" y="38"/>
                </a:lnTo>
                <a:lnTo>
                  <a:pt x="119" y="41"/>
                </a:lnTo>
                <a:lnTo>
                  <a:pt x="113" y="39"/>
                </a:lnTo>
                <a:lnTo>
                  <a:pt x="104" y="41"/>
                </a:lnTo>
                <a:lnTo>
                  <a:pt x="98" y="40"/>
                </a:lnTo>
                <a:lnTo>
                  <a:pt x="93" y="37"/>
                </a:lnTo>
                <a:lnTo>
                  <a:pt x="90" y="33"/>
                </a:lnTo>
                <a:lnTo>
                  <a:pt x="86" y="30"/>
                </a:lnTo>
                <a:lnTo>
                  <a:pt x="89" y="27"/>
                </a:lnTo>
                <a:lnTo>
                  <a:pt x="84" y="24"/>
                </a:lnTo>
                <a:lnTo>
                  <a:pt x="81" y="23"/>
                </a:lnTo>
                <a:lnTo>
                  <a:pt x="77" y="22"/>
                </a:lnTo>
                <a:lnTo>
                  <a:pt x="77" y="24"/>
                </a:lnTo>
                <a:lnTo>
                  <a:pt x="80" y="26"/>
                </a:lnTo>
                <a:lnTo>
                  <a:pt x="78" y="28"/>
                </a:lnTo>
                <a:lnTo>
                  <a:pt x="80" y="33"/>
                </a:lnTo>
                <a:lnTo>
                  <a:pt x="81" y="38"/>
                </a:lnTo>
                <a:lnTo>
                  <a:pt x="81" y="42"/>
                </a:lnTo>
                <a:lnTo>
                  <a:pt x="80" y="42"/>
                </a:lnTo>
                <a:lnTo>
                  <a:pt x="77" y="45"/>
                </a:lnTo>
                <a:lnTo>
                  <a:pt x="76" y="48"/>
                </a:lnTo>
                <a:lnTo>
                  <a:pt x="76" y="52"/>
                </a:lnTo>
                <a:lnTo>
                  <a:pt x="76" y="55"/>
                </a:lnTo>
                <a:lnTo>
                  <a:pt x="71" y="54"/>
                </a:lnTo>
                <a:lnTo>
                  <a:pt x="66" y="51"/>
                </a:lnTo>
                <a:lnTo>
                  <a:pt x="63" y="54"/>
                </a:lnTo>
                <a:lnTo>
                  <a:pt x="58" y="51"/>
                </a:lnTo>
                <a:lnTo>
                  <a:pt x="55" y="50"/>
                </a:lnTo>
                <a:lnTo>
                  <a:pt x="52" y="52"/>
                </a:lnTo>
                <a:lnTo>
                  <a:pt x="48" y="52"/>
                </a:lnTo>
                <a:lnTo>
                  <a:pt x="48" y="50"/>
                </a:lnTo>
                <a:lnTo>
                  <a:pt x="36" y="38"/>
                </a:lnTo>
                <a:lnTo>
                  <a:pt x="34" y="38"/>
                </a:lnTo>
                <a:lnTo>
                  <a:pt x="31" y="39"/>
                </a:lnTo>
                <a:lnTo>
                  <a:pt x="26" y="42"/>
                </a:lnTo>
                <a:lnTo>
                  <a:pt x="24" y="42"/>
                </a:lnTo>
                <a:lnTo>
                  <a:pt x="19" y="39"/>
                </a:lnTo>
                <a:lnTo>
                  <a:pt x="11" y="39"/>
                </a:lnTo>
                <a:lnTo>
                  <a:pt x="6" y="42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162" name="Freeform 225"/>
          <p:cNvSpPr>
            <a:spLocks/>
          </p:cNvSpPr>
          <p:nvPr/>
        </p:nvSpPr>
        <p:spPr bwMode="auto">
          <a:xfrm>
            <a:off x="5693376" y="1734766"/>
            <a:ext cx="146469" cy="157586"/>
          </a:xfrm>
          <a:custGeom>
            <a:avLst/>
            <a:gdLst>
              <a:gd name="T0" fmla="*/ 2147483647 w 128"/>
              <a:gd name="T1" fmla="*/ 2147483647 h 154"/>
              <a:gd name="T2" fmla="*/ 2147483647 w 128"/>
              <a:gd name="T3" fmla="*/ 0 h 154"/>
              <a:gd name="T4" fmla="*/ 2147483647 w 128"/>
              <a:gd name="T5" fmla="*/ 2147483647 h 154"/>
              <a:gd name="T6" fmla="*/ 2147483647 w 128"/>
              <a:gd name="T7" fmla="*/ 2147483647 h 154"/>
              <a:gd name="T8" fmla="*/ 2147483647 w 128"/>
              <a:gd name="T9" fmla="*/ 2147483647 h 154"/>
              <a:gd name="T10" fmla="*/ 2147483647 w 128"/>
              <a:gd name="T11" fmla="*/ 2147483647 h 154"/>
              <a:gd name="T12" fmla="*/ 2147483647 w 128"/>
              <a:gd name="T13" fmla="*/ 2147483647 h 154"/>
              <a:gd name="T14" fmla="*/ 2147483647 w 128"/>
              <a:gd name="T15" fmla="*/ 2147483647 h 154"/>
              <a:gd name="T16" fmla="*/ 2147483647 w 128"/>
              <a:gd name="T17" fmla="*/ 2147483647 h 154"/>
              <a:gd name="T18" fmla="*/ 2147483647 w 128"/>
              <a:gd name="T19" fmla="*/ 2147483647 h 154"/>
              <a:gd name="T20" fmla="*/ 2147483647 w 128"/>
              <a:gd name="T21" fmla="*/ 2147483647 h 154"/>
              <a:gd name="T22" fmla="*/ 2147483647 w 128"/>
              <a:gd name="T23" fmla="*/ 2147483647 h 154"/>
              <a:gd name="T24" fmla="*/ 2147483647 w 128"/>
              <a:gd name="T25" fmla="*/ 2147483647 h 154"/>
              <a:gd name="T26" fmla="*/ 2147483647 w 128"/>
              <a:gd name="T27" fmla="*/ 2147483647 h 154"/>
              <a:gd name="T28" fmla="*/ 2147483647 w 128"/>
              <a:gd name="T29" fmla="*/ 2147483647 h 154"/>
              <a:gd name="T30" fmla="*/ 2147483647 w 128"/>
              <a:gd name="T31" fmla="*/ 2147483647 h 154"/>
              <a:gd name="T32" fmla="*/ 2147483647 w 128"/>
              <a:gd name="T33" fmla="*/ 2147483647 h 154"/>
              <a:gd name="T34" fmla="*/ 2147483647 w 128"/>
              <a:gd name="T35" fmla="*/ 2147483647 h 154"/>
              <a:gd name="T36" fmla="*/ 2147483647 w 128"/>
              <a:gd name="T37" fmla="*/ 2147483647 h 154"/>
              <a:gd name="T38" fmla="*/ 2147483647 w 128"/>
              <a:gd name="T39" fmla="*/ 2147483647 h 154"/>
              <a:gd name="T40" fmla="*/ 2147483647 w 128"/>
              <a:gd name="T41" fmla="*/ 2147483647 h 154"/>
              <a:gd name="T42" fmla="*/ 2147483647 w 128"/>
              <a:gd name="T43" fmla="*/ 2147483647 h 154"/>
              <a:gd name="T44" fmla="*/ 2147483647 w 128"/>
              <a:gd name="T45" fmla="*/ 2147483647 h 154"/>
              <a:gd name="T46" fmla="*/ 2147483647 w 128"/>
              <a:gd name="T47" fmla="*/ 2147483647 h 154"/>
              <a:gd name="T48" fmla="*/ 2147483647 w 128"/>
              <a:gd name="T49" fmla="*/ 2147483647 h 154"/>
              <a:gd name="T50" fmla="*/ 2147483647 w 128"/>
              <a:gd name="T51" fmla="*/ 2147483647 h 154"/>
              <a:gd name="T52" fmla="*/ 2147483647 w 128"/>
              <a:gd name="T53" fmla="*/ 2147483647 h 154"/>
              <a:gd name="T54" fmla="*/ 2147483647 w 128"/>
              <a:gd name="T55" fmla="*/ 2147483647 h 154"/>
              <a:gd name="T56" fmla="*/ 2147483647 w 128"/>
              <a:gd name="T57" fmla="*/ 2147483647 h 154"/>
              <a:gd name="T58" fmla="*/ 2147483647 w 128"/>
              <a:gd name="T59" fmla="*/ 2147483647 h 154"/>
              <a:gd name="T60" fmla="*/ 2147483647 w 128"/>
              <a:gd name="T61" fmla="*/ 2147483647 h 154"/>
              <a:gd name="T62" fmla="*/ 2147483647 w 128"/>
              <a:gd name="T63" fmla="*/ 2147483647 h 154"/>
              <a:gd name="T64" fmla="*/ 2147483647 w 128"/>
              <a:gd name="T65" fmla="*/ 2147483647 h 15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8"/>
              <a:gd name="T100" fmla="*/ 0 h 154"/>
              <a:gd name="T101" fmla="*/ 128 w 128"/>
              <a:gd name="T102" fmla="*/ 154 h 15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8" h="154">
                <a:moveTo>
                  <a:pt x="22" y="11"/>
                </a:moveTo>
                <a:lnTo>
                  <a:pt x="47" y="1"/>
                </a:lnTo>
                <a:lnTo>
                  <a:pt x="59" y="0"/>
                </a:lnTo>
                <a:lnTo>
                  <a:pt x="66" y="0"/>
                </a:lnTo>
                <a:lnTo>
                  <a:pt x="69" y="2"/>
                </a:lnTo>
                <a:lnTo>
                  <a:pt x="71" y="5"/>
                </a:lnTo>
                <a:lnTo>
                  <a:pt x="71" y="8"/>
                </a:lnTo>
                <a:lnTo>
                  <a:pt x="73" y="9"/>
                </a:lnTo>
                <a:lnTo>
                  <a:pt x="77" y="14"/>
                </a:lnTo>
                <a:lnTo>
                  <a:pt x="77" y="23"/>
                </a:lnTo>
                <a:lnTo>
                  <a:pt x="80" y="26"/>
                </a:lnTo>
                <a:lnTo>
                  <a:pt x="88" y="26"/>
                </a:lnTo>
                <a:lnTo>
                  <a:pt x="92" y="38"/>
                </a:lnTo>
                <a:lnTo>
                  <a:pt x="92" y="47"/>
                </a:lnTo>
                <a:lnTo>
                  <a:pt x="96" y="52"/>
                </a:lnTo>
                <a:lnTo>
                  <a:pt x="99" y="52"/>
                </a:lnTo>
                <a:lnTo>
                  <a:pt x="106" y="47"/>
                </a:lnTo>
                <a:lnTo>
                  <a:pt x="110" y="50"/>
                </a:lnTo>
                <a:lnTo>
                  <a:pt x="111" y="58"/>
                </a:lnTo>
                <a:lnTo>
                  <a:pt x="119" y="62"/>
                </a:lnTo>
                <a:lnTo>
                  <a:pt x="118" y="70"/>
                </a:lnTo>
                <a:lnTo>
                  <a:pt x="118" y="72"/>
                </a:lnTo>
                <a:lnTo>
                  <a:pt x="119" y="73"/>
                </a:lnTo>
                <a:lnTo>
                  <a:pt x="117" y="77"/>
                </a:lnTo>
                <a:lnTo>
                  <a:pt x="116" y="82"/>
                </a:lnTo>
                <a:lnTo>
                  <a:pt x="120" y="91"/>
                </a:lnTo>
                <a:lnTo>
                  <a:pt x="126" y="92"/>
                </a:lnTo>
                <a:lnTo>
                  <a:pt x="128" y="97"/>
                </a:lnTo>
                <a:lnTo>
                  <a:pt x="126" y="107"/>
                </a:lnTo>
                <a:lnTo>
                  <a:pt x="117" y="115"/>
                </a:lnTo>
                <a:lnTo>
                  <a:pt x="119" y="130"/>
                </a:lnTo>
                <a:lnTo>
                  <a:pt x="116" y="137"/>
                </a:lnTo>
                <a:lnTo>
                  <a:pt x="118" y="143"/>
                </a:lnTo>
                <a:lnTo>
                  <a:pt x="106" y="141"/>
                </a:lnTo>
                <a:lnTo>
                  <a:pt x="100" y="143"/>
                </a:lnTo>
                <a:lnTo>
                  <a:pt x="95" y="143"/>
                </a:lnTo>
                <a:lnTo>
                  <a:pt x="88" y="146"/>
                </a:lnTo>
                <a:lnTo>
                  <a:pt x="80" y="147"/>
                </a:lnTo>
                <a:lnTo>
                  <a:pt x="70" y="154"/>
                </a:lnTo>
                <a:lnTo>
                  <a:pt x="70" y="140"/>
                </a:lnTo>
                <a:lnTo>
                  <a:pt x="68" y="137"/>
                </a:lnTo>
                <a:lnTo>
                  <a:pt x="60" y="136"/>
                </a:lnTo>
                <a:lnTo>
                  <a:pt x="58" y="129"/>
                </a:lnTo>
                <a:lnTo>
                  <a:pt x="53" y="129"/>
                </a:lnTo>
                <a:lnTo>
                  <a:pt x="51" y="130"/>
                </a:lnTo>
                <a:lnTo>
                  <a:pt x="42" y="129"/>
                </a:lnTo>
                <a:lnTo>
                  <a:pt x="37" y="133"/>
                </a:lnTo>
                <a:lnTo>
                  <a:pt x="36" y="142"/>
                </a:lnTo>
                <a:lnTo>
                  <a:pt x="32" y="151"/>
                </a:lnTo>
                <a:lnTo>
                  <a:pt x="6" y="127"/>
                </a:lnTo>
                <a:lnTo>
                  <a:pt x="0" y="116"/>
                </a:lnTo>
                <a:lnTo>
                  <a:pt x="7" y="113"/>
                </a:lnTo>
                <a:lnTo>
                  <a:pt x="14" y="110"/>
                </a:lnTo>
                <a:lnTo>
                  <a:pt x="14" y="101"/>
                </a:lnTo>
                <a:lnTo>
                  <a:pt x="19" y="97"/>
                </a:lnTo>
                <a:lnTo>
                  <a:pt x="22" y="90"/>
                </a:lnTo>
                <a:lnTo>
                  <a:pt x="28" y="86"/>
                </a:lnTo>
                <a:lnTo>
                  <a:pt x="30" y="80"/>
                </a:lnTo>
                <a:lnTo>
                  <a:pt x="28" y="74"/>
                </a:lnTo>
                <a:lnTo>
                  <a:pt x="33" y="71"/>
                </a:lnTo>
                <a:lnTo>
                  <a:pt x="27" y="61"/>
                </a:lnTo>
                <a:lnTo>
                  <a:pt x="34" y="49"/>
                </a:lnTo>
                <a:lnTo>
                  <a:pt x="26" y="40"/>
                </a:lnTo>
                <a:lnTo>
                  <a:pt x="28" y="32"/>
                </a:lnTo>
                <a:lnTo>
                  <a:pt x="22" y="23"/>
                </a:lnTo>
                <a:lnTo>
                  <a:pt x="22" y="1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163" name="Freeform 226"/>
          <p:cNvSpPr>
            <a:spLocks/>
          </p:cNvSpPr>
          <p:nvPr/>
        </p:nvSpPr>
        <p:spPr bwMode="auto">
          <a:xfrm>
            <a:off x="4844312" y="1737839"/>
            <a:ext cx="136170" cy="177029"/>
          </a:xfrm>
          <a:custGeom>
            <a:avLst/>
            <a:gdLst>
              <a:gd name="T0" fmla="*/ 2147483647 w 119"/>
              <a:gd name="T1" fmla="*/ 0 h 173"/>
              <a:gd name="T2" fmla="*/ 2147483647 w 119"/>
              <a:gd name="T3" fmla="*/ 2147483647 h 173"/>
              <a:gd name="T4" fmla="*/ 2147483647 w 119"/>
              <a:gd name="T5" fmla="*/ 2147483647 h 173"/>
              <a:gd name="T6" fmla="*/ 2147483647 w 119"/>
              <a:gd name="T7" fmla="*/ 2147483647 h 173"/>
              <a:gd name="T8" fmla="*/ 2147483647 w 119"/>
              <a:gd name="T9" fmla="*/ 2147483647 h 173"/>
              <a:gd name="T10" fmla="*/ 2147483647 w 119"/>
              <a:gd name="T11" fmla="*/ 2147483647 h 173"/>
              <a:gd name="T12" fmla="*/ 2147483647 w 119"/>
              <a:gd name="T13" fmla="*/ 2147483647 h 173"/>
              <a:gd name="T14" fmla="*/ 2147483647 w 119"/>
              <a:gd name="T15" fmla="*/ 2147483647 h 173"/>
              <a:gd name="T16" fmla="*/ 2147483647 w 119"/>
              <a:gd name="T17" fmla="*/ 2147483647 h 173"/>
              <a:gd name="T18" fmla="*/ 2147483647 w 119"/>
              <a:gd name="T19" fmla="*/ 2147483647 h 173"/>
              <a:gd name="T20" fmla="*/ 2147483647 w 119"/>
              <a:gd name="T21" fmla="*/ 2147483647 h 173"/>
              <a:gd name="T22" fmla="*/ 2147483647 w 119"/>
              <a:gd name="T23" fmla="*/ 2147483647 h 173"/>
              <a:gd name="T24" fmla="*/ 2147483647 w 119"/>
              <a:gd name="T25" fmla="*/ 2147483647 h 173"/>
              <a:gd name="T26" fmla="*/ 2147483647 w 119"/>
              <a:gd name="T27" fmla="*/ 2147483647 h 173"/>
              <a:gd name="T28" fmla="*/ 2147483647 w 119"/>
              <a:gd name="T29" fmla="*/ 2147483647 h 173"/>
              <a:gd name="T30" fmla="*/ 2147483647 w 119"/>
              <a:gd name="T31" fmla="*/ 2147483647 h 173"/>
              <a:gd name="T32" fmla="*/ 2147483647 w 119"/>
              <a:gd name="T33" fmla="*/ 2147483647 h 173"/>
              <a:gd name="T34" fmla="*/ 2147483647 w 119"/>
              <a:gd name="T35" fmla="*/ 2147483647 h 173"/>
              <a:gd name="T36" fmla="*/ 2147483647 w 119"/>
              <a:gd name="T37" fmla="*/ 2147483647 h 173"/>
              <a:gd name="T38" fmla="*/ 2147483647 w 119"/>
              <a:gd name="T39" fmla="*/ 2147483647 h 173"/>
              <a:gd name="T40" fmla="*/ 2147483647 w 119"/>
              <a:gd name="T41" fmla="*/ 2147483647 h 173"/>
              <a:gd name="T42" fmla="*/ 0 w 119"/>
              <a:gd name="T43" fmla="*/ 2147483647 h 173"/>
              <a:gd name="T44" fmla="*/ 2147483647 w 119"/>
              <a:gd name="T45" fmla="*/ 2147483647 h 173"/>
              <a:gd name="T46" fmla="*/ 2147483647 w 119"/>
              <a:gd name="T47" fmla="*/ 2147483647 h 173"/>
              <a:gd name="T48" fmla="*/ 2147483647 w 119"/>
              <a:gd name="T49" fmla="*/ 2147483647 h 173"/>
              <a:gd name="T50" fmla="*/ 2147483647 w 119"/>
              <a:gd name="T51" fmla="*/ 2147483647 h 173"/>
              <a:gd name="T52" fmla="*/ 2147483647 w 119"/>
              <a:gd name="T53" fmla="*/ 2147483647 h 173"/>
              <a:gd name="T54" fmla="*/ 2147483647 w 119"/>
              <a:gd name="T55" fmla="*/ 2147483647 h 173"/>
              <a:gd name="T56" fmla="*/ 2147483647 w 119"/>
              <a:gd name="T57" fmla="*/ 2147483647 h 173"/>
              <a:gd name="T58" fmla="*/ 2147483647 w 119"/>
              <a:gd name="T59" fmla="*/ 2147483647 h 173"/>
              <a:gd name="T60" fmla="*/ 2147483647 w 119"/>
              <a:gd name="T61" fmla="*/ 2147483647 h 173"/>
              <a:gd name="T62" fmla="*/ 2147483647 w 119"/>
              <a:gd name="T63" fmla="*/ 2147483647 h 173"/>
              <a:gd name="T64" fmla="*/ 2147483647 w 119"/>
              <a:gd name="T65" fmla="*/ 2147483647 h 173"/>
              <a:gd name="T66" fmla="*/ 2147483647 w 119"/>
              <a:gd name="T67" fmla="*/ 2147483647 h 173"/>
              <a:gd name="T68" fmla="*/ 2147483647 w 119"/>
              <a:gd name="T69" fmla="*/ 2147483647 h 17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19"/>
              <a:gd name="T106" fmla="*/ 0 h 173"/>
              <a:gd name="T107" fmla="*/ 119 w 119"/>
              <a:gd name="T108" fmla="*/ 173 h 17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19" h="173">
                <a:moveTo>
                  <a:pt x="60" y="2"/>
                </a:moveTo>
                <a:lnTo>
                  <a:pt x="69" y="0"/>
                </a:lnTo>
                <a:lnTo>
                  <a:pt x="75" y="7"/>
                </a:lnTo>
                <a:lnTo>
                  <a:pt x="76" y="15"/>
                </a:lnTo>
                <a:lnTo>
                  <a:pt x="78" y="17"/>
                </a:lnTo>
                <a:lnTo>
                  <a:pt x="83" y="16"/>
                </a:lnTo>
                <a:lnTo>
                  <a:pt x="96" y="21"/>
                </a:lnTo>
                <a:lnTo>
                  <a:pt x="99" y="18"/>
                </a:lnTo>
                <a:lnTo>
                  <a:pt x="105" y="18"/>
                </a:lnTo>
                <a:lnTo>
                  <a:pt x="109" y="22"/>
                </a:lnTo>
                <a:lnTo>
                  <a:pt x="112" y="31"/>
                </a:lnTo>
                <a:lnTo>
                  <a:pt x="116" y="35"/>
                </a:lnTo>
                <a:lnTo>
                  <a:pt x="119" y="38"/>
                </a:lnTo>
                <a:lnTo>
                  <a:pt x="118" y="42"/>
                </a:lnTo>
                <a:lnTo>
                  <a:pt x="108" y="44"/>
                </a:lnTo>
                <a:lnTo>
                  <a:pt x="96" y="50"/>
                </a:lnTo>
                <a:lnTo>
                  <a:pt x="97" y="61"/>
                </a:lnTo>
                <a:lnTo>
                  <a:pt x="90" y="67"/>
                </a:lnTo>
                <a:lnTo>
                  <a:pt x="85" y="71"/>
                </a:lnTo>
                <a:lnTo>
                  <a:pt x="84" y="82"/>
                </a:lnTo>
                <a:lnTo>
                  <a:pt x="84" y="88"/>
                </a:lnTo>
                <a:lnTo>
                  <a:pt x="79" y="93"/>
                </a:lnTo>
                <a:lnTo>
                  <a:pt x="76" y="88"/>
                </a:lnTo>
                <a:lnTo>
                  <a:pt x="70" y="91"/>
                </a:lnTo>
                <a:lnTo>
                  <a:pt x="69" y="94"/>
                </a:lnTo>
                <a:lnTo>
                  <a:pt x="68" y="102"/>
                </a:lnTo>
                <a:lnTo>
                  <a:pt x="70" y="106"/>
                </a:lnTo>
                <a:lnTo>
                  <a:pt x="69" y="114"/>
                </a:lnTo>
                <a:lnTo>
                  <a:pt x="66" y="118"/>
                </a:lnTo>
                <a:lnTo>
                  <a:pt x="60" y="125"/>
                </a:lnTo>
                <a:lnTo>
                  <a:pt x="58" y="131"/>
                </a:lnTo>
                <a:lnTo>
                  <a:pt x="59" y="140"/>
                </a:lnTo>
                <a:lnTo>
                  <a:pt x="63" y="147"/>
                </a:lnTo>
                <a:lnTo>
                  <a:pt x="60" y="150"/>
                </a:lnTo>
                <a:lnTo>
                  <a:pt x="49" y="153"/>
                </a:lnTo>
                <a:lnTo>
                  <a:pt x="44" y="158"/>
                </a:lnTo>
                <a:lnTo>
                  <a:pt x="44" y="163"/>
                </a:lnTo>
                <a:lnTo>
                  <a:pt x="44" y="172"/>
                </a:lnTo>
                <a:lnTo>
                  <a:pt x="32" y="172"/>
                </a:lnTo>
                <a:lnTo>
                  <a:pt x="23" y="173"/>
                </a:lnTo>
                <a:lnTo>
                  <a:pt x="13" y="161"/>
                </a:lnTo>
                <a:lnTo>
                  <a:pt x="7" y="161"/>
                </a:lnTo>
                <a:lnTo>
                  <a:pt x="2" y="161"/>
                </a:lnTo>
                <a:lnTo>
                  <a:pt x="0" y="157"/>
                </a:lnTo>
                <a:lnTo>
                  <a:pt x="2" y="152"/>
                </a:lnTo>
                <a:lnTo>
                  <a:pt x="9" y="144"/>
                </a:lnTo>
                <a:lnTo>
                  <a:pt x="11" y="135"/>
                </a:lnTo>
                <a:lnTo>
                  <a:pt x="19" y="125"/>
                </a:lnTo>
                <a:lnTo>
                  <a:pt x="20" y="119"/>
                </a:lnTo>
                <a:lnTo>
                  <a:pt x="16" y="114"/>
                </a:lnTo>
                <a:lnTo>
                  <a:pt x="13" y="110"/>
                </a:lnTo>
                <a:lnTo>
                  <a:pt x="11" y="108"/>
                </a:lnTo>
                <a:lnTo>
                  <a:pt x="16" y="106"/>
                </a:lnTo>
                <a:lnTo>
                  <a:pt x="20" y="100"/>
                </a:lnTo>
                <a:lnTo>
                  <a:pt x="14" y="98"/>
                </a:lnTo>
                <a:lnTo>
                  <a:pt x="9" y="101"/>
                </a:lnTo>
                <a:lnTo>
                  <a:pt x="9" y="94"/>
                </a:lnTo>
                <a:lnTo>
                  <a:pt x="11" y="89"/>
                </a:lnTo>
                <a:lnTo>
                  <a:pt x="14" y="85"/>
                </a:lnTo>
                <a:lnTo>
                  <a:pt x="15" y="80"/>
                </a:lnTo>
                <a:lnTo>
                  <a:pt x="16" y="75"/>
                </a:lnTo>
                <a:lnTo>
                  <a:pt x="20" y="74"/>
                </a:lnTo>
                <a:lnTo>
                  <a:pt x="24" y="76"/>
                </a:lnTo>
                <a:lnTo>
                  <a:pt x="32" y="67"/>
                </a:lnTo>
                <a:lnTo>
                  <a:pt x="35" y="59"/>
                </a:lnTo>
                <a:lnTo>
                  <a:pt x="48" y="46"/>
                </a:lnTo>
                <a:lnTo>
                  <a:pt x="48" y="41"/>
                </a:lnTo>
                <a:lnTo>
                  <a:pt x="53" y="31"/>
                </a:lnTo>
                <a:lnTo>
                  <a:pt x="54" y="21"/>
                </a:lnTo>
                <a:lnTo>
                  <a:pt x="58" y="16"/>
                </a:lnTo>
                <a:lnTo>
                  <a:pt x="60" y="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164" name="Freeform 227"/>
          <p:cNvSpPr>
            <a:spLocks/>
          </p:cNvSpPr>
          <p:nvPr/>
        </p:nvSpPr>
        <p:spPr bwMode="auto">
          <a:xfrm>
            <a:off x="5362666" y="1644283"/>
            <a:ext cx="132737" cy="78794"/>
          </a:xfrm>
          <a:custGeom>
            <a:avLst/>
            <a:gdLst>
              <a:gd name="T0" fmla="*/ 61 w 116"/>
              <a:gd name="T1" fmla="*/ 15 h 77"/>
              <a:gd name="T2" fmla="*/ 55 w 116"/>
              <a:gd name="T3" fmla="*/ 10 h 77"/>
              <a:gd name="T4" fmla="*/ 56 w 116"/>
              <a:gd name="T5" fmla="*/ 8 h 77"/>
              <a:gd name="T6" fmla="*/ 53 w 116"/>
              <a:gd name="T7" fmla="*/ 5 h 77"/>
              <a:gd name="T8" fmla="*/ 50 w 116"/>
              <a:gd name="T9" fmla="*/ 0 h 77"/>
              <a:gd name="T10" fmla="*/ 45 w 116"/>
              <a:gd name="T11" fmla="*/ 5 h 77"/>
              <a:gd name="T12" fmla="*/ 43 w 116"/>
              <a:gd name="T13" fmla="*/ 4 h 77"/>
              <a:gd name="T14" fmla="*/ 40 w 116"/>
              <a:gd name="T15" fmla="*/ 7 h 77"/>
              <a:gd name="T16" fmla="*/ 40 w 116"/>
              <a:gd name="T17" fmla="*/ 9 h 77"/>
              <a:gd name="T18" fmla="*/ 34 w 116"/>
              <a:gd name="T19" fmla="*/ 11 h 77"/>
              <a:gd name="T20" fmla="*/ 22 w 116"/>
              <a:gd name="T21" fmla="*/ 22 h 77"/>
              <a:gd name="T22" fmla="*/ 18 w 116"/>
              <a:gd name="T23" fmla="*/ 26 h 77"/>
              <a:gd name="T24" fmla="*/ 18 w 116"/>
              <a:gd name="T25" fmla="*/ 32 h 77"/>
              <a:gd name="T26" fmla="*/ 13 w 116"/>
              <a:gd name="T27" fmla="*/ 33 h 77"/>
              <a:gd name="T28" fmla="*/ 4 w 116"/>
              <a:gd name="T29" fmla="*/ 44 h 77"/>
              <a:gd name="T30" fmla="*/ 4 w 116"/>
              <a:gd name="T31" fmla="*/ 47 h 77"/>
              <a:gd name="T32" fmla="*/ 0 w 116"/>
              <a:gd name="T33" fmla="*/ 51 h 77"/>
              <a:gd name="T34" fmla="*/ 1 w 116"/>
              <a:gd name="T35" fmla="*/ 57 h 77"/>
              <a:gd name="T36" fmla="*/ 6 w 116"/>
              <a:gd name="T37" fmla="*/ 53 h 77"/>
              <a:gd name="T38" fmla="*/ 10 w 116"/>
              <a:gd name="T39" fmla="*/ 49 h 77"/>
              <a:gd name="T40" fmla="*/ 17 w 116"/>
              <a:gd name="T41" fmla="*/ 48 h 77"/>
              <a:gd name="T42" fmla="*/ 22 w 116"/>
              <a:gd name="T43" fmla="*/ 49 h 77"/>
              <a:gd name="T44" fmla="*/ 23 w 116"/>
              <a:gd name="T45" fmla="*/ 57 h 77"/>
              <a:gd name="T46" fmla="*/ 22 w 116"/>
              <a:gd name="T47" fmla="*/ 61 h 77"/>
              <a:gd name="T48" fmla="*/ 25 w 116"/>
              <a:gd name="T49" fmla="*/ 65 h 77"/>
              <a:gd name="T50" fmla="*/ 28 w 116"/>
              <a:gd name="T51" fmla="*/ 68 h 77"/>
              <a:gd name="T52" fmla="*/ 35 w 116"/>
              <a:gd name="T53" fmla="*/ 69 h 77"/>
              <a:gd name="T54" fmla="*/ 52 w 116"/>
              <a:gd name="T55" fmla="*/ 70 h 77"/>
              <a:gd name="T56" fmla="*/ 55 w 116"/>
              <a:gd name="T57" fmla="*/ 69 h 77"/>
              <a:gd name="T58" fmla="*/ 57 w 116"/>
              <a:gd name="T59" fmla="*/ 65 h 77"/>
              <a:gd name="T60" fmla="*/ 60 w 116"/>
              <a:gd name="T61" fmla="*/ 58 h 77"/>
              <a:gd name="T62" fmla="*/ 65 w 116"/>
              <a:gd name="T63" fmla="*/ 58 h 77"/>
              <a:gd name="T64" fmla="*/ 66 w 116"/>
              <a:gd name="T65" fmla="*/ 62 h 77"/>
              <a:gd name="T66" fmla="*/ 66 w 116"/>
              <a:gd name="T67" fmla="*/ 72 h 77"/>
              <a:gd name="T68" fmla="*/ 74 w 116"/>
              <a:gd name="T69" fmla="*/ 77 h 77"/>
              <a:gd name="T70" fmla="*/ 80 w 116"/>
              <a:gd name="T71" fmla="*/ 69 h 77"/>
              <a:gd name="T72" fmla="*/ 85 w 116"/>
              <a:gd name="T73" fmla="*/ 65 h 77"/>
              <a:gd name="T74" fmla="*/ 92 w 116"/>
              <a:gd name="T75" fmla="*/ 66 h 77"/>
              <a:gd name="T76" fmla="*/ 97 w 116"/>
              <a:gd name="T77" fmla="*/ 70 h 77"/>
              <a:gd name="T78" fmla="*/ 99 w 116"/>
              <a:gd name="T79" fmla="*/ 72 h 77"/>
              <a:gd name="T80" fmla="*/ 101 w 116"/>
              <a:gd name="T81" fmla="*/ 64 h 77"/>
              <a:gd name="T82" fmla="*/ 105 w 116"/>
              <a:gd name="T83" fmla="*/ 56 h 77"/>
              <a:gd name="T84" fmla="*/ 113 w 116"/>
              <a:gd name="T85" fmla="*/ 53 h 77"/>
              <a:gd name="T86" fmla="*/ 116 w 116"/>
              <a:gd name="T87" fmla="*/ 48 h 77"/>
              <a:gd name="T88" fmla="*/ 113 w 116"/>
              <a:gd name="T89" fmla="*/ 44 h 77"/>
              <a:gd name="T90" fmla="*/ 109 w 116"/>
              <a:gd name="T91" fmla="*/ 42 h 77"/>
              <a:gd name="T92" fmla="*/ 98 w 116"/>
              <a:gd name="T93" fmla="*/ 39 h 77"/>
              <a:gd name="T94" fmla="*/ 98 w 116"/>
              <a:gd name="T95" fmla="*/ 34 h 77"/>
              <a:gd name="T96" fmla="*/ 98 w 116"/>
              <a:gd name="T97" fmla="*/ 28 h 77"/>
              <a:gd name="T98" fmla="*/ 98 w 116"/>
              <a:gd name="T99" fmla="*/ 24 h 77"/>
              <a:gd name="T100" fmla="*/ 91 w 116"/>
              <a:gd name="T101" fmla="*/ 20 h 77"/>
              <a:gd name="T102" fmla="*/ 88 w 116"/>
              <a:gd name="T103" fmla="*/ 22 h 77"/>
              <a:gd name="T104" fmla="*/ 82 w 116"/>
              <a:gd name="T105" fmla="*/ 18 h 77"/>
              <a:gd name="T106" fmla="*/ 81 w 116"/>
              <a:gd name="T107" fmla="*/ 14 h 77"/>
              <a:gd name="T108" fmla="*/ 79 w 116"/>
              <a:gd name="T109" fmla="*/ 11 h 77"/>
              <a:gd name="T110" fmla="*/ 79 w 116"/>
              <a:gd name="T111" fmla="*/ 9 h 77"/>
              <a:gd name="T112" fmla="*/ 73 w 116"/>
              <a:gd name="T113" fmla="*/ 7 h 77"/>
              <a:gd name="T114" fmla="*/ 71 w 116"/>
              <a:gd name="T115" fmla="*/ 10 h 77"/>
              <a:gd name="T116" fmla="*/ 66 w 116"/>
              <a:gd name="T117" fmla="*/ 13 h 77"/>
              <a:gd name="T118" fmla="*/ 61 w 116"/>
              <a:gd name="T119" fmla="*/ 15 h 7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16"/>
              <a:gd name="T181" fmla="*/ 0 h 77"/>
              <a:gd name="T182" fmla="*/ 116 w 116"/>
              <a:gd name="T183" fmla="*/ 77 h 7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16" h="77">
                <a:moveTo>
                  <a:pt x="61" y="15"/>
                </a:moveTo>
                <a:lnTo>
                  <a:pt x="55" y="10"/>
                </a:lnTo>
                <a:lnTo>
                  <a:pt x="56" y="8"/>
                </a:lnTo>
                <a:lnTo>
                  <a:pt x="53" y="5"/>
                </a:lnTo>
                <a:lnTo>
                  <a:pt x="50" y="0"/>
                </a:lnTo>
                <a:lnTo>
                  <a:pt x="45" y="5"/>
                </a:lnTo>
                <a:lnTo>
                  <a:pt x="43" y="4"/>
                </a:lnTo>
                <a:lnTo>
                  <a:pt x="40" y="7"/>
                </a:lnTo>
                <a:lnTo>
                  <a:pt x="40" y="9"/>
                </a:lnTo>
                <a:lnTo>
                  <a:pt x="34" y="11"/>
                </a:lnTo>
                <a:lnTo>
                  <a:pt x="22" y="22"/>
                </a:lnTo>
                <a:lnTo>
                  <a:pt x="18" y="26"/>
                </a:lnTo>
                <a:lnTo>
                  <a:pt x="18" y="32"/>
                </a:lnTo>
                <a:lnTo>
                  <a:pt x="13" y="33"/>
                </a:lnTo>
                <a:lnTo>
                  <a:pt x="4" y="44"/>
                </a:lnTo>
                <a:lnTo>
                  <a:pt x="4" y="47"/>
                </a:lnTo>
                <a:lnTo>
                  <a:pt x="0" y="51"/>
                </a:lnTo>
                <a:lnTo>
                  <a:pt x="1" y="57"/>
                </a:lnTo>
                <a:lnTo>
                  <a:pt x="6" y="53"/>
                </a:lnTo>
                <a:lnTo>
                  <a:pt x="10" y="49"/>
                </a:lnTo>
                <a:lnTo>
                  <a:pt x="17" y="48"/>
                </a:lnTo>
                <a:lnTo>
                  <a:pt x="22" y="49"/>
                </a:lnTo>
                <a:lnTo>
                  <a:pt x="23" y="57"/>
                </a:lnTo>
                <a:lnTo>
                  <a:pt x="22" y="61"/>
                </a:lnTo>
                <a:lnTo>
                  <a:pt x="25" y="65"/>
                </a:lnTo>
                <a:lnTo>
                  <a:pt x="28" y="68"/>
                </a:lnTo>
                <a:lnTo>
                  <a:pt x="35" y="69"/>
                </a:lnTo>
                <a:lnTo>
                  <a:pt x="52" y="70"/>
                </a:lnTo>
                <a:lnTo>
                  <a:pt x="55" y="69"/>
                </a:lnTo>
                <a:lnTo>
                  <a:pt x="57" y="65"/>
                </a:lnTo>
                <a:lnTo>
                  <a:pt x="60" y="58"/>
                </a:lnTo>
                <a:lnTo>
                  <a:pt x="65" y="58"/>
                </a:lnTo>
                <a:lnTo>
                  <a:pt x="66" y="62"/>
                </a:lnTo>
                <a:lnTo>
                  <a:pt x="66" y="72"/>
                </a:lnTo>
                <a:lnTo>
                  <a:pt x="74" y="77"/>
                </a:lnTo>
                <a:lnTo>
                  <a:pt x="80" y="69"/>
                </a:lnTo>
                <a:lnTo>
                  <a:pt x="85" y="65"/>
                </a:lnTo>
                <a:lnTo>
                  <a:pt x="92" y="66"/>
                </a:lnTo>
                <a:lnTo>
                  <a:pt x="97" y="70"/>
                </a:lnTo>
                <a:lnTo>
                  <a:pt x="99" y="72"/>
                </a:lnTo>
                <a:lnTo>
                  <a:pt x="101" y="64"/>
                </a:lnTo>
                <a:lnTo>
                  <a:pt x="105" y="56"/>
                </a:lnTo>
                <a:lnTo>
                  <a:pt x="113" y="53"/>
                </a:lnTo>
                <a:lnTo>
                  <a:pt x="116" y="48"/>
                </a:lnTo>
                <a:lnTo>
                  <a:pt x="113" y="44"/>
                </a:lnTo>
                <a:lnTo>
                  <a:pt x="109" y="42"/>
                </a:lnTo>
                <a:lnTo>
                  <a:pt x="98" y="39"/>
                </a:lnTo>
                <a:lnTo>
                  <a:pt x="98" y="34"/>
                </a:lnTo>
                <a:lnTo>
                  <a:pt x="98" y="28"/>
                </a:lnTo>
                <a:lnTo>
                  <a:pt x="98" y="24"/>
                </a:lnTo>
                <a:lnTo>
                  <a:pt x="91" y="20"/>
                </a:lnTo>
                <a:lnTo>
                  <a:pt x="88" y="22"/>
                </a:lnTo>
                <a:lnTo>
                  <a:pt x="82" y="18"/>
                </a:lnTo>
                <a:lnTo>
                  <a:pt x="81" y="14"/>
                </a:lnTo>
                <a:lnTo>
                  <a:pt x="79" y="11"/>
                </a:lnTo>
                <a:lnTo>
                  <a:pt x="79" y="9"/>
                </a:lnTo>
                <a:lnTo>
                  <a:pt x="73" y="7"/>
                </a:lnTo>
                <a:lnTo>
                  <a:pt x="71" y="10"/>
                </a:lnTo>
                <a:lnTo>
                  <a:pt x="66" y="13"/>
                </a:lnTo>
                <a:lnTo>
                  <a:pt x="61" y="15"/>
                </a:lnTo>
                <a:close/>
              </a:path>
            </a:pathLst>
          </a:custGeom>
          <a:gradFill>
            <a:gsLst>
              <a:gs pos="0">
                <a:schemeClr val="bg1">
                  <a:shade val="30000"/>
                  <a:satMod val="115000"/>
                  <a:alpha val="73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65" name="Freeform 228"/>
          <p:cNvSpPr>
            <a:spLocks/>
          </p:cNvSpPr>
          <p:nvPr/>
        </p:nvSpPr>
        <p:spPr bwMode="auto">
          <a:xfrm>
            <a:off x="5469074" y="1634051"/>
            <a:ext cx="201394" cy="84933"/>
          </a:xfrm>
          <a:custGeom>
            <a:avLst/>
            <a:gdLst>
              <a:gd name="T0" fmla="*/ 8 w 176"/>
              <a:gd name="T1" fmla="*/ 30 h 83"/>
              <a:gd name="T2" fmla="*/ 14 w 176"/>
              <a:gd name="T3" fmla="*/ 33 h 83"/>
              <a:gd name="T4" fmla="*/ 25 w 176"/>
              <a:gd name="T5" fmla="*/ 33 h 83"/>
              <a:gd name="T6" fmla="*/ 34 w 176"/>
              <a:gd name="T7" fmla="*/ 32 h 83"/>
              <a:gd name="T8" fmla="*/ 46 w 176"/>
              <a:gd name="T9" fmla="*/ 35 h 83"/>
              <a:gd name="T10" fmla="*/ 54 w 176"/>
              <a:gd name="T11" fmla="*/ 34 h 83"/>
              <a:gd name="T12" fmla="*/ 68 w 176"/>
              <a:gd name="T13" fmla="*/ 33 h 83"/>
              <a:gd name="T14" fmla="*/ 81 w 176"/>
              <a:gd name="T15" fmla="*/ 41 h 83"/>
              <a:gd name="T16" fmla="*/ 89 w 176"/>
              <a:gd name="T17" fmla="*/ 33 h 83"/>
              <a:gd name="T18" fmla="*/ 82 w 176"/>
              <a:gd name="T19" fmla="*/ 17 h 83"/>
              <a:gd name="T20" fmla="*/ 107 w 176"/>
              <a:gd name="T21" fmla="*/ 3 h 83"/>
              <a:gd name="T22" fmla="*/ 113 w 176"/>
              <a:gd name="T23" fmla="*/ 8 h 83"/>
              <a:gd name="T24" fmla="*/ 130 w 176"/>
              <a:gd name="T25" fmla="*/ 2 h 83"/>
              <a:gd name="T26" fmla="*/ 149 w 176"/>
              <a:gd name="T27" fmla="*/ 7 h 83"/>
              <a:gd name="T28" fmla="*/ 163 w 176"/>
              <a:gd name="T29" fmla="*/ 4 h 83"/>
              <a:gd name="T30" fmla="*/ 172 w 176"/>
              <a:gd name="T31" fmla="*/ 21 h 83"/>
              <a:gd name="T32" fmla="*/ 175 w 176"/>
              <a:gd name="T33" fmla="*/ 33 h 83"/>
              <a:gd name="T34" fmla="*/ 167 w 176"/>
              <a:gd name="T35" fmla="*/ 41 h 83"/>
              <a:gd name="T36" fmla="*/ 168 w 176"/>
              <a:gd name="T37" fmla="*/ 48 h 83"/>
              <a:gd name="T38" fmla="*/ 165 w 176"/>
              <a:gd name="T39" fmla="*/ 60 h 83"/>
              <a:gd name="T40" fmla="*/ 156 w 176"/>
              <a:gd name="T41" fmla="*/ 69 h 83"/>
              <a:gd name="T42" fmla="*/ 148 w 176"/>
              <a:gd name="T43" fmla="*/ 76 h 83"/>
              <a:gd name="T44" fmla="*/ 128 w 176"/>
              <a:gd name="T45" fmla="*/ 78 h 83"/>
              <a:gd name="T46" fmla="*/ 112 w 176"/>
              <a:gd name="T47" fmla="*/ 83 h 83"/>
              <a:gd name="T48" fmla="*/ 85 w 176"/>
              <a:gd name="T49" fmla="*/ 78 h 83"/>
              <a:gd name="T50" fmla="*/ 60 w 176"/>
              <a:gd name="T51" fmla="*/ 67 h 83"/>
              <a:gd name="T52" fmla="*/ 59 w 176"/>
              <a:gd name="T53" fmla="*/ 57 h 83"/>
              <a:gd name="T54" fmla="*/ 42 w 176"/>
              <a:gd name="T55" fmla="*/ 56 h 83"/>
              <a:gd name="T56" fmla="*/ 20 w 176"/>
              <a:gd name="T57" fmla="*/ 54 h 83"/>
              <a:gd name="T58" fmla="*/ 12 w 176"/>
              <a:gd name="T59" fmla="*/ 49 h 83"/>
              <a:gd name="T60" fmla="*/ 6 w 176"/>
              <a:gd name="T61" fmla="*/ 43 h 83"/>
              <a:gd name="T62" fmla="*/ 0 w 176"/>
              <a:gd name="T63" fmla="*/ 30 h 8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6"/>
              <a:gd name="T97" fmla="*/ 0 h 83"/>
              <a:gd name="T98" fmla="*/ 176 w 176"/>
              <a:gd name="T99" fmla="*/ 83 h 8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6" h="83">
                <a:moveTo>
                  <a:pt x="0" y="30"/>
                </a:moveTo>
                <a:lnTo>
                  <a:pt x="8" y="30"/>
                </a:lnTo>
                <a:lnTo>
                  <a:pt x="10" y="29"/>
                </a:lnTo>
                <a:lnTo>
                  <a:pt x="14" y="33"/>
                </a:lnTo>
                <a:lnTo>
                  <a:pt x="19" y="32"/>
                </a:lnTo>
                <a:lnTo>
                  <a:pt x="25" y="33"/>
                </a:lnTo>
                <a:lnTo>
                  <a:pt x="28" y="35"/>
                </a:lnTo>
                <a:lnTo>
                  <a:pt x="34" y="32"/>
                </a:lnTo>
                <a:lnTo>
                  <a:pt x="43" y="32"/>
                </a:lnTo>
                <a:lnTo>
                  <a:pt x="46" y="35"/>
                </a:lnTo>
                <a:lnTo>
                  <a:pt x="51" y="37"/>
                </a:lnTo>
                <a:lnTo>
                  <a:pt x="54" y="34"/>
                </a:lnTo>
                <a:lnTo>
                  <a:pt x="63" y="33"/>
                </a:lnTo>
                <a:lnTo>
                  <a:pt x="68" y="33"/>
                </a:lnTo>
                <a:lnTo>
                  <a:pt x="74" y="35"/>
                </a:lnTo>
                <a:lnTo>
                  <a:pt x="81" y="41"/>
                </a:lnTo>
                <a:lnTo>
                  <a:pt x="88" y="38"/>
                </a:lnTo>
                <a:lnTo>
                  <a:pt x="89" y="33"/>
                </a:lnTo>
                <a:lnTo>
                  <a:pt x="84" y="27"/>
                </a:lnTo>
                <a:lnTo>
                  <a:pt x="82" y="17"/>
                </a:lnTo>
                <a:lnTo>
                  <a:pt x="102" y="3"/>
                </a:lnTo>
                <a:lnTo>
                  <a:pt x="107" y="3"/>
                </a:lnTo>
                <a:lnTo>
                  <a:pt x="108" y="7"/>
                </a:lnTo>
                <a:lnTo>
                  <a:pt x="113" y="8"/>
                </a:lnTo>
                <a:lnTo>
                  <a:pt x="126" y="7"/>
                </a:lnTo>
                <a:lnTo>
                  <a:pt x="130" y="2"/>
                </a:lnTo>
                <a:lnTo>
                  <a:pt x="146" y="0"/>
                </a:lnTo>
                <a:lnTo>
                  <a:pt x="149" y="7"/>
                </a:lnTo>
                <a:lnTo>
                  <a:pt x="156" y="7"/>
                </a:lnTo>
                <a:lnTo>
                  <a:pt x="163" y="4"/>
                </a:lnTo>
                <a:lnTo>
                  <a:pt x="172" y="10"/>
                </a:lnTo>
                <a:lnTo>
                  <a:pt x="172" y="21"/>
                </a:lnTo>
                <a:lnTo>
                  <a:pt x="176" y="27"/>
                </a:lnTo>
                <a:lnTo>
                  <a:pt x="175" y="33"/>
                </a:lnTo>
                <a:lnTo>
                  <a:pt x="172" y="41"/>
                </a:lnTo>
                <a:lnTo>
                  <a:pt x="167" y="41"/>
                </a:lnTo>
                <a:lnTo>
                  <a:pt x="165" y="43"/>
                </a:lnTo>
                <a:lnTo>
                  <a:pt x="168" y="48"/>
                </a:lnTo>
                <a:lnTo>
                  <a:pt x="168" y="55"/>
                </a:lnTo>
                <a:lnTo>
                  <a:pt x="165" y="60"/>
                </a:lnTo>
                <a:lnTo>
                  <a:pt x="156" y="65"/>
                </a:lnTo>
                <a:lnTo>
                  <a:pt x="156" y="69"/>
                </a:lnTo>
                <a:lnTo>
                  <a:pt x="156" y="74"/>
                </a:lnTo>
                <a:lnTo>
                  <a:pt x="148" y="76"/>
                </a:lnTo>
                <a:lnTo>
                  <a:pt x="135" y="75"/>
                </a:lnTo>
                <a:lnTo>
                  <a:pt x="128" y="78"/>
                </a:lnTo>
                <a:lnTo>
                  <a:pt x="117" y="78"/>
                </a:lnTo>
                <a:lnTo>
                  <a:pt x="112" y="83"/>
                </a:lnTo>
                <a:lnTo>
                  <a:pt x="94" y="76"/>
                </a:lnTo>
                <a:lnTo>
                  <a:pt x="85" y="78"/>
                </a:lnTo>
                <a:lnTo>
                  <a:pt x="63" y="72"/>
                </a:lnTo>
                <a:lnTo>
                  <a:pt x="60" y="67"/>
                </a:lnTo>
                <a:lnTo>
                  <a:pt x="60" y="60"/>
                </a:lnTo>
                <a:lnTo>
                  <a:pt x="59" y="57"/>
                </a:lnTo>
                <a:lnTo>
                  <a:pt x="56" y="56"/>
                </a:lnTo>
                <a:lnTo>
                  <a:pt x="42" y="56"/>
                </a:lnTo>
                <a:lnTo>
                  <a:pt x="23" y="58"/>
                </a:lnTo>
                <a:lnTo>
                  <a:pt x="20" y="54"/>
                </a:lnTo>
                <a:lnTo>
                  <a:pt x="17" y="52"/>
                </a:lnTo>
                <a:lnTo>
                  <a:pt x="12" y="49"/>
                </a:lnTo>
                <a:lnTo>
                  <a:pt x="6" y="48"/>
                </a:lnTo>
                <a:lnTo>
                  <a:pt x="6" y="43"/>
                </a:lnTo>
                <a:lnTo>
                  <a:pt x="6" y="34"/>
                </a:lnTo>
                <a:lnTo>
                  <a:pt x="0" y="30"/>
                </a:lnTo>
                <a:close/>
              </a:path>
            </a:pathLst>
          </a:custGeom>
          <a:gradFill>
            <a:gsLst>
              <a:gs pos="0">
                <a:schemeClr val="bg1">
                  <a:shade val="30000"/>
                  <a:satMod val="115000"/>
                  <a:alpha val="73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66" name="Freeform 229"/>
          <p:cNvSpPr>
            <a:spLocks/>
          </p:cNvSpPr>
          <p:nvPr/>
        </p:nvSpPr>
        <p:spPr bwMode="auto">
          <a:xfrm>
            <a:off x="5646442" y="1645309"/>
            <a:ext cx="187663" cy="103352"/>
          </a:xfrm>
          <a:custGeom>
            <a:avLst/>
            <a:gdLst>
              <a:gd name="T0" fmla="*/ 1 w 164"/>
              <a:gd name="T1" fmla="*/ 64 h 101"/>
              <a:gd name="T2" fmla="*/ 6 w 164"/>
              <a:gd name="T3" fmla="*/ 69 h 101"/>
              <a:gd name="T4" fmla="*/ 6 w 164"/>
              <a:gd name="T5" fmla="*/ 71 h 101"/>
              <a:gd name="T6" fmla="*/ 7 w 164"/>
              <a:gd name="T7" fmla="*/ 75 h 101"/>
              <a:gd name="T8" fmla="*/ 11 w 164"/>
              <a:gd name="T9" fmla="*/ 75 h 101"/>
              <a:gd name="T10" fmla="*/ 27 w 164"/>
              <a:gd name="T11" fmla="*/ 92 h 101"/>
              <a:gd name="T12" fmla="*/ 32 w 164"/>
              <a:gd name="T13" fmla="*/ 93 h 101"/>
              <a:gd name="T14" fmla="*/ 46 w 164"/>
              <a:gd name="T15" fmla="*/ 101 h 101"/>
              <a:gd name="T16" fmla="*/ 51 w 164"/>
              <a:gd name="T17" fmla="*/ 96 h 101"/>
              <a:gd name="T18" fmla="*/ 62 w 164"/>
              <a:gd name="T19" fmla="*/ 97 h 101"/>
              <a:gd name="T20" fmla="*/ 64 w 164"/>
              <a:gd name="T21" fmla="*/ 99 h 101"/>
              <a:gd name="T22" fmla="*/ 72 w 164"/>
              <a:gd name="T23" fmla="*/ 96 h 101"/>
              <a:gd name="T24" fmla="*/ 85 w 164"/>
              <a:gd name="T25" fmla="*/ 90 h 101"/>
              <a:gd name="T26" fmla="*/ 102 w 164"/>
              <a:gd name="T27" fmla="*/ 87 h 101"/>
              <a:gd name="T28" fmla="*/ 110 w 164"/>
              <a:gd name="T29" fmla="*/ 88 h 101"/>
              <a:gd name="T30" fmla="*/ 112 w 164"/>
              <a:gd name="T31" fmla="*/ 93 h 101"/>
              <a:gd name="T32" fmla="*/ 118 w 164"/>
              <a:gd name="T33" fmla="*/ 86 h 101"/>
              <a:gd name="T34" fmla="*/ 125 w 164"/>
              <a:gd name="T35" fmla="*/ 83 h 101"/>
              <a:gd name="T36" fmla="*/ 133 w 164"/>
              <a:gd name="T37" fmla="*/ 82 h 101"/>
              <a:gd name="T38" fmla="*/ 146 w 164"/>
              <a:gd name="T39" fmla="*/ 69 h 101"/>
              <a:gd name="T40" fmla="*/ 149 w 164"/>
              <a:gd name="T41" fmla="*/ 61 h 101"/>
              <a:gd name="T42" fmla="*/ 151 w 164"/>
              <a:gd name="T43" fmla="*/ 45 h 101"/>
              <a:gd name="T44" fmla="*/ 152 w 164"/>
              <a:gd name="T45" fmla="*/ 33 h 101"/>
              <a:gd name="T46" fmla="*/ 157 w 164"/>
              <a:gd name="T47" fmla="*/ 32 h 101"/>
              <a:gd name="T48" fmla="*/ 161 w 164"/>
              <a:gd name="T49" fmla="*/ 27 h 101"/>
              <a:gd name="T50" fmla="*/ 164 w 164"/>
              <a:gd name="T51" fmla="*/ 24 h 101"/>
              <a:gd name="T52" fmla="*/ 158 w 164"/>
              <a:gd name="T53" fmla="*/ 20 h 101"/>
              <a:gd name="T54" fmla="*/ 156 w 164"/>
              <a:gd name="T55" fmla="*/ 22 h 101"/>
              <a:gd name="T56" fmla="*/ 148 w 164"/>
              <a:gd name="T57" fmla="*/ 20 h 101"/>
              <a:gd name="T58" fmla="*/ 144 w 164"/>
              <a:gd name="T59" fmla="*/ 14 h 101"/>
              <a:gd name="T60" fmla="*/ 140 w 164"/>
              <a:gd name="T61" fmla="*/ 6 h 101"/>
              <a:gd name="T62" fmla="*/ 134 w 164"/>
              <a:gd name="T63" fmla="*/ 6 h 101"/>
              <a:gd name="T64" fmla="*/ 127 w 164"/>
              <a:gd name="T65" fmla="*/ 0 h 101"/>
              <a:gd name="T66" fmla="*/ 122 w 164"/>
              <a:gd name="T67" fmla="*/ 1 h 101"/>
              <a:gd name="T68" fmla="*/ 106 w 164"/>
              <a:gd name="T69" fmla="*/ 4 h 101"/>
              <a:gd name="T70" fmla="*/ 103 w 164"/>
              <a:gd name="T71" fmla="*/ 8 h 101"/>
              <a:gd name="T72" fmla="*/ 100 w 164"/>
              <a:gd name="T73" fmla="*/ 13 h 101"/>
              <a:gd name="T74" fmla="*/ 93 w 164"/>
              <a:gd name="T75" fmla="*/ 17 h 101"/>
              <a:gd name="T76" fmla="*/ 88 w 164"/>
              <a:gd name="T77" fmla="*/ 18 h 101"/>
              <a:gd name="T78" fmla="*/ 84 w 164"/>
              <a:gd name="T79" fmla="*/ 17 h 101"/>
              <a:gd name="T80" fmla="*/ 81 w 164"/>
              <a:gd name="T81" fmla="*/ 14 h 101"/>
              <a:gd name="T82" fmla="*/ 78 w 164"/>
              <a:gd name="T83" fmla="*/ 13 h 101"/>
              <a:gd name="T84" fmla="*/ 73 w 164"/>
              <a:gd name="T85" fmla="*/ 16 h 101"/>
              <a:gd name="T86" fmla="*/ 66 w 164"/>
              <a:gd name="T87" fmla="*/ 20 h 101"/>
              <a:gd name="T88" fmla="*/ 53 w 164"/>
              <a:gd name="T89" fmla="*/ 25 h 101"/>
              <a:gd name="T90" fmla="*/ 47 w 164"/>
              <a:gd name="T91" fmla="*/ 26 h 101"/>
              <a:gd name="T92" fmla="*/ 32 w 164"/>
              <a:gd name="T93" fmla="*/ 25 h 101"/>
              <a:gd name="T94" fmla="*/ 30 w 164"/>
              <a:gd name="T95" fmla="*/ 24 h 101"/>
              <a:gd name="T96" fmla="*/ 27 w 164"/>
              <a:gd name="T97" fmla="*/ 19 h 101"/>
              <a:gd name="T98" fmla="*/ 21 w 164"/>
              <a:gd name="T99" fmla="*/ 16 h 101"/>
              <a:gd name="T100" fmla="*/ 20 w 164"/>
              <a:gd name="T101" fmla="*/ 18 h 101"/>
              <a:gd name="T102" fmla="*/ 19 w 164"/>
              <a:gd name="T103" fmla="*/ 24 h 101"/>
              <a:gd name="T104" fmla="*/ 17 w 164"/>
              <a:gd name="T105" fmla="*/ 30 h 101"/>
              <a:gd name="T106" fmla="*/ 11 w 164"/>
              <a:gd name="T107" fmla="*/ 30 h 101"/>
              <a:gd name="T108" fmla="*/ 10 w 164"/>
              <a:gd name="T109" fmla="*/ 32 h 101"/>
              <a:gd name="T110" fmla="*/ 12 w 164"/>
              <a:gd name="T111" fmla="*/ 37 h 101"/>
              <a:gd name="T112" fmla="*/ 12 w 164"/>
              <a:gd name="T113" fmla="*/ 44 h 101"/>
              <a:gd name="T114" fmla="*/ 9 w 164"/>
              <a:gd name="T115" fmla="*/ 49 h 101"/>
              <a:gd name="T116" fmla="*/ 6 w 164"/>
              <a:gd name="T117" fmla="*/ 51 h 101"/>
              <a:gd name="T118" fmla="*/ 1 w 164"/>
              <a:gd name="T119" fmla="*/ 54 h 101"/>
              <a:gd name="T120" fmla="*/ 0 w 164"/>
              <a:gd name="T121" fmla="*/ 58 h 101"/>
              <a:gd name="T122" fmla="*/ 1 w 164"/>
              <a:gd name="T123" fmla="*/ 64 h 10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4"/>
              <a:gd name="T187" fmla="*/ 0 h 101"/>
              <a:gd name="T188" fmla="*/ 164 w 164"/>
              <a:gd name="T189" fmla="*/ 101 h 10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4" h="101">
                <a:moveTo>
                  <a:pt x="1" y="64"/>
                </a:moveTo>
                <a:lnTo>
                  <a:pt x="6" y="69"/>
                </a:lnTo>
                <a:lnTo>
                  <a:pt x="6" y="71"/>
                </a:lnTo>
                <a:lnTo>
                  <a:pt x="7" y="75"/>
                </a:lnTo>
                <a:lnTo>
                  <a:pt x="11" y="75"/>
                </a:lnTo>
                <a:lnTo>
                  <a:pt x="27" y="92"/>
                </a:lnTo>
                <a:lnTo>
                  <a:pt x="32" y="93"/>
                </a:lnTo>
                <a:lnTo>
                  <a:pt x="46" y="101"/>
                </a:lnTo>
                <a:lnTo>
                  <a:pt x="51" y="96"/>
                </a:lnTo>
                <a:lnTo>
                  <a:pt x="62" y="97"/>
                </a:lnTo>
                <a:lnTo>
                  <a:pt x="64" y="99"/>
                </a:lnTo>
                <a:lnTo>
                  <a:pt x="72" y="96"/>
                </a:lnTo>
                <a:lnTo>
                  <a:pt x="85" y="90"/>
                </a:lnTo>
                <a:lnTo>
                  <a:pt x="102" y="87"/>
                </a:lnTo>
                <a:lnTo>
                  <a:pt x="110" y="88"/>
                </a:lnTo>
                <a:lnTo>
                  <a:pt x="112" y="93"/>
                </a:lnTo>
                <a:lnTo>
                  <a:pt x="118" y="86"/>
                </a:lnTo>
                <a:lnTo>
                  <a:pt x="125" y="83"/>
                </a:lnTo>
                <a:lnTo>
                  <a:pt x="133" y="82"/>
                </a:lnTo>
                <a:lnTo>
                  <a:pt x="146" y="69"/>
                </a:lnTo>
                <a:lnTo>
                  <a:pt x="149" y="61"/>
                </a:lnTo>
                <a:lnTo>
                  <a:pt x="151" y="45"/>
                </a:lnTo>
                <a:lnTo>
                  <a:pt x="152" y="33"/>
                </a:lnTo>
                <a:lnTo>
                  <a:pt x="157" y="32"/>
                </a:lnTo>
                <a:lnTo>
                  <a:pt x="161" y="27"/>
                </a:lnTo>
                <a:lnTo>
                  <a:pt x="164" y="24"/>
                </a:lnTo>
                <a:lnTo>
                  <a:pt x="158" y="20"/>
                </a:lnTo>
                <a:lnTo>
                  <a:pt x="156" y="22"/>
                </a:lnTo>
                <a:lnTo>
                  <a:pt x="148" y="20"/>
                </a:lnTo>
                <a:lnTo>
                  <a:pt x="144" y="14"/>
                </a:lnTo>
                <a:lnTo>
                  <a:pt x="140" y="6"/>
                </a:lnTo>
                <a:lnTo>
                  <a:pt x="134" y="6"/>
                </a:lnTo>
                <a:lnTo>
                  <a:pt x="127" y="0"/>
                </a:lnTo>
                <a:lnTo>
                  <a:pt x="122" y="1"/>
                </a:lnTo>
                <a:lnTo>
                  <a:pt x="106" y="4"/>
                </a:lnTo>
                <a:lnTo>
                  <a:pt x="103" y="8"/>
                </a:lnTo>
                <a:lnTo>
                  <a:pt x="100" y="13"/>
                </a:lnTo>
                <a:lnTo>
                  <a:pt x="93" y="17"/>
                </a:lnTo>
                <a:lnTo>
                  <a:pt x="88" y="18"/>
                </a:lnTo>
                <a:lnTo>
                  <a:pt x="84" y="17"/>
                </a:lnTo>
                <a:lnTo>
                  <a:pt x="81" y="14"/>
                </a:lnTo>
                <a:lnTo>
                  <a:pt x="78" y="13"/>
                </a:lnTo>
                <a:lnTo>
                  <a:pt x="73" y="16"/>
                </a:lnTo>
                <a:lnTo>
                  <a:pt x="66" y="20"/>
                </a:lnTo>
                <a:lnTo>
                  <a:pt x="53" y="25"/>
                </a:lnTo>
                <a:lnTo>
                  <a:pt x="47" y="26"/>
                </a:lnTo>
                <a:lnTo>
                  <a:pt x="32" y="25"/>
                </a:lnTo>
                <a:lnTo>
                  <a:pt x="30" y="24"/>
                </a:lnTo>
                <a:lnTo>
                  <a:pt x="27" y="19"/>
                </a:lnTo>
                <a:lnTo>
                  <a:pt x="21" y="16"/>
                </a:lnTo>
                <a:lnTo>
                  <a:pt x="20" y="18"/>
                </a:lnTo>
                <a:lnTo>
                  <a:pt x="19" y="24"/>
                </a:lnTo>
                <a:lnTo>
                  <a:pt x="17" y="30"/>
                </a:lnTo>
                <a:lnTo>
                  <a:pt x="11" y="30"/>
                </a:lnTo>
                <a:lnTo>
                  <a:pt x="10" y="32"/>
                </a:lnTo>
                <a:lnTo>
                  <a:pt x="12" y="37"/>
                </a:lnTo>
                <a:lnTo>
                  <a:pt x="12" y="44"/>
                </a:lnTo>
                <a:lnTo>
                  <a:pt x="9" y="49"/>
                </a:lnTo>
                <a:lnTo>
                  <a:pt x="6" y="51"/>
                </a:lnTo>
                <a:lnTo>
                  <a:pt x="1" y="54"/>
                </a:lnTo>
                <a:lnTo>
                  <a:pt x="0" y="58"/>
                </a:lnTo>
                <a:lnTo>
                  <a:pt x="1" y="64"/>
                </a:lnTo>
                <a:close/>
              </a:path>
            </a:pathLst>
          </a:custGeom>
          <a:gradFill>
            <a:gsLst>
              <a:gs pos="0">
                <a:schemeClr val="bg1">
                  <a:shade val="30000"/>
                  <a:satMod val="115000"/>
                  <a:alpha val="73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67" name="Freeform 230"/>
          <p:cNvSpPr>
            <a:spLocks/>
          </p:cNvSpPr>
          <p:nvPr/>
        </p:nvSpPr>
        <p:spPr bwMode="auto">
          <a:xfrm>
            <a:off x="5565194" y="1709773"/>
            <a:ext cx="89254" cy="47072"/>
          </a:xfrm>
          <a:custGeom>
            <a:avLst/>
            <a:gdLst>
              <a:gd name="T0" fmla="*/ 7 w 78"/>
              <a:gd name="T1" fmla="*/ 25 h 46"/>
              <a:gd name="T2" fmla="*/ 15 w 78"/>
              <a:gd name="T3" fmla="*/ 33 h 46"/>
              <a:gd name="T4" fmla="*/ 13 w 78"/>
              <a:gd name="T5" fmla="*/ 37 h 46"/>
              <a:gd name="T6" fmla="*/ 9 w 78"/>
              <a:gd name="T7" fmla="*/ 40 h 46"/>
              <a:gd name="T8" fmla="*/ 5 w 78"/>
              <a:gd name="T9" fmla="*/ 40 h 46"/>
              <a:gd name="T10" fmla="*/ 0 w 78"/>
              <a:gd name="T11" fmla="*/ 42 h 46"/>
              <a:gd name="T12" fmla="*/ 8 w 78"/>
              <a:gd name="T13" fmla="*/ 45 h 46"/>
              <a:gd name="T14" fmla="*/ 12 w 78"/>
              <a:gd name="T15" fmla="*/ 46 h 46"/>
              <a:gd name="T16" fmla="*/ 21 w 78"/>
              <a:gd name="T17" fmla="*/ 40 h 46"/>
              <a:gd name="T18" fmla="*/ 42 w 78"/>
              <a:gd name="T19" fmla="*/ 46 h 46"/>
              <a:gd name="T20" fmla="*/ 56 w 78"/>
              <a:gd name="T21" fmla="*/ 30 h 46"/>
              <a:gd name="T22" fmla="*/ 59 w 78"/>
              <a:gd name="T23" fmla="*/ 23 h 46"/>
              <a:gd name="T24" fmla="*/ 62 w 78"/>
              <a:gd name="T25" fmla="*/ 21 h 46"/>
              <a:gd name="T26" fmla="*/ 70 w 78"/>
              <a:gd name="T27" fmla="*/ 22 h 46"/>
              <a:gd name="T28" fmla="*/ 78 w 78"/>
              <a:gd name="T29" fmla="*/ 12 h 46"/>
              <a:gd name="T30" fmla="*/ 77 w 78"/>
              <a:gd name="T31" fmla="*/ 6 h 46"/>
              <a:gd name="T32" fmla="*/ 71 w 78"/>
              <a:gd name="T33" fmla="*/ 0 h 46"/>
              <a:gd name="T34" fmla="*/ 68 w 78"/>
              <a:gd name="T35" fmla="*/ 1 h 46"/>
              <a:gd name="T36" fmla="*/ 64 w 78"/>
              <a:gd name="T37" fmla="*/ 2 h 46"/>
              <a:gd name="T38" fmla="*/ 56 w 78"/>
              <a:gd name="T39" fmla="*/ 0 h 46"/>
              <a:gd name="T40" fmla="*/ 50 w 78"/>
              <a:gd name="T41" fmla="*/ 1 h 46"/>
              <a:gd name="T42" fmla="*/ 43 w 78"/>
              <a:gd name="T43" fmla="*/ 4 h 46"/>
              <a:gd name="T44" fmla="*/ 33 w 78"/>
              <a:gd name="T45" fmla="*/ 2 h 46"/>
              <a:gd name="T46" fmla="*/ 28 w 78"/>
              <a:gd name="T47" fmla="*/ 8 h 46"/>
              <a:gd name="T48" fmla="*/ 13 w 78"/>
              <a:gd name="T49" fmla="*/ 4 h 46"/>
              <a:gd name="T50" fmla="*/ 6 w 78"/>
              <a:gd name="T51" fmla="*/ 4 h 46"/>
              <a:gd name="T52" fmla="*/ 6 w 78"/>
              <a:gd name="T53" fmla="*/ 13 h 46"/>
              <a:gd name="T54" fmla="*/ 7 w 78"/>
              <a:gd name="T55" fmla="*/ 25 h 4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8"/>
              <a:gd name="T85" fmla="*/ 0 h 46"/>
              <a:gd name="T86" fmla="*/ 78 w 78"/>
              <a:gd name="T87" fmla="*/ 46 h 4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8" h="46">
                <a:moveTo>
                  <a:pt x="7" y="25"/>
                </a:moveTo>
                <a:lnTo>
                  <a:pt x="15" y="33"/>
                </a:lnTo>
                <a:lnTo>
                  <a:pt x="13" y="37"/>
                </a:lnTo>
                <a:lnTo>
                  <a:pt x="9" y="40"/>
                </a:lnTo>
                <a:lnTo>
                  <a:pt x="5" y="40"/>
                </a:lnTo>
                <a:lnTo>
                  <a:pt x="0" y="42"/>
                </a:lnTo>
                <a:lnTo>
                  <a:pt x="8" y="45"/>
                </a:lnTo>
                <a:lnTo>
                  <a:pt x="12" y="46"/>
                </a:lnTo>
                <a:lnTo>
                  <a:pt x="21" y="40"/>
                </a:lnTo>
                <a:lnTo>
                  <a:pt x="42" y="46"/>
                </a:lnTo>
                <a:lnTo>
                  <a:pt x="56" y="30"/>
                </a:lnTo>
                <a:lnTo>
                  <a:pt x="59" y="23"/>
                </a:lnTo>
                <a:lnTo>
                  <a:pt x="62" y="21"/>
                </a:lnTo>
                <a:lnTo>
                  <a:pt x="70" y="22"/>
                </a:lnTo>
                <a:lnTo>
                  <a:pt x="78" y="12"/>
                </a:lnTo>
                <a:lnTo>
                  <a:pt x="77" y="6"/>
                </a:lnTo>
                <a:lnTo>
                  <a:pt x="71" y="0"/>
                </a:lnTo>
                <a:lnTo>
                  <a:pt x="68" y="1"/>
                </a:lnTo>
                <a:lnTo>
                  <a:pt x="64" y="2"/>
                </a:lnTo>
                <a:lnTo>
                  <a:pt x="56" y="0"/>
                </a:lnTo>
                <a:lnTo>
                  <a:pt x="50" y="1"/>
                </a:lnTo>
                <a:lnTo>
                  <a:pt x="43" y="4"/>
                </a:lnTo>
                <a:lnTo>
                  <a:pt x="33" y="2"/>
                </a:lnTo>
                <a:lnTo>
                  <a:pt x="28" y="8"/>
                </a:lnTo>
                <a:lnTo>
                  <a:pt x="13" y="4"/>
                </a:lnTo>
                <a:lnTo>
                  <a:pt x="6" y="4"/>
                </a:lnTo>
                <a:lnTo>
                  <a:pt x="6" y="13"/>
                </a:lnTo>
                <a:lnTo>
                  <a:pt x="7" y="25"/>
                </a:lnTo>
                <a:close/>
              </a:path>
            </a:pathLst>
          </a:custGeom>
          <a:gradFill>
            <a:gsLst>
              <a:gs pos="0">
                <a:schemeClr val="bg1">
                  <a:shade val="30000"/>
                  <a:satMod val="115000"/>
                  <a:alpha val="73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68" name="Freeform 231"/>
          <p:cNvSpPr>
            <a:spLocks/>
          </p:cNvSpPr>
          <p:nvPr/>
        </p:nvSpPr>
        <p:spPr bwMode="auto">
          <a:xfrm>
            <a:off x="5727683" y="1865313"/>
            <a:ext cx="65224" cy="101306"/>
          </a:xfrm>
          <a:custGeom>
            <a:avLst/>
            <a:gdLst>
              <a:gd name="T0" fmla="*/ 4 w 57"/>
              <a:gd name="T1" fmla="*/ 23 h 99"/>
              <a:gd name="T2" fmla="*/ 7 w 57"/>
              <a:gd name="T3" fmla="*/ 25 h 99"/>
              <a:gd name="T4" fmla="*/ 7 w 57"/>
              <a:gd name="T5" fmla="*/ 30 h 99"/>
              <a:gd name="T6" fmla="*/ 7 w 57"/>
              <a:gd name="T7" fmla="*/ 33 h 99"/>
              <a:gd name="T8" fmla="*/ 4 w 57"/>
              <a:gd name="T9" fmla="*/ 36 h 99"/>
              <a:gd name="T10" fmla="*/ 4 w 57"/>
              <a:gd name="T11" fmla="*/ 46 h 99"/>
              <a:gd name="T12" fmla="*/ 6 w 57"/>
              <a:gd name="T13" fmla="*/ 49 h 99"/>
              <a:gd name="T14" fmla="*/ 1 w 57"/>
              <a:gd name="T15" fmla="*/ 58 h 99"/>
              <a:gd name="T16" fmla="*/ 2 w 57"/>
              <a:gd name="T17" fmla="*/ 59 h 99"/>
              <a:gd name="T18" fmla="*/ 0 w 57"/>
              <a:gd name="T19" fmla="*/ 63 h 99"/>
              <a:gd name="T20" fmla="*/ 2 w 57"/>
              <a:gd name="T21" fmla="*/ 68 h 99"/>
              <a:gd name="T22" fmla="*/ 2 w 57"/>
              <a:gd name="T23" fmla="*/ 71 h 99"/>
              <a:gd name="T24" fmla="*/ 4 w 57"/>
              <a:gd name="T25" fmla="*/ 68 h 99"/>
              <a:gd name="T26" fmla="*/ 8 w 57"/>
              <a:gd name="T27" fmla="*/ 72 h 99"/>
              <a:gd name="T28" fmla="*/ 7 w 57"/>
              <a:gd name="T29" fmla="*/ 77 h 99"/>
              <a:gd name="T30" fmla="*/ 5 w 57"/>
              <a:gd name="T31" fmla="*/ 79 h 99"/>
              <a:gd name="T32" fmla="*/ 8 w 57"/>
              <a:gd name="T33" fmla="*/ 84 h 99"/>
              <a:gd name="T34" fmla="*/ 12 w 57"/>
              <a:gd name="T35" fmla="*/ 86 h 99"/>
              <a:gd name="T36" fmla="*/ 17 w 57"/>
              <a:gd name="T37" fmla="*/ 89 h 99"/>
              <a:gd name="T38" fmla="*/ 22 w 57"/>
              <a:gd name="T39" fmla="*/ 94 h 99"/>
              <a:gd name="T40" fmla="*/ 23 w 57"/>
              <a:gd name="T41" fmla="*/ 97 h 99"/>
              <a:gd name="T42" fmla="*/ 29 w 57"/>
              <a:gd name="T43" fmla="*/ 99 h 99"/>
              <a:gd name="T44" fmla="*/ 34 w 57"/>
              <a:gd name="T45" fmla="*/ 97 h 99"/>
              <a:gd name="T46" fmla="*/ 40 w 57"/>
              <a:gd name="T47" fmla="*/ 93 h 99"/>
              <a:gd name="T48" fmla="*/ 43 w 57"/>
              <a:gd name="T49" fmla="*/ 87 h 99"/>
              <a:gd name="T50" fmla="*/ 45 w 57"/>
              <a:gd name="T51" fmla="*/ 83 h 99"/>
              <a:gd name="T52" fmla="*/ 51 w 57"/>
              <a:gd name="T53" fmla="*/ 73 h 99"/>
              <a:gd name="T54" fmla="*/ 52 w 57"/>
              <a:gd name="T55" fmla="*/ 66 h 99"/>
              <a:gd name="T56" fmla="*/ 53 w 57"/>
              <a:gd name="T57" fmla="*/ 59 h 99"/>
              <a:gd name="T58" fmla="*/ 57 w 57"/>
              <a:gd name="T59" fmla="*/ 55 h 99"/>
              <a:gd name="T60" fmla="*/ 51 w 57"/>
              <a:gd name="T61" fmla="*/ 53 h 99"/>
              <a:gd name="T62" fmla="*/ 49 w 57"/>
              <a:gd name="T63" fmla="*/ 50 h 99"/>
              <a:gd name="T64" fmla="*/ 45 w 57"/>
              <a:gd name="T65" fmla="*/ 51 h 99"/>
              <a:gd name="T66" fmla="*/ 41 w 57"/>
              <a:gd name="T67" fmla="*/ 49 h 99"/>
              <a:gd name="T68" fmla="*/ 40 w 57"/>
              <a:gd name="T69" fmla="*/ 43 h 99"/>
              <a:gd name="T70" fmla="*/ 38 w 57"/>
              <a:gd name="T71" fmla="*/ 37 h 99"/>
              <a:gd name="T72" fmla="*/ 41 w 57"/>
              <a:gd name="T73" fmla="*/ 32 h 99"/>
              <a:gd name="T74" fmla="*/ 41 w 57"/>
              <a:gd name="T75" fmla="*/ 17 h 99"/>
              <a:gd name="T76" fmla="*/ 41 w 57"/>
              <a:gd name="T77" fmla="*/ 11 h 99"/>
              <a:gd name="T78" fmla="*/ 38 w 57"/>
              <a:gd name="T79" fmla="*/ 8 h 99"/>
              <a:gd name="T80" fmla="*/ 33 w 57"/>
              <a:gd name="T81" fmla="*/ 8 h 99"/>
              <a:gd name="T82" fmla="*/ 30 w 57"/>
              <a:gd name="T83" fmla="*/ 7 h 99"/>
              <a:gd name="T84" fmla="*/ 26 w 57"/>
              <a:gd name="T85" fmla="*/ 1 h 99"/>
              <a:gd name="T86" fmla="*/ 23 w 57"/>
              <a:gd name="T87" fmla="*/ 0 h 99"/>
              <a:gd name="T88" fmla="*/ 22 w 57"/>
              <a:gd name="T89" fmla="*/ 2 h 99"/>
              <a:gd name="T90" fmla="*/ 21 w 57"/>
              <a:gd name="T91" fmla="*/ 1 h 99"/>
              <a:gd name="T92" fmla="*/ 15 w 57"/>
              <a:gd name="T93" fmla="*/ 1 h 99"/>
              <a:gd name="T94" fmla="*/ 12 w 57"/>
              <a:gd name="T95" fmla="*/ 0 h 99"/>
              <a:gd name="T96" fmla="*/ 8 w 57"/>
              <a:gd name="T97" fmla="*/ 4 h 99"/>
              <a:gd name="T98" fmla="*/ 7 w 57"/>
              <a:gd name="T99" fmla="*/ 12 h 99"/>
              <a:gd name="T100" fmla="*/ 6 w 57"/>
              <a:gd name="T101" fmla="*/ 18 h 99"/>
              <a:gd name="T102" fmla="*/ 4 w 57"/>
              <a:gd name="T103" fmla="*/ 23 h 9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7"/>
              <a:gd name="T157" fmla="*/ 0 h 99"/>
              <a:gd name="T158" fmla="*/ 57 w 57"/>
              <a:gd name="T159" fmla="*/ 99 h 9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7" h="99">
                <a:moveTo>
                  <a:pt x="4" y="23"/>
                </a:moveTo>
                <a:lnTo>
                  <a:pt x="7" y="25"/>
                </a:lnTo>
                <a:lnTo>
                  <a:pt x="7" y="30"/>
                </a:lnTo>
                <a:lnTo>
                  <a:pt x="7" y="33"/>
                </a:lnTo>
                <a:lnTo>
                  <a:pt x="4" y="36"/>
                </a:lnTo>
                <a:lnTo>
                  <a:pt x="4" y="46"/>
                </a:lnTo>
                <a:lnTo>
                  <a:pt x="6" y="49"/>
                </a:lnTo>
                <a:lnTo>
                  <a:pt x="1" y="58"/>
                </a:lnTo>
                <a:lnTo>
                  <a:pt x="2" y="59"/>
                </a:lnTo>
                <a:lnTo>
                  <a:pt x="0" y="63"/>
                </a:lnTo>
                <a:lnTo>
                  <a:pt x="2" y="68"/>
                </a:lnTo>
                <a:lnTo>
                  <a:pt x="2" y="71"/>
                </a:lnTo>
                <a:lnTo>
                  <a:pt x="4" y="68"/>
                </a:lnTo>
                <a:lnTo>
                  <a:pt x="8" y="72"/>
                </a:lnTo>
                <a:lnTo>
                  <a:pt x="7" y="77"/>
                </a:lnTo>
                <a:lnTo>
                  <a:pt x="5" y="79"/>
                </a:lnTo>
                <a:lnTo>
                  <a:pt x="8" y="84"/>
                </a:lnTo>
                <a:lnTo>
                  <a:pt x="12" y="86"/>
                </a:lnTo>
                <a:lnTo>
                  <a:pt x="17" y="89"/>
                </a:lnTo>
                <a:lnTo>
                  <a:pt x="22" y="94"/>
                </a:lnTo>
                <a:lnTo>
                  <a:pt x="23" y="97"/>
                </a:lnTo>
                <a:lnTo>
                  <a:pt x="29" y="99"/>
                </a:lnTo>
                <a:lnTo>
                  <a:pt x="34" y="97"/>
                </a:lnTo>
                <a:lnTo>
                  <a:pt x="40" y="93"/>
                </a:lnTo>
                <a:lnTo>
                  <a:pt x="43" y="87"/>
                </a:lnTo>
                <a:lnTo>
                  <a:pt x="45" y="83"/>
                </a:lnTo>
                <a:lnTo>
                  <a:pt x="51" y="73"/>
                </a:lnTo>
                <a:lnTo>
                  <a:pt x="52" y="66"/>
                </a:lnTo>
                <a:lnTo>
                  <a:pt x="53" y="59"/>
                </a:lnTo>
                <a:lnTo>
                  <a:pt x="57" y="55"/>
                </a:lnTo>
                <a:lnTo>
                  <a:pt x="51" y="53"/>
                </a:lnTo>
                <a:lnTo>
                  <a:pt x="49" y="50"/>
                </a:lnTo>
                <a:lnTo>
                  <a:pt x="45" y="51"/>
                </a:lnTo>
                <a:lnTo>
                  <a:pt x="41" y="49"/>
                </a:lnTo>
                <a:lnTo>
                  <a:pt x="40" y="43"/>
                </a:lnTo>
                <a:lnTo>
                  <a:pt x="38" y="37"/>
                </a:lnTo>
                <a:lnTo>
                  <a:pt x="41" y="32"/>
                </a:lnTo>
                <a:lnTo>
                  <a:pt x="41" y="17"/>
                </a:lnTo>
                <a:lnTo>
                  <a:pt x="41" y="11"/>
                </a:lnTo>
                <a:lnTo>
                  <a:pt x="38" y="8"/>
                </a:lnTo>
                <a:lnTo>
                  <a:pt x="33" y="8"/>
                </a:lnTo>
                <a:lnTo>
                  <a:pt x="30" y="7"/>
                </a:lnTo>
                <a:lnTo>
                  <a:pt x="26" y="1"/>
                </a:lnTo>
                <a:lnTo>
                  <a:pt x="23" y="0"/>
                </a:lnTo>
                <a:lnTo>
                  <a:pt x="22" y="2"/>
                </a:lnTo>
                <a:lnTo>
                  <a:pt x="21" y="1"/>
                </a:lnTo>
                <a:lnTo>
                  <a:pt x="15" y="1"/>
                </a:lnTo>
                <a:lnTo>
                  <a:pt x="12" y="0"/>
                </a:lnTo>
                <a:lnTo>
                  <a:pt x="8" y="4"/>
                </a:lnTo>
                <a:lnTo>
                  <a:pt x="7" y="12"/>
                </a:lnTo>
                <a:lnTo>
                  <a:pt x="6" y="18"/>
                </a:lnTo>
                <a:lnTo>
                  <a:pt x="4" y="23"/>
                </a:lnTo>
                <a:close/>
              </a:path>
            </a:pathLst>
          </a:custGeom>
          <a:gradFill>
            <a:gsLst>
              <a:gs pos="0">
                <a:schemeClr val="bg1">
                  <a:shade val="30000"/>
                  <a:satMod val="115000"/>
                  <a:alpha val="73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69" name="Freeform 232"/>
          <p:cNvSpPr>
            <a:spLocks/>
          </p:cNvSpPr>
          <p:nvPr/>
        </p:nvSpPr>
        <p:spPr bwMode="auto">
          <a:xfrm>
            <a:off x="5318030" y="1500000"/>
            <a:ext cx="93831" cy="75724"/>
          </a:xfrm>
          <a:custGeom>
            <a:avLst/>
            <a:gdLst>
              <a:gd name="T0" fmla="*/ 0 w 82"/>
              <a:gd name="T1" fmla="*/ 13 h 74"/>
              <a:gd name="T2" fmla="*/ 2 w 82"/>
              <a:gd name="T3" fmla="*/ 11 h 74"/>
              <a:gd name="T4" fmla="*/ 1 w 82"/>
              <a:gd name="T5" fmla="*/ 7 h 74"/>
              <a:gd name="T6" fmla="*/ 14 w 82"/>
              <a:gd name="T7" fmla="*/ 0 h 74"/>
              <a:gd name="T8" fmla="*/ 15 w 82"/>
              <a:gd name="T9" fmla="*/ 2 h 74"/>
              <a:gd name="T10" fmla="*/ 24 w 82"/>
              <a:gd name="T11" fmla="*/ 1 h 74"/>
              <a:gd name="T12" fmla="*/ 30 w 82"/>
              <a:gd name="T13" fmla="*/ 1 h 74"/>
              <a:gd name="T14" fmla="*/ 28 w 82"/>
              <a:gd name="T15" fmla="*/ 4 h 74"/>
              <a:gd name="T16" fmla="*/ 29 w 82"/>
              <a:gd name="T17" fmla="*/ 10 h 74"/>
              <a:gd name="T18" fmla="*/ 36 w 82"/>
              <a:gd name="T19" fmla="*/ 12 h 74"/>
              <a:gd name="T20" fmla="*/ 42 w 82"/>
              <a:gd name="T21" fmla="*/ 11 h 74"/>
              <a:gd name="T22" fmla="*/ 46 w 82"/>
              <a:gd name="T23" fmla="*/ 8 h 74"/>
              <a:gd name="T24" fmla="*/ 54 w 82"/>
              <a:gd name="T25" fmla="*/ 7 h 74"/>
              <a:gd name="T26" fmla="*/ 56 w 82"/>
              <a:gd name="T27" fmla="*/ 10 h 74"/>
              <a:gd name="T28" fmla="*/ 61 w 82"/>
              <a:gd name="T29" fmla="*/ 13 h 74"/>
              <a:gd name="T30" fmla="*/ 67 w 82"/>
              <a:gd name="T31" fmla="*/ 13 h 74"/>
              <a:gd name="T32" fmla="*/ 66 w 82"/>
              <a:gd name="T33" fmla="*/ 19 h 74"/>
              <a:gd name="T34" fmla="*/ 66 w 82"/>
              <a:gd name="T35" fmla="*/ 31 h 74"/>
              <a:gd name="T36" fmla="*/ 67 w 82"/>
              <a:gd name="T37" fmla="*/ 37 h 74"/>
              <a:gd name="T38" fmla="*/ 75 w 82"/>
              <a:gd name="T39" fmla="*/ 36 h 74"/>
              <a:gd name="T40" fmla="*/ 77 w 82"/>
              <a:gd name="T41" fmla="*/ 40 h 74"/>
              <a:gd name="T42" fmla="*/ 79 w 82"/>
              <a:gd name="T43" fmla="*/ 45 h 74"/>
              <a:gd name="T44" fmla="*/ 82 w 82"/>
              <a:gd name="T45" fmla="*/ 50 h 74"/>
              <a:gd name="T46" fmla="*/ 77 w 82"/>
              <a:gd name="T47" fmla="*/ 54 h 74"/>
              <a:gd name="T48" fmla="*/ 73 w 82"/>
              <a:gd name="T49" fmla="*/ 58 h 74"/>
              <a:gd name="T50" fmla="*/ 68 w 82"/>
              <a:gd name="T51" fmla="*/ 58 h 74"/>
              <a:gd name="T52" fmla="*/ 63 w 82"/>
              <a:gd name="T53" fmla="*/ 59 h 74"/>
              <a:gd name="T54" fmla="*/ 63 w 82"/>
              <a:gd name="T55" fmla="*/ 65 h 74"/>
              <a:gd name="T56" fmla="*/ 61 w 82"/>
              <a:gd name="T57" fmla="*/ 70 h 74"/>
              <a:gd name="T58" fmla="*/ 55 w 82"/>
              <a:gd name="T59" fmla="*/ 74 h 74"/>
              <a:gd name="T60" fmla="*/ 45 w 82"/>
              <a:gd name="T61" fmla="*/ 66 h 74"/>
              <a:gd name="T62" fmla="*/ 43 w 82"/>
              <a:gd name="T63" fmla="*/ 60 h 74"/>
              <a:gd name="T64" fmla="*/ 34 w 82"/>
              <a:gd name="T65" fmla="*/ 58 h 74"/>
              <a:gd name="T66" fmla="*/ 30 w 82"/>
              <a:gd name="T67" fmla="*/ 49 h 74"/>
              <a:gd name="T68" fmla="*/ 24 w 82"/>
              <a:gd name="T69" fmla="*/ 44 h 74"/>
              <a:gd name="T70" fmla="*/ 21 w 82"/>
              <a:gd name="T71" fmla="*/ 37 h 74"/>
              <a:gd name="T72" fmla="*/ 17 w 82"/>
              <a:gd name="T73" fmla="*/ 31 h 74"/>
              <a:gd name="T74" fmla="*/ 12 w 82"/>
              <a:gd name="T75" fmla="*/ 24 h 74"/>
              <a:gd name="T76" fmla="*/ 7 w 82"/>
              <a:gd name="T77" fmla="*/ 20 h 74"/>
              <a:gd name="T78" fmla="*/ 0 w 82"/>
              <a:gd name="T79" fmla="*/ 13 h 7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82"/>
              <a:gd name="T121" fmla="*/ 0 h 74"/>
              <a:gd name="T122" fmla="*/ 82 w 82"/>
              <a:gd name="T123" fmla="*/ 74 h 7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82" h="74">
                <a:moveTo>
                  <a:pt x="0" y="13"/>
                </a:moveTo>
                <a:lnTo>
                  <a:pt x="2" y="11"/>
                </a:lnTo>
                <a:lnTo>
                  <a:pt x="1" y="7"/>
                </a:lnTo>
                <a:lnTo>
                  <a:pt x="14" y="0"/>
                </a:lnTo>
                <a:lnTo>
                  <a:pt x="15" y="2"/>
                </a:lnTo>
                <a:lnTo>
                  <a:pt x="24" y="1"/>
                </a:lnTo>
                <a:lnTo>
                  <a:pt x="30" y="1"/>
                </a:lnTo>
                <a:lnTo>
                  <a:pt x="28" y="4"/>
                </a:lnTo>
                <a:lnTo>
                  <a:pt x="29" y="10"/>
                </a:lnTo>
                <a:lnTo>
                  <a:pt x="36" y="12"/>
                </a:lnTo>
                <a:lnTo>
                  <a:pt x="42" y="11"/>
                </a:lnTo>
                <a:lnTo>
                  <a:pt x="46" y="8"/>
                </a:lnTo>
                <a:lnTo>
                  <a:pt x="54" y="7"/>
                </a:lnTo>
                <a:lnTo>
                  <a:pt x="56" y="10"/>
                </a:lnTo>
                <a:lnTo>
                  <a:pt x="61" y="13"/>
                </a:lnTo>
                <a:lnTo>
                  <a:pt x="67" y="13"/>
                </a:lnTo>
                <a:lnTo>
                  <a:pt x="66" y="19"/>
                </a:lnTo>
                <a:lnTo>
                  <a:pt x="66" y="31"/>
                </a:lnTo>
                <a:lnTo>
                  <a:pt x="67" y="37"/>
                </a:lnTo>
                <a:lnTo>
                  <a:pt x="75" y="36"/>
                </a:lnTo>
                <a:lnTo>
                  <a:pt x="77" y="40"/>
                </a:lnTo>
                <a:lnTo>
                  <a:pt x="79" y="45"/>
                </a:lnTo>
                <a:lnTo>
                  <a:pt x="82" y="50"/>
                </a:lnTo>
                <a:lnTo>
                  <a:pt x="77" y="54"/>
                </a:lnTo>
                <a:lnTo>
                  <a:pt x="73" y="58"/>
                </a:lnTo>
                <a:lnTo>
                  <a:pt x="68" y="58"/>
                </a:lnTo>
                <a:lnTo>
                  <a:pt x="63" y="59"/>
                </a:lnTo>
                <a:lnTo>
                  <a:pt x="63" y="65"/>
                </a:lnTo>
                <a:lnTo>
                  <a:pt x="61" y="70"/>
                </a:lnTo>
                <a:lnTo>
                  <a:pt x="55" y="74"/>
                </a:lnTo>
                <a:lnTo>
                  <a:pt x="45" y="66"/>
                </a:lnTo>
                <a:lnTo>
                  <a:pt x="43" y="60"/>
                </a:lnTo>
                <a:lnTo>
                  <a:pt x="34" y="58"/>
                </a:lnTo>
                <a:lnTo>
                  <a:pt x="30" y="49"/>
                </a:lnTo>
                <a:lnTo>
                  <a:pt x="24" y="44"/>
                </a:lnTo>
                <a:lnTo>
                  <a:pt x="21" y="37"/>
                </a:lnTo>
                <a:lnTo>
                  <a:pt x="17" y="31"/>
                </a:lnTo>
                <a:lnTo>
                  <a:pt x="12" y="24"/>
                </a:lnTo>
                <a:lnTo>
                  <a:pt x="7" y="20"/>
                </a:lnTo>
                <a:lnTo>
                  <a:pt x="0" y="13"/>
                </a:lnTo>
                <a:close/>
              </a:path>
            </a:pathLst>
          </a:custGeom>
          <a:gradFill>
            <a:gsLst>
              <a:gs pos="0">
                <a:schemeClr val="bg1">
                  <a:shade val="30000"/>
                  <a:satMod val="115000"/>
                  <a:alpha val="73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70" name="Freeform 233"/>
          <p:cNvSpPr>
            <a:spLocks/>
          </p:cNvSpPr>
          <p:nvPr/>
        </p:nvSpPr>
        <p:spPr bwMode="auto">
          <a:xfrm>
            <a:off x="5382127" y="1558758"/>
            <a:ext cx="24030" cy="29676"/>
          </a:xfrm>
          <a:custGeom>
            <a:avLst/>
            <a:gdLst>
              <a:gd name="T0" fmla="*/ 2147483647 w 21"/>
              <a:gd name="T1" fmla="*/ 2147483647 h 29"/>
              <a:gd name="T2" fmla="*/ 2147483647 w 21"/>
              <a:gd name="T3" fmla="*/ 2147483647 h 29"/>
              <a:gd name="T4" fmla="*/ 2147483647 w 21"/>
              <a:gd name="T5" fmla="*/ 2147483647 h 29"/>
              <a:gd name="T6" fmla="*/ 2147483647 w 21"/>
              <a:gd name="T7" fmla="*/ 2147483647 h 29"/>
              <a:gd name="T8" fmla="*/ 2147483647 w 21"/>
              <a:gd name="T9" fmla="*/ 2147483647 h 29"/>
              <a:gd name="T10" fmla="*/ 2147483647 w 21"/>
              <a:gd name="T11" fmla="*/ 2147483647 h 29"/>
              <a:gd name="T12" fmla="*/ 2147483647 w 21"/>
              <a:gd name="T13" fmla="*/ 0 h 29"/>
              <a:gd name="T14" fmla="*/ 2147483647 w 21"/>
              <a:gd name="T15" fmla="*/ 0 h 29"/>
              <a:gd name="T16" fmla="*/ 2147483647 w 21"/>
              <a:gd name="T17" fmla="*/ 2147483647 h 29"/>
              <a:gd name="T18" fmla="*/ 2147483647 w 21"/>
              <a:gd name="T19" fmla="*/ 2147483647 h 29"/>
              <a:gd name="T20" fmla="*/ 2147483647 w 21"/>
              <a:gd name="T21" fmla="*/ 2147483647 h 29"/>
              <a:gd name="T22" fmla="*/ 0 w 21"/>
              <a:gd name="T23" fmla="*/ 2147483647 h 29"/>
              <a:gd name="T24" fmla="*/ 2147483647 w 21"/>
              <a:gd name="T25" fmla="*/ 2147483647 h 29"/>
              <a:gd name="T26" fmla="*/ 2147483647 w 21"/>
              <a:gd name="T27" fmla="*/ 2147483647 h 29"/>
              <a:gd name="T28" fmla="*/ 2147483647 w 21"/>
              <a:gd name="T29" fmla="*/ 2147483647 h 29"/>
              <a:gd name="T30" fmla="*/ 2147483647 w 21"/>
              <a:gd name="T31" fmla="*/ 2147483647 h 29"/>
              <a:gd name="T32" fmla="*/ 2147483647 w 21"/>
              <a:gd name="T33" fmla="*/ 2147483647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1"/>
              <a:gd name="T52" fmla="*/ 0 h 29"/>
              <a:gd name="T53" fmla="*/ 21 w 21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1" h="29">
                <a:moveTo>
                  <a:pt x="16" y="29"/>
                </a:moveTo>
                <a:lnTo>
                  <a:pt x="17" y="19"/>
                </a:lnTo>
                <a:lnTo>
                  <a:pt x="21" y="16"/>
                </a:lnTo>
                <a:lnTo>
                  <a:pt x="21" y="12"/>
                </a:lnTo>
                <a:lnTo>
                  <a:pt x="19" y="8"/>
                </a:lnTo>
                <a:lnTo>
                  <a:pt x="16" y="3"/>
                </a:lnTo>
                <a:lnTo>
                  <a:pt x="15" y="0"/>
                </a:lnTo>
                <a:lnTo>
                  <a:pt x="10" y="0"/>
                </a:lnTo>
                <a:lnTo>
                  <a:pt x="7" y="2"/>
                </a:lnTo>
                <a:lnTo>
                  <a:pt x="7" y="7"/>
                </a:lnTo>
                <a:lnTo>
                  <a:pt x="4" y="13"/>
                </a:lnTo>
                <a:lnTo>
                  <a:pt x="0" y="15"/>
                </a:lnTo>
                <a:lnTo>
                  <a:pt x="1" y="19"/>
                </a:lnTo>
                <a:lnTo>
                  <a:pt x="6" y="20"/>
                </a:lnTo>
                <a:lnTo>
                  <a:pt x="10" y="21"/>
                </a:lnTo>
                <a:lnTo>
                  <a:pt x="14" y="25"/>
                </a:lnTo>
                <a:lnTo>
                  <a:pt x="16" y="29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171" name="Freeform 234"/>
          <p:cNvSpPr>
            <a:spLocks/>
          </p:cNvSpPr>
          <p:nvPr/>
        </p:nvSpPr>
        <p:spPr bwMode="auto">
          <a:xfrm>
            <a:off x="5350069" y="1431889"/>
            <a:ext cx="96120" cy="92096"/>
          </a:xfrm>
          <a:custGeom>
            <a:avLst/>
            <a:gdLst>
              <a:gd name="T0" fmla="*/ 35 w 84"/>
              <a:gd name="T1" fmla="*/ 2 h 90"/>
              <a:gd name="T2" fmla="*/ 26 w 84"/>
              <a:gd name="T3" fmla="*/ 13 h 90"/>
              <a:gd name="T4" fmla="*/ 26 w 84"/>
              <a:gd name="T5" fmla="*/ 16 h 90"/>
              <a:gd name="T6" fmla="*/ 21 w 84"/>
              <a:gd name="T7" fmla="*/ 22 h 90"/>
              <a:gd name="T8" fmla="*/ 23 w 84"/>
              <a:gd name="T9" fmla="*/ 23 h 90"/>
              <a:gd name="T10" fmla="*/ 20 w 84"/>
              <a:gd name="T11" fmla="*/ 26 h 90"/>
              <a:gd name="T12" fmla="*/ 16 w 84"/>
              <a:gd name="T13" fmla="*/ 31 h 90"/>
              <a:gd name="T14" fmla="*/ 10 w 84"/>
              <a:gd name="T15" fmla="*/ 37 h 90"/>
              <a:gd name="T16" fmla="*/ 8 w 84"/>
              <a:gd name="T17" fmla="*/ 40 h 90"/>
              <a:gd name="T18" fmla="*/ 10 w 84"/>
              <a:gd name="T19" fmla="*/ 43 h 90"/>
              <a:gd name="T20" fmla="*/ 9 w 84"/>
              <a:gd name="T21" fmla="*/ 48 h 90"/>
              <a:gd name="T22" fmla="*/ 6 w 84"/>
              <a:gd name="T23" fmla="*/ 51 h 90"/>
              <a:gd name="T24" fmla="*/ 4 w 84"/>
              <a:gd name="T25" fmla="*/ 53 h 90"/>
              <a:gd name="T26" fmla="*/ 0 w 84"/>
              <a:gd name="T27" fmla="*/ 57 h 90"/>
              <a:gd name="T28" fmla="*/ 0 w 84"/>
              <a:gd name="T29" fmla="*/ 62 h 90"/>
              <a:gd name="T30" fmla="*/ 5 w 84"/>
              <a:gd name="T31" fmla="*/ 64 h 90"/>
              <a:gd name="T32" fmla="*/ 14 w 84"/>
              <a:gd name="T33" fmla="*/ 64 h 90"/>
              <a:gd name="T34" fmla="*/ 19 w 84"/>
              <a:gd name="T35" fmla="*/ 61 h 90"/>
              <a:gd name="T36" fmla="*/ 25 w 84"/>
              <a:gd name="T37" fmla="*/ 60 h 90"/>
              <a:gd name="T38" fmla="*/ 29 w 84"/>
              <a:gd name="T39" fmla="*/ 64 h 90"/>
              <a:gd name="T40" fmla="*/ 34 w 84"/>
              <a:gd name="T41" fmla="*/ 66 h 90"/>
              <a:gd name="T42" fmla="*/ 39 w 84"/>
              <a:gd name="T43" fmla="*/ 66 h 90"/>
              <a:gd name="T44" fmla="*/ 37 w 84"/>
              <a:gd name="T45" fmla="*/ 74 h 90"/>
              <a:gd name="T46" fmla="*/ 39 w 84"/>
              <a:gd name="T47" fmla="*/ 90 h 90"/>
              <a:gd name="T48" fmla="*/ 45 w 84"/>
              <a:gd name="T49" fmla="*/ 90 h 90"/>
              <a:gd name="T50" fmla="*/ 48 w 84"/>
              <a:gd name="T51" fmla="*/ 89 h 90"/>
              <a:gd name="T52" fmla="*/ 49 w 84"/>
              <a:gd name="T53" fmla="*/ 85 h 90"/>
              <a:gd name="T54" fmla="*/ 49 w 84"/>
              <a:gd name="T55" fmla="*/ 75 h 90"/>
              <a:gd name="T56" fmla="*/ 54 w 84"/>
              <a:gd name="T57" fmla="*/ 69 h 90"/>
              <a:gd name="T58" fmla="*/ 54 w 84"/>
              <a:gd name="T59" fmla="*/ 61 h 90"/>
              <a:gd name="T60" fmla="*/ 57 w 84"/>
              <a:gd name="T61" fmla="*/ 55 h 90"/>
              <a:gd name="T62" fmla="*/ 64 w 84"/>
              <a:gd name="T63" fmla="*/ 53 h 90"/>
              <a:gd name="T64" fmla="*/ 75 w 84"/>
              <a:gd name="T65" fmla="*/ 39 h 90"/>
              <a:gd name="T66" fmla="*/ 77 w 84"/>
              <a:gd name="T67" fmla="*/ 33 h 90"/>
              <a:gd name="T68" fmla="*/ 75 w 84"/>
              <a:gd name="T69" fmla="*/ 24 h 90"/>
              <a:gd name="T70" fmla="*/ 83 w 84"/>
              <a:gd name="T71" fmla="*/ 17 h 90"/>
              <a:gd name="T72" fmla="*/ 84 w 84"/>
              <a:gd name="T73" fmla="*/ 6 h 90"/>
              <a:gd name="T74" fmla="*/ 79 w 84"/>
              <a:gd name="T75" fmla="*/ 1 h 90"/>
              <a:gd name="T76" fmla="*/ 75 w 84"/>
              <a:gd name="T77" fmla="*/ 1 h 90"/>
              <a:gd name="T78" fmla="*/ 68 w 84"/>
              <a:gd name="T79" fmla="*/ 0 h 90"/>
              <a:gd name="T80" fmla="*/ 54 w 84"/>
              <a:gd name="T81" fmla="*/ 0 h 90"/>
              <a:gd name="T82" fmla="*/ 49 w 84"/>
              <a:gd name="T83" fmla="*/ 3 h 90"/>
              <a:gd name="T84" fmla="*/ 46 w 84"/>
              <a:gd name="T85" fmla="*/ 8 h 90"/>
              <a:gd name="T86" fmla="*/ 47 w 84"/>
              <a:gd name="T87" fmla="*/ 12 h 90"/>
              <a:gd name="T88" fmla="*/ 52 w 84"/>
              <a:gd name="T89" fmla="*/ 15 h 90"/>
              <a:gd name="T90" fmla="*/ 55 w 84"/>
              <a:gd name="T91" fmla="*/ 20 h 90"/>
              <a:gd name="T92" fmla="*/ 55 w 84"/>
              <a:gd name="T93" fmla="*/ 26 h 90"/>
              <a:gd name="T94" fmla="*/ 49 w 84"/>
              <a:gd name="T95" fmla="*/ 30 h 90"/>
              <a:gd name="T96" fmla="*/ 44 w 84"/>
              <a:gd name="T97" fmla="*/ 31 h 90"/>
              <a:gd name="T98" fmla="*/ 39 w 84"/>
              <a:gd name="T99" fmla="*/ 33 h 90"/>
              <a:gd name="T100" fmla="*/ 37 w 84"/>
              <a:gd name="T101" fmla="*/ 28 h 90"/>
              <a:gd name="T102" fmla="*/ 36 w 84"/>
              <a:gd name="T103" fmla="*/ 24 h 90"/>
              <a:gd name="T104" fmla="*/ 38 w 84"/>
              <a:gd name="T105" fmla="*/ 20 h 90"/>
              <a:gd name="T106" fmla="*/ 37 w 84"/>
              <a:gd name="T107" fmla="*/ 14 h 90"/>
              <a:gd name="T108" fmla="*/ 37 w 84"/>
              <a:gd name="T109" fmla="*/ 9 h 90"/>
              <a:gd name="T110" fmla="*/ 35 w 84"/>
              <a:gd name="T111" fmla="*/ 2 h 9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4"/>
              <a:gd name="T169" fmla="*/ 0 h 90"/>
              <a:gd name="T170" fmla="*/ 84 w 84"/>
              <a:gd name="T171" fmla="*/ 90 h 9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4" h="90">
                <a:moveTo>
                  <a:pt x="35" y="2"/>
                </a:moveTo>
                <a:lnTo>
                  <a:pt x="26" y="13"/>
                </a:lnTo>
                <a:lnTo>
                  <a:pt x="26" y="16"/>
                </a:lnTo>
                <a:lnTo>
                  <a:pt x="21" y="22"/>
                </a:lnTo>
                <a:lnTo>
                  <a:pt x="23" y="23"/>
                </a:lnTo>
                <a:lnTo>
                  <a:pt x="20" y="26"/>
                </a:lnTo>
                <a:lnTo>
                  <a:pt x="16" y="31"/>
                </a:lnTo>
                <a:lnTo>
                  <a:pt x="10" y="37"/>
                </a:lnTo>
                <a:lnTo>
                  <a:pt x="8" y="40"/>
                </a:lnTo>
                <a:lnTo>
                  <a:pt x="10" y="43"/>
                </a:lnTo>
                <a:lnTo>
                  <a:pt x="9" y="48"/>
                </a:lnTo>
                <a:lnTo>
                  <a:pt x="6" y="51"/>
                </a:lnTo>
                <a:lnTo>
                  <a:pt x="4" y="53"/>
                </a:lnTo>
                <a:lnTo>
                  <a:pt x="0" y="57"/>
                </a:lnTo>
                <a:lnTo>
                  <a:pt x="0" y="62"/>
                </a:lnTo>
                <a:lnTo>
                  <a:pt x="5" y="64"/>
                </a:lnTo>
                <a:lnTo>
                  <a:pt x="14" y="64"/>
                </a:lnTo>
                <a:lnTo>
                  <a:pt x="19" y="61"/>
                </a:lnTo>
                <a:lnTo>
                  <a:pt x="25" y="60"/>
                </a:lnTo>
                <a:lnTo>
                  <a:pt x="29" y="64"/>
                </a:lnTo>
                <a:lnTo>
                  <a:pt x="34" y="66"/>
                </a:lnTo>
                <a:lnTo>
                  <a:pt x="39" y="66"/>
                </a:lnTo>
                <a:lnTo>
                  <a:pt x="37" y="74"/>
                </a:lnTo>
                <a:lnTo>
                  <a:pt x="39" y="90"/>
                </a:lnTo>
                <a:lnTo>
                  <a:pt x="45" y="90"/>
                </a:lnTo>
                <a:lnTo>
                  <a:pt x="48" y="89"/>
                </a:lnTo>
                <a:lnTo>
                  <a:pt x="49" y="85"/>
                </a:lnTo>
                <a:lnTo>
                  <a:pt x="49" y="75"/>
                </a:lnTo>
                <a:lnTo>
                  <a:pt x="54" y="69"/>
                </a:lnTo>
                <a:lnTo>
                  <a:pt x="54" y="61"/>
                </a:lnTo>
                <a:lnTo>
                  <a:pt x="57" y="55"/>
                </a:lnTo>
                <a:lnTo>
                  <a:pt x="64" y="53"/>
                </a:lnTo>
                <a:lnTo>
                  <a:pt x="75" y="39"/>
                </a:lnTo>
                <a:lnTo>
                  <a:pt x="77" y="33"/>
                </a:lnTo>
                <a:lnTo>
                  <a:pt x="75" y="24"/>
                </a:lnTo>
                <a:lnTo>
                  <a:pt x="83" y="17"/>
                </a:lnTo>
                <a:lnTo>
                  <a:pt x="84" y="6"/>
                </a:lnTo>
                <a:lnTo>
                  <a:pt x="79" y="1"/>
                </a:lnTo>
                <a:lnTo>
                  <a:pt x="75" y="1"/>
                </a:lnTo>
                <a:lnTo>
                  <a:pt x="68" y="0"/>
                </a:lnTo>
                <a:lnTo>
                  <a:pt x="54" y="0"/>
                </a:lnTo>
                <a:lnTo>
                  <a:pt x="49" y="3"/>
                </a:lnTo>
                <a:lnTo>
                  <a:pt x="46" y="8"/>
                </a:lnTo>
                <a:lnTo>
                  <a:pt x="47" y="12"/>
                </a:lnTo>
                <a:lnTo>
                  <a:pt x="52" y="15"/>
                </a:lnTo>
                <a:lnTo>
                  <a:pt x="55" y="20"/>
                </a:lnTo>
                <a:lnTo>
                  <a:pt x="55" y="26"/>
                </a:lnTo>
                <a:lnTo>
                  <a:pt x="49" y="30"/>
                </a:lnTo>
                <a:lnTo>
                  <a:pt x="44" y="31"/>
                </a:lnTo>
                <a:lnTo>
                  <a:pt x="39" y="33"/>
                </a:lnTo>
                <a:lnTo>
                  <a:pt x="37" y="28"/>
                </a:lnTo>
                <a:lnTo>
                  <a:pt x="36" y="24"/>
                </a:lnTo>
                <a:lnTo>
                  <a:pt x="38" y="20"/>
                </a:lnTo>
                <a:lnTo>
                  <a:pt x="37" y="14"/>
                </a:lnTo>
                <a:lnTo>
                  <a:pt x="37" y="9"/>
                </a:lnTo>
                <a:lnTo>
                  <a:pt x="35" y="2"/>
                </a:lnTo>
                <a:close/>
              </a:path>
            </a:pathLst>
          </a:custGeom>
          <a:gradFill>
            <a:gsLst>
              <a:gs pos="0">
                <a:schemeClr val="bg1">
                  <a:shade val="30000"/>
                  <a:satMod val="115000"/>
                  <a:alpha val="73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72" name="Freeform 235"/>
          <p:cNvSpPr>
            <a:spLocks/>
          </p:cNvSpPr>
          <p:nvPr/>
        </p:nvSpPr>
        <p:spPr bwMode="auto">
          <a:xfrm>
            <a:off x="5485094" y="1332181"/>
            <a:ext cx="64080" cy="71630"/>
          </a:xfrm>
          <a:custGeom>
            <a:avLst/>
            <a:gdLst>
              <a:gd name="T0" fmla="*/ 4 w 56"/>
              <a:gd name="T1" fmla="*/ 60 h 70"/>
              <a:gd name="T2" fmla="*/ 8 w 56"/>
              <a:gd name="T3" fmla="*/ 64 h 70"/>
              <a:gd name="T4" fmla="*/ 13 w 56"/>
              <a:gd name="T5" fmla="*/ 64 h 70"/>
              <a:gd name="T6" fmla="*/ 19 w 56"/>
              <a:gd name="T7" fmla="*/ 66 h 70"/>
              <a:gd name="T8" fmla="*/ 23 w 56"/>
              <a:gd name="T9" fmla="*/ 70 h 70"/>
              <a:gd name="T10" fmla="*/ 28 w 56"/>
              <a:gd name="T11" fmla="*/ 70 h 70"/>
              <a:gd name="T12" fmla="*/ 24 w 56"/>
              <a:gd name="T13" fmla="*/ 65 h 70"/>
              <a:gd name="T14" fmla="*/ 27 w 56"/>
              <a:gd name="T15" fmla="*/ 60 h 70"/>
              <a:gd name="T16" fmla="*/ 30 w 56"/>
              <a:gd name="T17" fmla="*/ 53 h 70"/>
              <a:gd name="T18" fmla="*/ 31 w 56"/>
              <a:gd name="T19" fmla="*/ 46 h 70"/>
              <a:gd name="T20" fmla="*/ 38 w 56"/>
              <a:gd name="T21" fmla="*/ 41 h 70"/>
              <a:gd name="T22" fmla="*/ 43 w 56"/>
              <a:gd name="T23" fmla="*/ 38 h 70"/>
              <a:gd name="T24" fmla="*/ 43 w 56"/>
              <a:gd name="T25" fmla="*/ 34 h 70"/>
              <a:gd name="T26" fmla="*/ 43 w 56"/>
              <a:gd name="T27" fmla="*/ 27 h 70"/>
              <a:gd name="T28" fmla="*/ 45 w 56"/>
              <a:gd name="T29" fmla="*/ 24 h 70"/>
              <a:gd name="T30" fmla="*/ 49 w 56"/>
              <a:gd name="T31" fmla="*/ 23 h 70"/>
              <a:gd name="T32" fmla="*/ 51 w 56"/>
              <a:gd name="T33" fmla="*/ 25 h 70"/>
              <a:gd name="T34" fmla="*/ 56 w 56"/>
              <a:gd name="T35" fmla="*/ 20 h 70"/>
              <a:gd name="T36" fmla="*/ 55 w 56"/>
              <a:gd name="T37" fmla="*/ 15 h 70"/>
              <a:gd name="T38" fmla="*/ 51 w 56"/>
              <a:gd name="T39" fmla="*/ 14 h 70"/>
              <a:gd name="T40" fmla="*/ 47 w 56"/>
              <a:gd name="T41" fmla="*/ 14 h 70"/>
              <a:gd name="T42" fmla="*/ 45 w 56"/>
              <a:gd name="T43" fmla="*/ 14 h 70"/>
              <a:gd name="T44" fmla="*/ 43 w 56"/>
              <a:gd name="T45" fmla="*/ 8 h 70"/>
              <a:gd name="T46" fmla="*/ 43 w 56"/>
              <a:gd name="T47" fmla="*/ 1 h 70"/>
              <a:gd name="T48" fmla="*/ 40 w 56"/>
              <a:gd name="T49" fmla="*/ 0 h 70"/>
              <a:gd name="T50" fmla="*/ 38 w 56"/>
              <a:gd name="T51" fmla="*/ 2 h 70"/>
              <a:gd name="T52" fmla="*/ 30 w 56"/>
              <a:gd name="T53" fmla="*/ 1 h 70"/>
              <a:gd name="T54" fmla="*/ 28 w 56"/>
              <a:gd name="T55" fmla="*/ 4 h 70"/>
              <a:gd name="T56" fmla="*/ 30 w 56"/>
              <a:gd name="T57" fmla="*/ 9 h 70"/>
              <a:gd name="T58" fmla="*/ 29 w 56"/>
              <a:gd name="T59" fmla="*/ 14 h 70"/>
              <a:gd name="T60" fmla="*/ 26 w 56"/>
              <a:gd name="T61" fmla="*/ 10 h 70"/>
              <a:gd name="T62" fmla="*/ 24 w 56"/>
              <a:gd name="T63" fmla="*/ 7 h 70"/>
              <a:gd name="T64" fmla="*/ 19 w 56"/>
              <a:gd name="T65" fmla="*/ 8 h 70"/>
              <a:gd name="T66" fmla="*/ 18 w 56"/>
              <a:gd name="T67" fmla="*/ 11 h 70"/>
              <a:gd name="T68" fmla="*/ 15 w 56"/>
              <a:gd name="T69" fmla="*/ 12 h 70"/>
              <a:gd name="T70" fmla="*/ 15 w 56"/>
              <a:gd name="T71" fmla="*/ 18 h 70"/>
              <a:gd name="T72" fmla="*/ 14 w 56"/>
              <a:gd name="T73" fmla="*/ 17 h 70"/>
              <a:gd name="T74" fmla="*/ 11 w 56"/>
              <a:gd name="T75" fmla="*/ 10 h 70"/>
              <a:gd name="T76" fmla="*/ 9 w 56"/>
              <a:gd name="T77" fmla="*/ 8 h 70"/>
              <a:gd name="T78" fmla="*/ 5 w 56"/>
              <a:gd name="T79" fmla="*/ 10 h 70"/>
              <a:gd name="T80" fmla="*/ 6 w 56"/>
              <a:gd name="T81" fmla="*/ 13 h 70"/>
              <a:gd name="T82" fmla="*/ 6 w 56"/>
              <a:gd name="T83" fmla="*/ 15 h 70"/>
              <a:gd name="T84" fmla="*/ 2 w 56"/>
              <a:gd name="T85" fmla="*/ 17 h 70"/>
              <a:gd name="T86" fmla="*/ 2 w 56"/>
              <a:gd name="T87" fmla="*/ 22 h 70"/>
              <a:gd name="T88" fmla="*/ 5 w 56"/>
              <a:gd name="T89" fmla="*/ 27 h 70"/>
              <a:gd name="T90" fmla="*/ 5 w 56"/>
              <a:gd name="T91" fmla="*/ 31 h 70"/>
              <a:gd name="T92" fmla="*/ 4 w 56"/>
              <a:gd name="T93" fmla="*/ 34 h 70"/>
              <a:gd name="T94" fmla="*/ 0 w 56"/>
              <a:gd name="T95" fmla="*/ 37 h 70"/>
              <a:gd name="T96" fmla="*/ 1 w 56"/>
              <a:gd name="T97" fmla="*/ 41 h 70"/>
              <a:gd name="T98" fmla="*/ 4 w 56"/>
              <a:gd name="T99" fmla="*/ 45 h 70"/>
              <a:gd name="T100" fmla="*/ 6 w 56"/>
              <a:gd name="T101" fmla="*/ 48 h 70"/>
              <a:gd name="T102" fmla="*/ 5 w 56"/>
              <a:gd name="T103" fmla="*/ 56 h 70"/>
              <a:gd name="T104" fmla="*/ 4 w 56"/>
              <a:gd name="T105" fmla="*/ 60 h 7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6"/>
              <a:gd name="T160" fmla="*/ 0 h 70"/>
              <a:gd name="T161" fmla="*/ 56 w 56"/>
              <a:gd name="T162" fmla="*/ 70 h 7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6" h="70">
                <a:moveTo>
                  <a:pt x="4" y="60"/>
                </a:moveTo>
                <a:lnTo>
                  <a:pt x="8" y="64"/>
                </a:lnTo>
                <a:lnTo>
                  <a:pt x="13" y="64"/>
                </a:lnTo>
                <a:lnTo>
                  <a:pt x="19" y="66"/>
                </a:lnTo>
                <a:lnTo>
                  <a:pt x="23" y="70"/>
                </a:lnTo>
                <a:lnTo>
                  <a:pt x="28" y="70"/>
                </a:lnTo>
                <a:lnTo>
                  <a:pt x="24" y="65"/>
                </a:lnTo>
                <a:lnTo>
                  <a:pt x="27" y="60"/>
                </a:lnTo>
                <a:lnTo>
                  <a:pt x="30" y="53"/>
                </a:lnTo>
                <a:lnTo>
                  <a:pt x="31" y="46"/>
                </a:lnTo>
                <a:lnTo>
                  <a:pt x="38" y="41"/>
                </a:lnTo>
                <a:lnTo>
                  <a:pt x="43" y="38"/>
                </a:lnTo>
                <a:lnTo>
                  <a:pt x="43" y="34"/>
                </a:lnTo>
                <a:lnTo>
                  <a:pt x="43" y="27"/>
                </a:lnTo>
                <a:lnTo>
                  <a:pt x="45" y="24"/>
                </a:lnTo>
                <a:lnTo>
                  <a:pt x="49" y="23"/>
                </a:lnTo>
                <a:lnTo>
                  <a:pt x="51" y="25"/>
                </a:lnTo>
                <a:lnTo>
                  <a:pt x="56" y="20"/>
                </a:lnTo>
                <a:lnTo>
                  <a:pt x="55" y="15"/>
                </a:lnTo>
                <a:lnTo>
                  <a:pt x="51" y="14"/>
                </a:lnTo>
                <a:lnTo>
                  <a:pt x="47" y="14"/>
                </a:lnTo>
                <a:lnTo>
                  <a:pt x="45" y="14"/>
                </a:lnTo>
                <a:lnTo>
                  <a:pt x="43" y="8"/>
                </a:lnTo>
                <a:lnTo>
                  <a:pt x="43" y="1"/>
                </a:lnTo>
                <a:lnTo>
                  <a:pt x="40" y="0"/>
                </a:lnTo>
                <a:lnTo>
                  <a:pt x="38" y="2"/>
                </a:lnTo>
                <a:lnTo>
                  <a:pt x="30" y="1"/>
                </a:lnTo>
                <a:lnTo>
                  <a:pt x="28" y="4"/>
                </a:lnTo>
                <a:lnTo>
                  <a:pt x="30" y="9"/>
                </a:lnTo>
                <a:lnTo>
                  <a:pt x="29" y="14"/>
                </a:lnTo>
                <a:lnTo>
                  <a:pt x="26" y="10"/>
                </a:lnTo>
                <a:lnTo>
                  <a:pt x="24" y="7"/>
                </a:lnTo>
                <a:lnTo>
                  <a:pt x="19" y="8"/>
                </a:lnTo>
                <a:lnTo>
                  <a:pt x="18" y="11"/>
                </a:lnTo>
                <a:lnTo>
                  <a:pt x="15" y="12"/>
                </a:lnTo>
                <a:lnTo>
                  <a:pt x="15" y="18"/>
                </a:lnTo>
                <a:lnTo>
                  <a:pt x="14" y="17"/>
                </a:lnTo>
                <a:lnTo>
                  <a:pt x="11" y="10"/>
                </a:lnTo>
                <a:lnTo>
                  <a:pt x="9" y="8"/>
                </a:lnTo>
                <a:lnTo>
                  <a:pt x="5" y="10"/>
                </a:lnTo>
                <a:lnTo>
                  <a:pt x="6" y="13"/>
                </a:lnTo>
                <a:lnTo>
                  <a:pt x="6" y="15"/>
                </a:lnTo>
                <a:lnTo>
                  <a:pt x="2" y="17"/>
                </a:lnTo>
                <a:lnTo>
                  <a:pt x="2" y="22"/>
                </a:lnTo>
                <a:lnTo>
                  <a:pt x="5" y="27"/>
                </a:lnTo>
                <a:lnTo>
                  <a:pt x="5" y="31"/>
                </a:lnTo>
                <a:lnTo>
                  <a:pt x="4" y="34"/>
                </a:lnTo>
                <a:lnTo>
                  <a:pt x="0" y="37"/>
                </a:lnTo>
                <a:lnTo>
                  <a:pt x="1" y="41"/>
                </a:lnTo>
                <a:lnTo>
                  <a:pt x="4" y="45"/>
                </a:lnTo>
                <a:lnTo>
                  <a:pt x="6" y="48"/>
                </a:lnTo>
                <a:lnTo>
                  <a:pt x="5" y="56"/>
                </a:lnTo>
                <a:lnTo>
                  <a:pt x="4" y="60"/>
                </a:lnTo>
                <a:close/>
              </a:path>
            </a:pathLst>
          </a:custGeom>
          <a:gradFill>
            <a:gsLst>
              <a:gs pos="0">
                <a:schemeClr val="bg1">
                  <a:shade val="30000"/>
                  <a:satMod val="115000"/>
                  <a:alpha val="73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73" name="Freeform 236"/>
          <p:cNvSpPr>
            <a:spLocks/>
          </p:cNvSpPr>
          <p:nvPr/>
        </p:nvSpPr>
        <p:spPr bwMode="auto">
          <a:xfrm>
            <a:off x="5497710" y="1311128"/>
            <a:ext cx="49205" cy="27629"/>
          </a:xfrm>
          <a:custGeom>
            <a:avLst/>
            <a:gdLst>
              <a:gd name="T0" fmla="*/ 0 w 43"/>
              <a:gd name="T1" fmla="*/ 2147483647 h 27"/>
              <a:gd name="T2" fmla="*/ 2147483647 w 43"/>
              <a:gd name="T3" fmla="*/ 2147483647 h 27"/>
              <a:gd name="T4" fmla="*/ 2147483647 w 43"/>
              <a:gd name="T5" fmla="*/ 2147483647 h 27"/>
              <a:gd name="T6" fmla="*/ 2147483647 w 43"/>
              <a:gd name="T7" fmla="*/ 2147483647 h 27"/>
              <a:gd name="T8" fmla="*/ 2147483647 w 43"/>
              <a:gd name="T9" fmla="*/ 2147483647 h 27"/>
              <a:gd name="T10" fmla="*/ 2147483647 w 43"/>
              <a:gd name="T11" fmla="*/ 2147483647 h 27"/>
              <a:gd name="T12" fmla="*/ 2147483647 w 43"/>
              <a:gd name="T13" fmla="*/ 2147483647 h 27"/>
              <a:gd name="T14" fmla="*/ 2147483647 w 43"/>
              <a:gd name="T15" fmla="*/ 2147483647 h 27"/>
              <a:gd name="T16" fmla="*/ 2147483647 w 43"/>
              <a:gd name="T17" fmla="*/ 0 h 27"/>
              <a:gd name="T18" fmla="*/ 2147483647 w 43"/>
              <a:gd name="T19" fmla="*/ 2147483647 h 27"/>
              <a:gd name="T20" fmla="*/ 2147483647 w 43"/>
              <a:gd name="T21" fmla="*/ 2147483647 h 27"/>
              <a:gd name="T22" fmla="*/ 2147483647 w 43"/>
              <a:gd name="T23" fmla="*/ 2147483647 h 27"/>
              <a:gd name="T24" fmla="*/ 2147483647 w 43"/>
              <a:gd name="T25" fmla="*/ 2147483647 h 27"/>
              <a:gd name="T26" fmla="*/ 2147483647 w 43"/>
              <a:gd name="T27" fmla="*/ 2147483647 h 27"/>
              <a:gd name="T28" fmla="*/ 0 w 43"/>
              <a:gd name="T29" fmla="*/ 2147483647 h 27"/>
              <a:gd name="T30" fmla="*/ 0 w 43"/>
              <a:gd name="T31" fmla="*/ 2147483647 h 2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3"/>
              <a:gd name="T49" fmla="*/ 0 h 27"/>
              <a:gd name="T50" fmla="*/ 43 w 43"/>
              <a:gd name="T51" fmla="*/ 27 h 2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3" h="27">
                <a:moveTo>
                  <a:pt x="0" y="26"/>
                </a:moveTo>
                <a:lnTo>
                  <a:pt x="3" y="27"/>
                </a:lnTo>
                <a:lnTo>
                  <a:pt x="8" y="23"/>
                </a:lnTo>
                <a:lnTo>
                  <a:pt x="12" y="18"/>
                </a:lnTo>
                <a:lnTo>
                  <a:pt x="24" y="18"/>
                </a:lnTo>
                <a:lnTo>
                  <a:pt x="34" y="16"/>
                </a:lnTo>
                <a:lnTo>
                  <a:pt x="40" y="11"/>
                </a:lnTo>
                <a:lnTo>
                  <a:pt x="41" y="6"/>
                </a:lnTo>
                <a:lnTo>
                  <a:pt x="43" y="0"/>
                </a:lnTo>
                <a:lnTo>
                  <a:pt x="35" y="3"/>
                </a:lnTo>
                <a:lnTo>
                  <a:pt x="20" y="10"/>
                </a:lnTo>
                <a:lnTo>
                  <a:pt x="17" y="10"/>
                </a:lnTo>
                <a:lnTo>
                  <a:pt x="12" y="14"/>
                </a:lnTo>
                <a:lnTo>
                  <a:pt x="3" y="16"/>
                </a:lnTo>
                <a:lnTo>
                  <a:pt x="0" y="18"/>
                </a:lnTo>
                <a:lnTo>
                  <a:pt x="0" y="26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174" name="Freeform 237"/>
          <p:cNvSpPr>
            <a:spLocks/>
          </p:cNvSpPr>
          <p:nvPr/>
        </p:nvSpPr>
        <p:spPr bwMode="auto">
          <a:xfrm>
            <a:off x="5522884" y="1377636"/>
            <a:ext cx="20597" cy="22512"/>
          </a:xfrm>
          <a:custGeom>
            <a:avLst/>
            <a:gdLst>
              <a:gd name="T0" fmla="*/ 2147483647 w 18"/>
              <a:gd name="T1" fmla="*/ 0 h 22"/>
              <a:gd name="T2" fmla="*/ 2147483647 w 18"/>
              <a:gd name="T3" fmla="*/ 2147483647 h 22"/>
              <a:gd name="T4" fmla="*/ 2147483647 w 18"/>
              <a:gd name="T5" fmla="*/ 2147483647 h 22"/>
              <a:gd name="T6" fmla="*/ 2147483647 w 18"/>
              <a:gd name="T7" fmla="*/ 2147483647 h 22"/>
              <a:gd name="T8" fmla="*/ 2147483647 w 18"/>
              <a:gd name="T9" fmla="*/ 2147483647 h 22"/>
              <a:gd name="T10" fmla="*/ 2147483647 w 18"/>
              <a:gd name="T11" fmla="*/ 2147483647 h 22"/>
              <a:gd name="T12" fmla="*/ 2147483647 w 18"/>
              <a:gd name="T13" fmla="*/ 2147483647 h 22"/>
              <a:gd name="T14" fmla="*/ 2147483647 w 18"/>
              <a:gd name="T15" fmla="*/ 2147483647 h 22"/>
              <a:gd name="T16" fmla="*/ 0 w 18"/>
              <a:gd name="T17" fmla="*/ 2147483647 h 22"/>
              <a:gd name="T18" fmla="*/ 2147483647 w 18"/>
              <a:gd name="T19" fmla="*/ 2147483647 h 22"/>
              <a:gd name="T20" fmla="*/ 2147483647 w 18"/>
              <a:gd name="T21" fmla="*/ 0 h 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22"/>
              <a:gd name="T35" fmla="*/ 18 w 18"/>
              <a:gd name="T36" fmla="*/ 22 h 2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22">
                <a:moveTo>
                  <a:pt x="6" y="0"/>
                </a:moveTo>
                <a:lnTo>
                  <a:pt x="17" y="7"/>
                </a:lnTo>
                <a:lnTo>
                  <a:pt x="18" y="12"/>
                </a:lnTo>
                <a:lnTo>
                  <a:pt x="14" y="16"/>
                </a:lnTo>
                <a:lnTo>
                  <a:pt x="10" y="19"/>
                </a:lnTo>
                <a:lnTo>
                  <a:pt x="12" y="22"/>
                </a:lnTo>
                <a:lnTo>
                  <a:pt x="6" y="21"/>
                </a:lnTo>
                <a:lnTo>
                  <a:pt x="2" y="16"/>
                </a:lnTo>
                <a:lnTo>
                  <a:pt x="0" y="12"/>
                </a:lnTo>
                <a:lnTo>
                  <a:pt x="3" y="6"/>
                </a:lnTo>
                <a:lnTo>
                  <a:pt x="6" y="0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175" name="Freeform 238"/>
          <p:cNvSpPr>
            <a:spLocks/>
          </p:cNvSpPr>
          <p:nvPr/>
        </p:nvSpPr>
        <p:spPr bwMode="auto">
          <a:xfrm>
            <a:off x="5549203" y="1370478"/>
            <a:ext cx="30895" cy="33769"/>
          </a:xfrm>
          <a:custGeom>
            <a:avLst/>
            <a:gdLst>
              <a:gd name="T0" fmla="*/ 2147483647 w 27"/>
              <a:gd name="T1" fmla="*/ 0 h 33"/>
              <a:gd name="T2" fmla="*/ 2147483647 w 27"/>
              <a:gd name="T3" fmla="*/ 2147483647 h 33"/>
              <a:gd name="T4" fmla="*/ 2147483647 w 27"/>
              <a:gd name="T5" fmla="*/ 2147483647 h 33"/>
              <a:gd name="T6" fmla="*/ 2147483647 w 27"/>
              <a:gd name="T7" fmla="*/ 2147483647 h 33"/>
              <a:gd name="T8" fmla="*/ 2147483647 w 27"/>
              <a:gd name="T9" fmla="*/ 2147483647 h 33"/>
              <a:gd name="T10" fmla="*/ 2147483647 w 27"/>
              <a:gd name="T11" fmla="*/ 2147483647 h 33"/>
              <a:gd name="T12" fmla="*/ 2147483647 w 27"/>
              <a:gd name="T13" fmla="*/ 2147483647 h 33"/>
              <a:gd name="T14" fmla="*/ 2147483647 w 27"/>
              <a:gd name="T15" fmla="*/ 2147483647 h 33"/>
              <a:gd name="T16" fmla="*/ 2147483647 w 27"/>
              <a:gd name="T17" fmla="*/ 2147483647 h 33"/>
              <a:gd name="T18" fmla="*/ 2147483647 w 27"/>
              <a:gd name="T19" fmla="*/ 2147483647 h 33"/>
              <a:gd name="T20" fmla="*/ 2147483647 w 27"/>
              <a:gd name="T21" fmla="*/ 2147483647 h 33"/>
              <a:gd name="T22" fmla="*/ 0 w 27"/>
              <a:gd name="T23" fmla="*/ 2147483647 h 33"/>
              <a:gd name="T24" fmla="*/ 2147483647 w 27"/>
              <a:gd name="T25" fmla="*/ 2147483647 h 33"/>
              <a:gd name="T26" fmla="*/ 2147483647 w 27"/>
              <a:gd name="T27" fmla="*/ 2147483647 h 33"/>
              <a:gd name="T28" fmla="*/ 2147483647 w 27"/>
              <a:gd name="T29" fmla="*/ 2147483647 h 33"/>
              <a:gd name="T30" fmla="*/ 2147483647 w 27"/>
              <a:gd name="T31" fmla="*/ 2147483647 h 33"/>
              <a:gd name="T32" fmla="*/ 2147483647 w 27"/>
              <a:gd name="T33" fmla="*/ 2147483647 h 33"/>
              <a:gd name="T34" fmla="*/ 2147483647 w 27"/>
              <a:gd name="T35" fmla="*/ 2147483647 h 33"/>
              <a:gd name="T36" fmla="*/ 2147483647 w 27"/>
              <a:gd name="T37" fmla="*/ 0 h 3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7"/>
              <a:gd name="T58" fmla="*/ 0 h 33"/>
              <a:gd name="T59" fmla="*/ 27 w 27"/>
              <a:gd name="T60" fmla="*/ 33 h 3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7" h="33">
                <a:moveTo>
                  <a:pt x="26" y="0"/>
                </a:moveTo>
                <a:lnTo>
                  <a:pt x="27" y="1"/>
                </a:lnTo>
                <a:lnTo>
                  <a:pt x="26" y="3"/>
                </a:lnTo>
                <a:lnTo>
                  <a:pt x="27" y="8"/>
                </a:lnTo>
                <a:lnTo>
                  <a:pt x="24" y="11"/>
                </a:lnTo>
                <a:lnTo>
                  <a:pt x="21" y="14"/>
                </a:lnTo>
                <a:lnTo>
                  <a:pt x="22" y="19"/>
                </a:lnTo>
                <a:lnTo>
                  <a:pt x="21" y="22"/>
                </a:lnTo>
                <a:lnTo>
                  <a:pt x="22" y="25"/>
                </a:lnTo>
                <a:lnTo>
                  <a:pt x="18" y="33"/>
                </a:lnTo>
                <a:lnTo>
                  <a:pt x="7" y="25"/>
                </a:lnTo>
                <a:lnTo>
                  <a:pt x="0" y="21"/>
                </a:lnTo>
                <a:lnTo>
                  <a:pt x="3" y="19"/>
                </a:lnTo>
                <a:lnTo>
                  <a:pt x="3" y="13"/>
                </a:lnTo>
                <a:lnTo>
                  <a:pt x="10" y="9"/>
                </a:lnTo>
                <a:lnTo>
                  <a:pt x="14" y="10"/>
                </a:lnTo>
                <a:lnTo>
                  <a:pt x="18" y="9"/>
                </a:lnTo>
                <a:lnTo>
                  <a:pt x="23" y="4"/>
                </a:lnTo>
                <a:lnTo>
                  <a:pt x="26" y="0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176" name="Freeform 239"/>
          <p:cNvSpPr>
            <a:spLocks/>
          </p:cNvSpPr>
          <p:nvPr/>
        </p:nvSpPr>
        <p:spPr bwMode="auto">
          <a:xfrm>
            <a:off x="5544622" y="1405266"/>
            <a:ext cx="13731" cy="14326"/>
          </a:xfrm>
          <a:custGeom>
            <a:avLst/>
            <a:gdLst>
              <a:gd name="T0" fmla="*/ 0 w 12"/>
              <a:gd name="T1" fmla="*/ 0 h 14"/>
              <a:gd name="T2" fmla="*/ 2147483647 w 12"/>
              <a:gd name="T3" fmla="*/ 2147483647 h 14"/>
              <a:gd name="T4" fmla="*/ 2147483647 w 12"/>
              <a:gd name="T5" fmla="*/ 2147483647 h 14"/>
              <a:gd name="T6" fmla="*/ 2147483647 w 12"/>
              <a:gd name="T7" fmla="*/ 2147483647 h 14"/>
              <a:gd name="T8" fmla="*/ 2147483647 w 12"/>
              <a:gd name="T9" fmla="*/ 2147483647 h 14"/>
              <a:gd name="T10" fmla="*/ 2147483647 w 12"/>
              <a:gd name="T11" fmla="*/ 2147483647 h 14"/>
              <a:gd name="T12" fmla="*/ 2147483647 w 12"/>
              <a:gd name="T13" fmla="*/ 2147483647 h 14"/>
              <a:gd name="T14" fmla="*/ 0 w 12"/>
              <a:gd name="T15" fmla="*/ 0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14"/>
              <a:gd name="T26" fmla="*/ 12 w 12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14">
                <a:moveTo>
                  <a:pt x="0" y="0"/>
                </a:moveTo>
                <a:lnTo>
                  <a:pt x="8" y="2"/>
                </a:lnTo>
                <a:lnTo>
                  <a:pt x="11" y="6"/>
                </a:lnTo>
                <a:lnTo>
                  <a:pt x="12" y="11"/>
                </a:lnTo>
                <a:lnTo>
                  <a:pt x="8" y="14"/>
                </a:lnTo>
                <a:lnTo>
                  <a:pt x="3" y="12"/>
                </a:lnTo>
                <a:lnTo>
                  <a:pt x="2" y="7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177" name="Freeform 240"/>
          <p:cNvSpPr>
            <a:spLocks/>
          </p:cNvSpPr>
          <p:nvPr/>
        </p:nvSpPr>
        <p:spPr bwMode="auto">
          <a:xfrm>
            <a:off x="5629292" y="1402196"/>
            <a:ext cx="8010" cy="11256"/>
          </a:xfrm>
          <a:custGeom>
            <a:avLst/>
            <a:gdLst>
              <a:gd name="T0" fmla="*/ 2147483647 w 7"/>
              <a:gd name="T1" fmla="*/ 0 h 11"/>
              <a:gd name="T2" fmla="*/ 0 w 7"/>
              <a:gd name="T3" fmla="*/ 2147483647 h 11"/>
              <a:gd name="T4" fmla="*/ 0 w 7"/>
              <a:gd name="T5" fmla="*/ 2147483647 h 11"/>
              <a:gd name="T6" fmla="*/ 2147483647 w 7"/>
              <a:gd name="T7" fmla="*/ 2147483647 h 11"/>
              <a:gd name="T8" fmla="*/ 2147483647 w 7"/>
              <a:gd name="T9" fmla="*/ 2147483647 h 11"/>
              <a:gd name="T10" fmla="*/ 2147483647 w 7"/>
              <a:gd name="T11" fmla="*/ 0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11"/>
              <a:gd name="T20" fmla="*/ 7 w 7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11">
                <a:moveTo>
                  <a:pt x="3" y="0"/>
                </a:moveTo>
                <a:lnTo>
                  <a:pt x="0" y="2"/>
                </a:lnTo>
                <a:lnTo>
                  <a:pt x="0" y="8"/>
                </a:lnTo>
                <a:lnTo>
                  <a:pt x="5" y="11"/>
                </a:lnTo>
                <a:lnTo>
                  <a:pt x="7" y="6"/>
                </a:lnTo>
                <a:lnTo>
                  <a:pt x="3" y="0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178" name="Freeform 241"/>
          <p:cNvSpPr>
            <a:spLocks/>
          </p:cNvSpPr>
          <p:nvPr/>
        </p:nvSpPr>
        <p:spPr bwMode="auto">
          <a:xfrm>
            <a:off x="5548041" y="1555257"/>
            <a:ext cx="179653" cy="89026"/>
          </a:xfrm>
          <a:custGeom>
            <a:avLst/>
            <a:gdLst>
              <a:gd name="T0" fmla="*/ 38 w 157"/>
              <a:gd name="T1" fmla="*/ 84 h 87"/>
              <a:gd name="T2" fmla="*/ 37 w 157"/>
              <a:gd name="T3" fmla="*/ 79 h 87"/>
              <a:gd name="T4" fmla="*/ 32 w 157"/>
              <a:gd name="T5" fmla="*/ 76 h 87"/>
              <a:gd name="T6" fmla="*/ 14 w 157"/>
              <a:gd name="T7" fmla="*/ 59 h 87"/>
              <a:gd name="T8" fmla="*/ 12 w 157"/>
              <a:gd name="T9" fmla="*/ 50 h 87"/>
              <a:gd name="T10" fmla="*/ 4 w 157"/>
              <a:gd name="T11" fmla="*/ 49 h 87"/>
              <a:gd name="T12" fmla="*/ 5 w 157"/>
              <a:gd name="T13" fmla="*/ 41 h 87"/>
              <a:gd name="T14" fmla="*/ 2 w 157"/>
              <a:gd name="T15" fmla="*/ 33 h 87"/>
              <a:gd name="T16" fmla="*/ 0 w 157"/>
              <a:gd name="T17" fmla="*/ 29 h 87"/>
              <a:gd name="T18" fmla="*/ 1 w 157"/>
              <a:gd name="T19" fmla="*/ 23 h 87"/>
              <a:gd name="T20" fmla="*/ 8 w 157"/>
              <a:gd name="T21" fmla="*/ 23 h 87"/>
              <a:gd name="T22" fmla="*/ 18 w 157"/>
              <a:gd name="T23" fmla="*/ 21 h 87"/>
              <a:gd name="T24" fmla="*/ 49 w 157"/>
              <a:gd name="T25" fmla="*/ 5 h 87"/>
              <a:gd name="T26" fmla="*/ 56 w 157"/>
              <a:gd name="T27" fmla="*/ 0 h 87"/>
              <a:gd name="T28" fmla="*/ 59 w 157"/>
              <a:gd name="T29" fmla="*/ 6 h 87"/>
              <a:gd name="T30" fmla="*/ 66 w 157"/>
              <a:gd name="T31" fmla="*/ 3 h 87"/>
              <a:gd name="T32" fmla="*/ 72 w 157"/>
              <a:gd name="T33" fmla="*/ 4 h 87"/>
              <a:gd name="T34" fmla="*/ 76 w 157"/>
              <a:gd name="T35" fmla="*/ 6 h 87"/>
              <a:gd name="T36" fmla="*/ 76 w 157"/>
              <a:gd name="T37" fmla="*/ 13 h 87"/>
              <a:gd name="T38" fmla="*/ 88 w 157"/>
              <a:gd name="T39" fmla="*/ 21 h 87"/>
              <a:gd name="T40" fmla="*/ 89 w 157"/>
              <a:gd name="T41" fmla="*/ 26 h 87"/>
              <a:gd name="T42" fmla="*/ 93 w 157"/>
              <a:gd name="T43" fmla="*/ 32 h 87"/>
              <a:gd name="T44" fmla="*/ 96 w 157"/>
              <a:gd name="T45" fmla="*/ 34 h 87"/>
              <a:gd name="T46" fmla="*/ 98 w 157"/>
              <a:gd name="T47" fmla="*/ 32 h 87"/>
              <a:gd name="T48" fmla="*/ 106 w 157"/>
              <a:gd name="T49" fmla="*/ 28 h 87"/>
              <a:gd name="T50" fmla="*/ 109 w 157"/>
              <a:gd name="T51" fmla="*/ 29 h 87"/>
              <a:gd name="T52" fmla="*/ 120 w 157"/>
              <a:gd name="T53" fmla="*/ 39 h 87"/>
              <a:gd name="T54" fmla="*/ 122 w 157"/>
              <a:gd name="T55" fmla="*/ 39 h 87"/>
              <a:gd name="T56" fmla="*/ 133 w 157"/>
              <a:gd name="T57" fmla="*/ 46 h 87"/>
              <a:gd name="T58" fmla="*/ 149 w 157"/>
              <a:gd name="T59" fmla="*/ 45 h 87"/>
              <a:gd name="T60" fmla="*/ 157 w 157"/>
              <a:gd name="T61" fmla="*/ 50 h 87"/>
              <a:gd name="T62" fmla="*/ 140 w 157"/>
              <a:gd name="T63" fmla="*/ 60 h 87"/>
              <a:gd name="T64" fmla="*/ 139 w 157"/>
              <a:gd name="T65" fmla="*/ 72 h 87"/>
              <a:gd name="T66" fmla="*/ 129 w 157"/>
              <a:gd name="T67" fmla="*/ 82 h 87"/>
              <a:gd name="T68" fmla="*/ 117 w 157"/>
              <a:gd name="T69" fmla="*/ 82 h 87"/>
              <a:gd name="T70" fmla="*/ 111 w 157"/>
              <a:gd name="T71" fmla="*/ 84 h 87"/>
              <a:gd name="T72" fmla="*/ 103 w 157"/>
              <a:gd name="T73" fmla="*/ 87 h 87"/>
              <a:gd name="T74" fmla="*/ 93 w 157"/>
              <a:gd name="T75" fmla="*/ 81 h 87"/>
              <a:gd name="T76" fmla="*/ 87 w 157"/>
              <a:gd name="T77" fmla="*/ 84 h 87"/>
              <a:gd name="T78" fmla="*/ 81 w 157"/>
              <a:gd name="T79" fmla="*/ 85 h 87"/>
              <a:gd name="T80" fmla="*/ 76 w 157"/>
              <a:gd name="T81" fmla="*/ 77 h 87"/>
              <a:gd name="T82" fmla="*/ 62 w 157"/>
              <a:gd name="T83" fmla="*/ 79 h 87"/>
              <a:gd name="T84" fmla="*/ 58 w 157"/>
              <a:gd name="T85" fmla="*/ 82 h 87"/>
              <a:gd name="T86" fmla="*/ 56 w 157"/>
              <a:gd name="T87" fmla="*/ 84 h 87"/>
              <a:gd name="T88" fmla="*/ 49 w 157"/>
              <a:gd name="T89" fmla="*/ 84 h 87"/>
              <a:gd name="T90" fmla="*/ 43 w 157"/>
              <a:gd name="T91" fmla="*/ 86 h 87"/>
              <a:gd name="T92" fmla="*/ 38 w 157"/>
              <a:gd name="T93" fmla="*/ 84 h 8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57"/>
              <a:gd name="T142" fmla="*/ 0 h 87"/>
              <a:gd name="T143" fmla="*/ 157 w 157"/>
              <a:gd name="T144" fmla="*/ 87 h 8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57" h="87">
                <a:moveTo>
                  <a:pt x="38" y="84"/>
                </a:moveTo>
                <a:lnTo>
                  <a:pt x="37" y="79"/>
                </a:lnTo>
                <a:lnTo>
                  <a:pt x="32" y="76"/>
                </a:lnTo>
                <a:lnTo>
                  <a:pt x="14" y="59"/>
                </a:lnTo>
                <a:lnTo>
                  <a:pt x="12" y="50"/>
                </a:lnTo>
                <a:lnTo>
                  <a:pt x="4" y="49"/>
                </a:lnTo>
                <a:lnTo>
                  <a:pt x="5" y="41"/>
                </a:lnTo>
                <a:lnTo>
                  <a:pt x="2" y="33"/>
                </a:lnTo>
                <a:lnTo>
                  <a:pt x="0" y="29"/>
                </a:lnTo>
                <a:lnTo>
                  <a:pt x="1" y="23"/>
                </a:lnTo>
                <a:lnTo>
                  <a:pt x="8" y="23"/>
                </a:lnTo>
                <a:lnTo>
                  <a:pt x="18" y="21"/>
                </a:lnTo>
                <a:lnTo>
                  <a:pt x="49" y="5"/>
                </a:lnTo>
                <a:lnTo>
                  <a:pt x="56" y="0"/>
                </a:lnTo>
                <a:lnTo>
                  <a:pt x="59" y="6"/>
                </a:lnTo>
                <a:lnTo>
                  <a:pt x="66" y="3"/>
                </a:lnTo>
                <a:lnTo>
                  <a:pt x="72" y="4"/>
                </a:lnTo>
                <a:lnTo>
                  <a:pt x="76" y="6"/>
                </a:lnTo>
                <a:lnTo>
                  <a:pt x="76" y="13"/>
                </a:lnTo>
                <a:lnTo>
                  <a:pt x="88" y="21"/>
                </a:lnTo>
                <a:lnTo>
                  <a:pt x="89" y="26"/>
                </a:lnTo>
                <a:lnTo>
                  <a:pt x="93" y="32"/>
                </a:lnTo>
                <a:lnTo>
                  <a:pt x="96" y="34"/>
                </a:lnTo>
                <a:lnTo>
                  <a:pt x="98" y="32"/>
                </a:lnTo>
                <a:lnTo>
                  <a:pt x="106" y="28"/>
                </a:lnTo>
                <a:lnTo>
                  <a:pt x="109" y="29"/>
                </a:lnTo>
                <a:lnTo>
                  <a:pt x="120" y="39"/>
                </a:lnTo>
                <a:lnTo>
                  <a:pt x="122" y="39"/>
                </a:lnTo>
                <a:lnTo>
                  <a:pt x="133" y="46"/>
                </a:lnTo>
                <a:lnTo>
                  <a:pt x="149" y="45"/>
                </a:lnTo>
                <a:lnTo>
                  <a:pt x="157" y="50"/>
                </a:lnTo>
                <a:lnTo>
                  <a:pt x="140" y="60"/>
                </a:lnTo>
                <a:lnTo>
                  <a:pt x="139" y="72"/>
                </a:lnTo>
                <a:lnTo>
                  <a:pt x="129" y="82"/>
                </a:lnTo>
                <a:lnTo>
                  <a:pt x="117" y="82"/>
                </a:lnTo>
                <a:lnTo>
                  <a:pt x="111" y="84"/>
                </a:lnTo>
                <a:lnTo>
                  <a:pt x="103" y="87"/>
                </a:lnTo>
                <a:lnTo>
                  <a:pt x="93" y="81"/>
                </a:lnTo>
                <a:lnTo>
                  <a:pt x="87" y="84"/>
                </a:lnTo>
                <a:lnTo>
                  <a:pt x="81" y="85"/>
                </a:lnTo>
                <a:lnTo>
                  <a:pt x="76" y="77"/>
                </a:lnTo>
                <a:lnTo>
                  <a:pt x="62" y="79"/>
                </a:lnTo>
                <a:lnTo>
                  <a:pt x="58" y="82"/>
                </a:lnTo>
                <a:lnTo>
                  <a:pt x="56" y="84"/>
                </a:lnTo>
                <a:lnTo>
                  <a:pt x="49" y="84"/>
                </a:lnTo>
                <a:lnTo>
                  <a:pt x="43" y="86"/>
                </a:lnTo>
                <a:lnTo>
                  <a:pt x="38" y="84"/>
                </a:lnTo>
                <a:close/>
              </a:path>
            </a:pathLst>
          </a:custGeom>
          <a:gradFill>
            <a:gsLst>
              <a:gs pos="0">
                <a:schemeClr val="bg1">
                  <a:shade val="30000"/>
                  <a:satMod val="115000"/>
                  <a:alpha val="73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79" name="Freeform 242"/>
          <p:cNvSpPr>
            <a:spLocks/>
          </p:cNvSpPr>
          <p:nvPr/>
        </p:nvSpPr>
        <p:spPr bwMode="auto">
          <a:xfrm>
            <a:off x="5565205" y="1722057"/>
            <a:ext cx="163633" cy="143261"/>
          </a:xfrm>
          <a:custGeom>
            <a:avLst/>
            <a:gdLst>
              <a:gd name="T0" fmla="*/ 3 w 143"/>
              <a:gd name="T1" fmla="*/ 40 h 140"/>
              <a:gd name="T2" fmla="*/ 9 w 143"/>
              <a:gd name="T3" fmla="*/ 51 h 140"/>
              <a:gd name="T4" fmla="*/ 16 w 143"/>
              <a:gd name="T5" fmla="*/ 50 h 140"/>
              <a:gd name="T6" fmla="*/ 23 w 143"/>
              <a:gd name="T7" fmla="*/ 38 h 140"/>
              <a:gd name="T8" fmla="*/ 33 w 143"/>
              <a:gd name="T9" fmla="*/ 44 h 140"/>
              <a:gd name="T10" fmla="*/ 35 w 143"/>
              <a:gd name="T11" fmla="*/ 53 h 140"/>
              <a:gd name="T12" fmla="*/ 41 w 143"/>
              <a:gd name="T13" fmla="*/ 65 h 140"/>
              <a:gd name="T14" fmla="*/ 45 w 143"/>
              <a:gd name="T15" fmla="*/ 74 h 140"/>
              <a:gd name="T16" fmla="*/ 42 w 143"/>
              <a:gd name="T17" fmla="*/ 78 h 140"/>
              <a:gd name="T18" fmla="*/ 63 w 143"/>
              <a:gd name="T19" fmla="*/ 102 h 140"/>
              <a:gd name="T20" fmla="*/ 74 w 143"/>
              <a:gd name="T21" fmla="*/ 103 h 140"/>
              <a:gd name="T22" fmla="*/ 90 w 143"/>
              <a:gd name="T23" fmla="*/ 114 h 140"/>
              <a:gd name="T24" fmla="*/ 94 w 143"/>
              <a:gd name="T25" fmla="*/ 123 h 140"/>
              <a:gd name="T26" fmla="*/ 99 w 143"/>
              <a:gd name="T27" fmla="*/ 123 h 140"/>
              <a:gd name="T28" fmla="*/ 108 w 143"/>
              <a:gd name="T29" fmla="*/ 128 h 140"/>
              <a:gd name="T30" fmla="*/ 115 w 143"/>
              <a:gd name="T31" fmla="*/ 127 h 140"/>
              <a:gd name="T32" fmla="*/ 114 w 143"/>
              <a:gd name="T33" fmla="*/ 119 h 140"/>
              <a:gd name="T34" fmla="*/ 107 w 143"/>
              <a:gd name="T35" fmla="*/ 108 h 140"/>
              <a:gd name="T36" fmla="*/ 90 w 143"/>
              <a:gd name="T37" fmla="*/ 91 h 140"/>
              <a:gd name="T38" fmla="*/ 84 w 143"/>
              <a:gd name="T39" fmla="*/ 89 h 140"/>
              <a:gd name="T40" fmla="*/ 78 w 143"/>
              <a:gd name="T41" fmla="*/ 85 h 140"/>
              <a:gd name="T42" fmla="*/ 74 w 143"/>
              <a:gd name="T43" fmla="*/ 77 h 140"/>
              <a:gd name="T44" fmla="*/ 66 w 143"/>
              <a:gd name="T45" fmla="*/ 65 h 140"/>
              <a:gd name="T46" fmla="*/ 54 w 143"/>
              <a:gd name="T47" fmla="*/ 50 h 140"/>
              <a:gd name="T48" fmla="*/ 61 w 143"/>
              <a:gd name="T49" fmla="*/ 47 h 140"/>
              <a:gd name="T50" fmla="*/ 88 w 143"/>
              <a:gd name="T51" fmla="*/ 40 h 140"/>
              <a:gd name="T52" fmla="*/ 100 w 143"/>
              <a:gd name="T53" fmla="*/ 48 h 140"/>
              <a:gd name="T54" fmla="*/ 106 w 143"/>
              <a:gd name="T55" fmla="*/ 48 h 140"/>
              <a:gd name="T56" fmla="*/ 116 w 143"/>
              <a:gd name="T57" fmla="*/ 49 h 140"/>
              <a:gd name="T58" fmla="*/ 130 w 143"/>
              <a:gd name="T59" fmla="*/ 48 h 140"/>
              <a:gd name="T60" fmla="*/ 140 w 143"/>
              <a:gd name="T61" fmla="*/ 53 h 140"/>
              <a:gd name="T62" fmla="*/ 143 w 143"/>
              <a:gd name="T63" fmla="*/ 44 h 140"/>
              <a:gd name="T64" fmla="*/ 135 w 143"/>
              <a:gd name="T65" fmla="*/ 36 h 140"/>
              <a:gd name="T66" fmla="*/ 135 w 143"/>
              <a:gd name="T67" fmla="*/ 27 h 140"/>
              <a:gd name="T68" fmla="*/ 129 w 143"/>
              <a:gd name="T69" fmla="*/ 22 h 140"/>
              <a:gd name="T70" fmla="*/ 122 w 143"/>
              <a:gd name="T71" fmla="*/ 23 h 140"/>
              <a:gd name="T72" fmla="*/ 116 w 143"/>
              <a:gd name="T73" fmla="*/ 25 h 140"/>
              <a:gd name="T74" fmla="*/ 105 w 143"/>
              <a:gd name="T75" fmla="*/ 18 h 140"/>
              <a:gd name="T76" fmla="*/ 94 w 143"/>
              <a:gd name="T77" fmla="*/ 13 h 140"/>
              <a:gd name="T78" fmla="*/ 78 w 143"/>
              <a:gd name="T79" fmla="*/ 0 h 140"/>
              <a:gd name="T80" fmla="*/ 62 w 143"/>
              <a:gd name="T81" fmla="*/ 10 h 140"/>
              <a:gd name="T82" fmla="*/ 57 w 143"/>
              <a:gd name="T83" fmla="*/ 18 h 140"/>
              <a:gd name="T84" fmla="*/ 32 w 143"/>
              <a:gd name="T85" fmla="*/ 32 h 140"/>
              <a:gd name="T86" fmla="*/ 16 w 143"/>
              <a:gd name="T87" fmla="*/ 32 h 140"/>
              <a:gd name="T88" fmla="*/ 0 w 143"/>
              <a:gd name="T89" fmla="*/ 32 h 14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43"/>
              <a:gd name="T136" fmla="*/ 0 h 140"/>
              <a:gd name="T137" fmla="*/ 143 w 143"/>
              <a:gd name="T138" fmla="*/ 140 h 14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43" h="140">
                <a:moveTo>
                  <a:pt x="0" y="32"/>
                </a:moveTo>
                <a:lnTo>
                  <a:pt x="3" y="40"/>
                </a:lnTo>
                <a:lnTo>
                  <a:pt x="6" y="47"/>
                </a:lnTo>
                <a:lnTo>
                  <a:pt x="9" y="51"/>
                </a:lnTo>
                <a:lnTo>
                  <a:pt x="13" y="52"/>
                </a:lnTo>
                <a:lnTo>
                  <a:pt x="16" y="50"/>
                </a:lnTo>
                <a:lnTo>
                  <a:pt x="18" y="46"/>
                </a:lnTo>
                <a:lnTo>
                  <a:pt x="23" y="38"/>
                </a:lnTo>
                <a:lnTo>
                  <a:pt x="27" y="43"/>
                </a:lnTo>
                <a:lnTo>
                  <a:pt x="33" y="44"/>
                </a:lnTo>
                <a:lnTo>
                  <a:pt x="36" y="46"/>
                </a:lnTo>
                <a:lnTo>
                  <a:pt x="35" y="53"/>
                </a:lnTo>
                <a:lnTo>
                  <a:pt x="35" y="58"/>
                </a:lnTo>
                <a:lnTo>
                  <a:pt x="41" y="65"/>
                </a:lnTo>
                <a:lnTo>
                  <a:pt x="46" y="72"/>
                </a:lnTo>
                <a:lnTo>
                  <a:pt x="45" y="74"/>
                </a:lnTo>
                <a:lnTo>
                  <a:pt x="38" y="74"/>
                </a:lnTo>
                <a:lnTo>
                  <a:pt x="42" y="78"/>
                </a:lnTo>
                <a:lnTo>
                  <a:pt x="61" y="101"/>
                </a:lnTo>
                <a:lnTo>
                  <a:pt x="63" y="102"/>
                </a:lnTo>
                <a:lnTo>
                  <a:pt x="69" y="102"/>
                </a:lnTo>
                <a:lnTo>
                  <a:pt x="74" y="103"/>
                </a:lnTo>
                <a:lnTo>
                  <a:pt x="82" y="108"/>
                </a:lnTo>
                <a:lnTo>
                  <a:pt x="90" y="114"/>
                </a:lnTo>
                <a:lnTo>
                  <a:pt x="91" y="117"/>
                </a:lnTo>
                <a:lnTo>
                  <a:pt x="94" y="123"/>
                </a:lnTo>
                <a:lnTo>
                  <a:pt x="97" y="123"/>
                </a:lnTo>
                <a:lnTo>
                  <a:pt x="99" y="123"/>
                </a:lnTo>
                <a:lnTo>
                  <a:pt x="105" y="125"/>
                </a:lnTo>
                <a:lnTo>
                  <a:pt x="108" y="128"/>
                </a:lnTo>
                <a:lnTo>
                  <a:pt x="119" y="140"/>
                </a:lnTo>
                <a:lnTo>
                  <a:pt x="115" y="127"/>
                </a:lnTo>
                <a:lnTo>
                  <a:pt x="111" y="123"/>
                </a:lnTo>
                <a:lnTo>
                  <a:pt x="114" y="119"/>
                </a:lnTo>
                <a:lnTo>
                  <a:pt x="112" y="114"/>
                </a:lnTo>
                <a:lnTo>
                  <a:pt x="107" y="108"/>
                </a:lnTo>
                <a:lnTo>
                  <a:pt x="97" y="97"/>
                </a:lnTo>
                <a:lnTo>
                  <a:pt x="90" y="91"/>
                </a:lnTo>
                <a:lnTo>
                  <a:pt x="88" y="89"/>
                </a:lnTo>
                <a:lnTo>
                  <a:pt x="84" y="89"/>
                </a:lnTo>
                <a:lnTo>
                  <a:pt x="79" y="85"/>
                </a:lnTo>
                <a:lnTo>
                  <a:pt x="78" y="85"/>
                </a:lnTo>
                <a:lnTo>
                  <a:pt x="75" y="83"/>
                </a:lnTo>
                <a:lnTo>
                  <a:pt x="74" y="77"/>
                </a:lnTo>
                <a:lnTo>
                  <a:pt x="72" y="72"/>
                </a:lnTo>
                <a:lnTo>
                  <a:pt x="66" y="65"/>
                </a:lnTo>
                <a:lnTo>
                  <a:pt x="54" y="52"/>
                </a:lnTo>
                <a:lnTo>
                  <a:pt x="54" y="50"/>
                </a:lnTo>
                <a:lnTo>
                  <a:pt x="54" y="48"/>
                </a:lnTo>
                <a:lnTo>
                  <a:pt x="61" y="47"/>
                </a:lnTo>
                <a:lnTo>
                  <a:pt x="77" y="52"/>
                </a:lnTo>
                <a:lnTo>
                  <a:pt x="88" y="40"/>
                </a:lnTo>
                <a:lnTo>
                  <a:pt x="97" y="48"/>
                </a:lnTo>
                <a:lnTo>
                  <a:pt x="100" y="48"/>
                </a:lnTo>
                <a:lnTo>
                  <a:pt x="102" y="51"/>
                </a:lnTo>
                <a:lnTo>
                  <a:pt x="106" y="48"/>
                </a:lnTo>
                <a:lnTo>
                  <a:pt x="111" y="48"/>
                </a:lnTo>
                <a:lnTo>
                  <a:pt x="116" y="49"/>
                </a:lnTo>
                <a:lnTo>
                  <a:pt x="124" y="46"/>
                </a:lnTo>
                <a:lnTo>
                  <a:pt x="130" y="48"/>
                </a:lnTo>
                <a:lnTo>
                  <a:pt x="135" y="52"/>
                </a:lnTo>
                <a:lnTo>
                  <a:pt x="140" y="53"/>
                </a:lnTo>
                <a:lnTo>
                  <a:pt x="140" y="50"/>
                </a:lnTo>
                <a:lnTo>
                  <a:pt x="143" y="44"/>
                </a:lnTo>
                <a:lnTo>
                  <a:pt x="140" y="41"/>
                </a:lnTo>
                <a:lnTo>
                  <a:pt x="135" y="36"/>
                </a:lnTo>
                <a:lnTo>
                  <a:pt x="135" y="31"/>
                </a:lnTo>
                <a:lnTo>
                  <a:pt x="135" y="27"/>
                </a:lnTo>
                <a:lnTo>
                  <a:pt x="135" y="23"/>
                </a:lnTo>
                <a:lnTo>
                  <a:pt x="129" y="22"/>
                </a:lnTo>
                <a:lnTo>
                  <a:pt x="126" y="21"/>
                </a:lnTo>
                <a:lnTo>
                  <a:pt x="122" y="23"/>
                </a:lnTo>
                <a:lnTo>
                  <a:pt x="119" y="25"/>
                </a:lnTo>
                <a:lnTo>
                  <a:pt x="116" y="25"/>
                </a:lnTo>
                <a:lnTo>
                  <a:pt x="109" y="20"/>
                </a:lnTo>
                <a:lnTo>
                  <a:pt x="105" y="18"/>
                </a:lnTo>
                <a:lnTo>
                  <a:pt x="99" y="18"/>
                </a:lnTo>
                <a:lnTo>
                  <a:pt x="94" y="13"/>
                </a:lnTo>
                <a:lnTo>
                  <a:pt x="83" y="1"/>
                </a:lnTo>
                <a:lnTo>
                  <a:pt x="78" y="0"/>
                </a:lnTo>
                <a:lnTo>
                  <a:pt x="70" y="10"/>
                </a:lnTo>
                <a:lnTo>
                  <a:pt x="62" y="10"/>
                </a:lnTo>
                <a:lnTo>
                  <a:pt x="59" y="13"/>
                </a:lnTo>
                <a:lnTo>
                  <a:pt x="57" y="18"/>
                </a:lnTo>
                <a:lnTo>
                  <a:pt x="42" y="34"/>
                </a:lnTo>
                <a:lnTo>
                  <a:pt x="32" y="32"/>
                </a:lnTo>
                <a:lnTo>
                  <a:pt x="22" y="30"/>
                </a:lnTo>
                <a:lnTo>
                  <a:pt x="16" y="32"/>
                </a:lnTo>
                <a:lnTo>
                  <a:pt x="9" y="34"/>
                </a:lnTo>
                <a:lnTo>
                  <a:pt x="0" y="32"/>
                </a:lnTo>
                <a:close/>
              </a:path>
            </a:pathLst>
          </a:custGeom>
          <a:gradFill>
            <a:gsLst>
              <a:gs pos="0">
                <a:schemeClr val="bg1">
                  <a:shade val="30000"/>
                  <a:satMod val="115000"/>
                  <a:alpha val="73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80" name="Freeform 243"/>
          <p:cNvSpPr>
            <a:spLocks/>
          </p:cNvSpPr>
          <p:nvPr/>
        </p:nvSpPr>
        <p:spPr bwMode="auto">
          <a:xfrm>
            <a:off x="5665903" y="1607445"/>
            <a:ext cx="155623" cy="64468"/>
          </a:xfrm>
          <a:custGeom>
            <a:avLst/>
            <a:gdLst>
              <a:gd name="T0" fmla="*/ 47 w 136"/>
              <a:gd name="T1" fmla="*/ 4 h 63"/>
              <a:gd name="T2" fmla="*/ 51 w 136"/>
              <a:gd name="T3" fmla="*/ 0 h 63"/>
              <a:gd name="T4" fmla="*/ 57 w 136"/>
              <a:gd name="T5" fmla="*/ 0 h 63"/>
              <a:gd name="T6" fmla="*/ 59 w 136"/>
              <a:gd name="T7" fmla="*/ 5 h 63"/>
              <a:gd name="T8" fmla="*/ 64 w 136"/>
              <a:gd name="T9" fmla="*/ 2 h 63"/>
              <a:gd name="T10" fmla="*/ 69 w 136"/>
              <a:gd name="T11" fmla="*/ 3 h 63"/>
              <a:gd name="T12" fmla="*/ 77 w 136"/>
              <a:gd name="T13" fmla="*/ 11 h 63"/>
              <a:gd name="T14" fmla="*/ 85 w 136"/>
              <a:gd name="T15" fmla="*/ 15 h 63"/>
              <a:gd name="T16" fmla="*/ 88 w 136"/>
              <a:gd name="T17" fmla="*/ 16 h 63"/>
              <a:gd name="T18" fmla="*/ 93 w 136"/>
              <a:gd name="T19" fmla="*/ 12 h 63"/>
              <a:gd name="T20" fmla="*/ 97 w 136"/>
              <a:gd name="T21" fmla="*/ 10 h 63"/>
              <a:gd name="T22" fmla="*/ 108 w 136"/>
              <a:gd name="T23" fmla="*/ 13 h 63"/>
              <a:gd name="T24" fmla="*/ 124 w 136"/>
              <a:gd name="T25" fmla="*/ 18 h 63"/>
              <a:gd name="T26" fmla="*/ 136 w 136"/>
              <a:gd name="T27" fmla="*/ 21 h 63"/>
              <a:gd name="T28" fmla="*/ 132 w 136"/>
              <a:gd name="T29" fmla="*/ 26 h 63"/>
              <a:gd name="T30" fmla="*/ 124 w 136"/>
              <a:gd name="T31" fmla="*/ 34 h 63"/>
              <a:gd name="T32" fmla="*/ 122 w 136"/>
              <a:gd name="T33" fmla="*/ 37 h 63"/>
              <a:gd name="T34" fmla="*/ 123 w 136"/>
              <a:gd name="T35" fmla="*/ 44 h 63"/>
              <a:gd name="T36" fmla="*/ 117 w 136"/>
              <a:gd name="T37" fmla="*/ 44 h 63"/>
              <a:gd name="T38" fmla="*/ 111 w 136"/>
              <a:gd name="T39" fmla="*/ 38 h 63"/>
              <a:gd name="T40" fmla="*/ 105 w 136"/>
              <a:gd name="T41" fmla="*/ 37 h 63"/>
              <a:gd name="T42" fmla="*/ 90 w 136"/>
              <a:gd name="T43" fmla="*/ 41 h 63"/>
              <a:gd name="T44" fmla="*/ 86 w 136"/>
              <a:gd name="T45" fmla="*/ 45 h 63"/>
              <a:gd name="T46" fmla="*/ 82 w 136"/>
              <a:gd name="T47" fmla="*/ 50 h 63"/>
              <a:gd name="T48" fmla="*/ 74 w 136"/>
              <a:gd name="T49" fmla="*/ 56 h 63"/>
              <a:gd name="T50" fmla="*/ 69 w 136"/>
              <a:gd name="T51" fmla="*/ 56 h 63"/>
              <a:gd name="T52" fmla="*/ 65 w 136"/>
              <a:gd name="T53" fmla="*/ 51 h 63"/>
              <a:gd name="T54" fmla="*/ 60 w 136"/>
              <a:gd name="T55" fmla="*/ 51 h 63"/>
              <a:gd name="T56" fmla="*/ 45 w 136"/>
              <a:gd name="T57" fmla="*/ 59 h 63"/>
              <a:gd name="T58" fmla="*/ 37 w 136"/>
              <a:gd name="T59" fmla="*/ 62 h 63"/>
              <a:gd name="T60" fmla="*/ 31 w 136"/>
              <a:gd name="T61" fmla="*/ 63 h 63"/>
              <a:gd name="T62" fmla="*/ 19 w 136"/>
              <a:gd name="T63" fmla="*/ 62 h 63"/>
              <a:gd name="T64" fmla="*/ 14 w 136"/>
              <a:gd name="T65" fmla="*/ 62 h 63"/>
              <a:gd name="T66" fmla="*/ 10 w 136"/>
              <a:gd name="T67" fmla="*/ 57 h 63"/>
              <a:gd name="T68" fmla="*/ 9 w 136"/>
              <a:gd name="T69" fmla="*/ 55 h 63"/>
              <a:gd name="T70" fmla="*/ 4 w 136"/>
              <a:gd name="T71" fmla="*/ 53 h 63"/>
              <a:gd name="T72" fmla="*/ 2 w 136"/>
              <a:gd name="T73" fmla="*/ 49 h 63"/>
              <a:gd name="T74" fmla="*/ 0 w 136"/>
              <a:gd name="T75" fmla="*/ 44 h 63"/>
              <a:gd name="T76" fmla="*/ 0 w 136"/>
              <a:gd name="T77" fmla="*/ 36 h 63"/>
              <a:gd name="T78" fmla="*/ 13 w 136"/>
              <a:gd name="T79" fmla="*/ 31 h 63"/>
              <a:gd name="T80" fmla="*/ 28 w 136"/>
              <a:gd name="T81" fmla="*/ 31 h 63"/>
              <a:gd name="T82" fmla="*/ 37 w 136"/>
              <a:gd name="T83" fmla="*/ 22 h 63"/>
              <a:gd name="T84" fmla="*/ 38 w 136"/>
              <a:gd name="T85" fmla="*/ 8 h 63"/>
              <a:gd name="T86" fmla="*/ 47 w 136"/>
              <a:gd name="T87" fmla="*/ 4 h 6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6"/>
              <a:gd name="T133" fmla="*/ 0 h 63"/>
              <a:gd name="T134" fmla="*/ 136 w 136"/>
              <a:gd name="T135" fmla="*/ 63 h 6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6" h="63">
                <a:moveTo>
                  <a:pt x="47" y="4"/>
                </a:moveTo>
                <a:lnTo>
                  <a:pt x="51" y="0"/>
                </a:lnTo>
                <a:lnTo>
                  <a:pt x="57" y="0"/>
                </a:lnTo>
                <a:lnTo>
                  <a:pt x="59" y="5"/>
                </a:lnTo>
                <a:lnTo>
                  <a:pt x="64" y="2"/>
                </a:lnTo>
                <a:lnTo>
                  <a:pt x="69" y="3"/>
                </a:lnTo>
                <a:lnTo>
                  <a:pt x="77" y="11"/>
                </a:lnTo>
                <a:lnTo>
                  <a:pt x="85" y="15"/>
                </a:lnTo>
                <a:lnTo>
                  <a:pt x="88" y="16"/>
                </a:lnTo>
                <a:lnTo>
                  <a:pt x="93" y="12"/>
                </a:lnTo>
                <a:lnTo>
                  <a:pt x="97" y="10"/>
                </a:lnTo>
                <a:lnTo>
                  <a:pt x="108" y="13"/>
                </a:lnTo>
                <a:lnTo>
                  <a:pt x="124" y="18"/>
                </a:lnTo>
                <a:lnTo>
                  <a:pt x="136" y="21"/>
                </a:lnTo>
                <a:lnTo>
                  <a:pt x="132" y="26"/>
                </a:lnTo>
                <a:lnTo>
                  <a:pt x="124" y="34"/>
                </a:lnTo>
                <a:lnTo>
                  <a:pt x="122" y="37"/>
                </a:lnTo>
                <a:lnTo>
                  <a:pt x="123" y="44"/>
                </a:lnTo>
                <a:lnTo>
                  <a:pt x="117" y="44"/>
                </a:lnTo>
                <a:lnTo>
                  <a:pt x="111" y="38"/>
                </a:lnTo>
                <a:lnTo>
                  <a:pt x="105" y="37"/>
                </a:lnTo>
                <a:lnTo>
                  <a:pt x="90" y="41"/>
                </a:lnTo>
                <a:lnTo>
                  <a:pt x="86" y="45"/>
                </a:lnTo>
                <a:lnTo>
                  <a:pt x="82" y="50"/>
                </a:lnTo>
                <a:lnTo>
                  <a:pt x="74" y="56"/>
                </a:lnTo>
                <a:lnTo>
                  <a:pt x="69" y="56"/>
                </a:lnTo>
                <a:lnTo>
                  <a:pt x="65" y="51"/>
                </a:lnTo>
                <a:lnTo>
                  <a:pt x="60" y="51"/>
                </a:lnTo>
                <a:lnTo>
                  <a:pt x="45" y="59"/>
                </a:lnTo>
                <a:lnTo>
                  <a:pt x="37" y="62"/>
                </a:lnTo>
                <a:lnTo>
                  <a:pt x="31" y="63"/>
                </a:lnTo>
                <a:lnTo>
                  <a:pt x="19" y="62"/>
                </a:lnTo>
                <a:lnTo>
                  <a:pt x="14" y="62"/>
                </a:lnTo>
                <a:lnTo>
                  <a:pt x="10" y="57"/>
                </a:lnTo>
                <a:lnTo>
                  <a:pt x="9" y="55"/>
                </a:lnTo>
                <a:lnTo>
                  <a:pt x="4" y="53"/>
                </a:lnTo>
                <a:lnTo>
                  <a:pt x="2" y="49"/>
                </a:lnTo>
                <a:lnTo>
                  <a:pt x="0" y="44"/>
                </a:lnTo>
                <a:lnTo>
                  <a:pt x="0" y="36"/>
                </a:lnTo>
                <a:lnTo>
                  <a:pt x="13" y="31"/>
                </a:lnTo>
                <a:lnTo>
                  <a:pt x="28" y="31"/>
                </a:lnTo>
                <a:lnTo>
                  <a:pt x="37" y="22"/>
                </a:lnTo>
                <a:lnTo>
                  <a:pt x="38" y="8"/>
                </a:lnTo>
                <a:lnTo>
                  <a:pt x="47" y="4"/>
                </a:lnTo>
                <a:close/>
              </a:path>
            </a:pathLst>
          </a:custGeom>
          <a:gradFill>
            <a:gsLst>
              <a:gs pos="0">
                <a:schemeClr val="bg1">
                  <a:shade val="30000"/>
                  <a:satMod val="115000"/>
                  <a:alpha val="73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81" name="Freeform 244"/>
          <p:cNvSpPr>
            <a:spLocks/>
          </p:cNvSpPr>
          <p:nvPr/>
        </p:nvSpPr>
        <p:spPr bwMode="auto">
          <a:xfrm>
            <a:off x="5625843" y="1762989"/>
            <a:ext cx="106419" cy="89027"/>
          </a:xfrm>
          <a:custGeom>
            <a:avLst/>
            <a:gdLst>
              <a:gd name="T0" fmla="*/ 86 w 93"/>
              <a:gd name="T1" fmla="*/ 12 h 87"/>
              <a:gd name="T2" fmla="*/ 82 w 93"/>
              <a:gd name="T3" fmla="*/ 12 h 87"/>
              <a:gd name="T4" fmla="*/ 76 w 93"/>
              <a:gd name="T5" fmla="*/ 9 h 87"/>
              <a:gd name="T6" fmla="*/ 69 w 93"/>
              <a:gd name="T7" fmla="*/ 6 h 87"/>
              <a:gd name="T8" fmla="*/ 62 w 93"/>
              <a:gd name="T9" fmla="*/ 10 h 87"/>
              <a:gd name="T10" fmla="*/ 54 w 93"/>
              <a:gd name="T11" fmla="*/ 8 h 87"/>
              <a:gd name="T12" fmla="*/ 47 w 93"/>
              <a:gd name="T13" fmla="*/ 11 h 87"/>
              <a:gd name="T14" fmla="*/ 47 w 93"/>
              <a:gd name="T15" fmla="*/ 8 h 87"/>
              <a:gd name="T16" fmla="*/ 41 w 93"/>
              <a:gd name="T17" fmla="*/ 8 h 87"/>
              <a:gd name="T18" fmla="*/ 34 w 93"/>
              <a:gd name="T19" fmla="*/ 0 h 87"/>
              <a:gd name="T20" fmla="*/ 24 w 93"/>
              <a:gd name="T21" fmla="*/ 12 h 87"/>
              <a:gd name="T22" fmla="*/ 7 w 93"/>
              <a:gd name="T23" fmla="*/ 7 h 87"/>
              <a:gd name="T24" fmla="*/ 0 w 93"/>
              <a:gd name="T25" fmla="*/ 9 h 87"/>
              <a:gd name="T26" fmla="*/ 0 w 93"/>
              <a:gd name="T27" fmla="*/ 12 h 87"/>
              <a:gd name="T28" fmla="*/ 18 w 93"/>
              <a:gd name="T29" fmla="*/ 31 h 87"/>
              <a:gd name="T30" fmla="*/ 22 w 93"/>
              <a:gd name="T31" fmla="*/ 43 h 87"/>
              <a:gd name="T32" fmla="*/ 31 w 93"/>
              <a:gd name="T33" fmla="*/ 50 h 87"/>
              <a:gd name="T34" fmla="*/ 36 w 93"/>
              <a:gd name="T35" fmla="*/ 49 h 87"/>
              <a:gd name="T36" fmla="*/ 58 w 93"/>
              <a:gd name="T37" fmla="*/ 74 h 87"/>
              <a:gd name="T38" fmla="*/ 61 w 93"/>
              <a:gd name="T39" fmla="*/ 80 h 87"/>
              <a:gd name="T40" fmla="*/ 58 w 93"/>
              <a:gd name="T41" fmla="*/ 83 h 87"/>
              <a:gd name="T42" fmla="*/ 61 w 93"/>
              <a:gd name="T43" fmla="*/ 87 h 87"/>
              <a:gd name="T44" fmla="*/ 67 w 93"/>
              <a:gd name="T45" fmla="*/ 84 h 87"/>
              <a:gd name="T46" fmla="*/ 72 w 93"/>
              <a:gd name="T47" fmla="*/ 82 h 87"/>
              <a:gd name="T48" fmla="*/ 72 w 93"/>
              <a:gd name="T49" fmla="*/ 73 h 87"/>
              <a:gd name="T50" fmla="*/ 78 w 93"/>
              <a:gd name="T51" fmla="*/ 68 h 87"/>
              <a:gd name="T52" fmla="*/ 82 w 93"/>
              <a:gd name="T53" fmla="*/ 62 h 87"/>
              <a:gd name="T54" fmla="*/ 89 w 93"/>
              <a:gd name="T55" fmla="*/ 59 h 87"/>
              <a:gd name="T56" fmla="*/ 90 w 93"/>
              <a:gd name="T57" fmla="*/ 52 h 87"/>
              <a:gd name="T58" fmla="*/ 89 w 93"/>
              <a:gd name="T59" fmla="*/ 46 h 87"/>
              <a:gd name="T60" fmla="*/ 92 w 93"/>
              <a:gd name="T61" fmla="*/ 43 h 87"/>
              <a:gd name="T62" fmla="*/ 85 w 93"/>
              <a:gd name="T63" fmla="*/ 34 h 87"/>
              <a:gd name="T64" fmla="*/ 93 w 93"/>
              <a:gd name="T65" fmla="*/ 21 h 87"/>
              <a:gd name="T66" fmla="*/ 86 w 93"/>
              <a:gd name="T67" fmla="*/ 12 h 8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93"/>
              <a:gd name="T103" fmla="*/ 0 h 87"/>
              <a:gd name="T104" fmla="*/ 93 w 93"/>
              <a:gd name="T105" fmla="*/ 87 h 8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93" h="87">
                <a:moveTo>
                  <a:pt x="86" y="12"/>
                </a:moveTo>
                <a:lnTo>
                  <a:pt x="82" y="12"/>
                </a:lnTo>
                <a:lnTo>
                  <a:pt x="76" y="9"/>
                </a:lnTo>
                <a:lnTo>
                  <a:pt x="69" y="6"/>
                </a:lnTo>
                <a:lnTo>
                  <a:pt x="62" y="10"/>
                </a:lnTo>
                <a:lnTo>
                  <a:pt x="54" y="8"/>
                </a:lnTo>
                <a:lnTo>
                  <a:pt x="47" y="11"/>
                </a:lnTo>
                <a:lnTo>
                  <a:pt x="47" y="8"/>
                </a:lnTo>
                <a:lnTo>
                  <a:pt x="41" y="8"/>
                </a:lnTo>
                <a:lnTo>
                  <a:pt x="34" y="0"/>
                </a:lnTo>
                <a:lnTo>
                  <a:pt x="24" y="12"/>
                </a:lnTo>
                <a:lnTo>
                  <a:pt x="7" y="7"/>
                </a:lnTo>
                <a:lnTo>
                  <a:pt x="0" y="9"/>
                </a:lnTo>
                <a:lnTo>
                  <a:pt x="0" y="12"/>
                </a:lnTo>
                <a:lnTo>
                  <a:pt x="18" y="31"/>
                </a:lnTo>
                <a:lnTo>
                  <a:pt x="22" y="43"/>
                </a:lnTo>
                <a:lnTo>
                  <a:pt x="31" y="50"/>
                </a:lnTo>
                <a:lnTo>
                  <a:pt x="36" y="49"/>
                </a:lnTo>
                <a:lnTo>
                  <a:pt x="58" y="74"/>
                </a:lnTo>
                <a:lnTo>
                  <a:pt x="61" y="80"/>
                </a:lnTo>
                <a:lnTo>
                  <a:pt x="58" y="83"/>
                </a:lnTo>
                <a:lnTo>
                  <a:pt x="61" y="87"/>
                </a:lnTo>
                <a:lnTo>
                  <a:pt x="67" y="84"/>
                </a:lnTo>
                <a:lnTo>
                  <a:pt x="72" y="82"/>
                </a:lnTo>
                <a:lnTo>
                  <a:pt x="72" y="73"/>
                </a:lnTo>
                <a:lnTo>
                  <a:pt x="78" y="68"/>
                </a:lnTo>
                <a:lnTo>
                  <a:pt x="82" y="62"/>
                </a:lnTo>
                <a:lnTo>
                  <a:pt x="89" y="59"/>
                </a:lnTo>
                <a:lnTo>
                  <a:pt x="90" y="52"/>
                </a:lnTo>
                <a:lnTo>
                  <a:pt x="89" y="46"/>
                </a:lnTo>
                <a:lnTo>
                  <a:pt x="92" y="43"/>
                </a:lnTo>
                <a:lnTo>
                  <a:pt x="85" y="34"/>
                </a:lnTo>
                <a:lnTo>
                  <a:pt x="93" y="21"/>
                </a:lnTo>
                <a:lnTo>
                  <a:pt x="86" y="12"/>
                </a:lnTo>
                <a:close/>
              </a:path>
            </a:pathLst>
          </a:custGeom>
          <a:gradFill>
            <a:gsLst>
              <a:gs pos="0">
                <a:schemeClr val="bg1">
                  <a:shade val="30000"/>
                  <a:satMod val="115000"/>
                  <a:alpha val="73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</a:gradFill>
          <a:ln w="317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82" name="Freeform 245"/>
          <p:cNvSpPr>
            <a:spLocks/>
          </p:cNvSpPr>
          <p:nvPr/>
        </p:nvSpPr>
        <p:spPr bwMode="auto">
          <a:xfrm>
            <a:off x="5771166" y="1878622"/>
            <a:ext cx="72090" cy="45025"/>
          </a:xfrm>
          <a:custGeom>
            <a:avLst/>
            <a:gdLst>
              <a:gd name="T0" fmla="*/ 2 w 63"/>
              <a:gd name="T1" fmla="*/ 13 h 44"/>
              <a:gd name="T2" fmla="*/ 13 w 63"/>
              <a:gd name="T3" fmla="*/ 6 h 44"/>
              <a:gd name="T4" fmla="*/ 20 w 63"/>
              <a:gd name="T5" fmla="*/ 5 h 44"/>
              <a:gd name="T6" fmla="*/ 28 w 63"/>
              <a:gd name="T7" fmla="*/ 2 h 44"/>
              <a:gd name="T8" fmla="*/ 33 w 63"/>
              <a:gd name="T9" fmla="*/ 2 h 44"/>
              <a:gd name="T10" fmla="*/ 39 w 63"/>
              <a:gd name="T11" fmla="*/ 0 h 44"/>
              <a:gd name="T12" fmla="*/ 49 w 63"/>
              <a:gd name="T13" fmla="*/ 2 h 44"/>
              <a:gd name="T14" fmla="*/ 56 w 63"/>
              <a:gd name="T15" fmla="*/ 2 h 44"/>
              <a:gd name="T16" fmla="*/ 61 w 63"/>
              <a:gd name="T17" fmla="*/ 8 h 44"/>
              <a:gd name="T18" fmla="*/ 60 w 63"/>
              <a:gd name="T19" fmla="*/ 25 h 44"/>
              <a:gd name="T20" fmla="*/ 63 w 63"/>
              <a:gd name="T21" fmla="*/ 27 h 44"/>
              <a:gd name="T22" fmla="*/ 59 w 63"/>
              <a:gd name="T23" fmla="*/ 34 h 44"/>
              <a:gd name="T24" fmla="*/ 44 w 63"/>
              <a:gd name="T25" fmla="*/ 37 h 44"/>
              <a:gd name="T26" fmla="*/ 39 w 63"/>
              <a:gd name="T27" fmla="*/ 35 h 44"/>
              <a:gd name="T28" fmla="*/ 35 w 63"/>
              <a:gd name="T29" fmla="*/ 44 h 44"/>
              <a:gd name="T30" fmla="*/ 24 w 63"/>
              <a:gd name="T31" fmla="*/ 43 h 44"/>
              <a:gd name="T32" fmla="*/ 20 w 63"/>
              <a:gd name="T33" fmla="*/ 42 h 44"/>
              <a:gd name="T34" fmla="*/ 14 w 63"/>
              <a:gd name="T35" fmla="*/ 42 h 44"/>
              <a:gd name="T36" fmla="*/ 10 w 63"/>
              <a:gd name="T37" fmla="*/ 38 h 44"/>
              <a:gd name="T38" fmla="*/ 7 w 63"/>
              <a:gd name="T39" fmla="*/ 39 h 44"/>
              <a:gd name="T40" fmla="*/ 3 w 63"/>
              <a:gd name="T41" fmla="*/ 35 h 44"/>
              <a:gd name="T42" fmla="*/ 0 w 63"/>
              <a:gd name="T43" fmla="*/ 25 h 44"/>
              <a:gd name="T44" fmla="*/ 2 w 63"/>
              <a:gd name="T45" fmla="*/ 20 h 44"/>
              <a:gd name="T46" fmla="*/ 2 w 63"/>
              <a:gd name="T47" fmla="*/ 13 h 4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3"/>
              <a:gd name="T73" fmla="*/ 0 h 44"/>
              <a:gd name="T74" fmla="*/ 63 w 63"/>
              <a:gd name="T75" fmla="*/ 44 h 4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3" h="44">
                <a:moveTo>
                  <a:pt x="2" y="13"/>
                </a:moveTo>
                <a:lnTo>
                  <a:pt x="13" y="6"/>
                </a:lnTo>
                <a:lnTo>
                  <a:pt x="20" y="5"/>
                </a:lnTo>
                <a:lnTo>
                  <a:pt x="28" y="2"/>
                </a:lnTo>
                <a:lnTo>
                  <a:pt x="33" y="2"/>
                </a:lnTo>
                <a:lnTo>
                  <a:pt x="39" y="0"/>
                </a:lnTo>
                <a:lnTo>
                  <a:pt x="49" y="2"/>
                </a:lnTo>
                <a:lnTo>
                  <a:pt x="56" y="2"/>
                </a:lnTo>
                <a:lnTo>
                  <a:pt x="61" y="8"/>
                </a:lnTo>
                <a:lnTo>
                  <a:pt x="60" y="25"/>
                </a:lnTo>
                <a:lnTo>
                  <a:pt x="63" y="27"/>
                </a:lnTo>
                <a:lnTo>
                  <a:pt x="59" y="34"/>
                </a:lnTo>
                <a:lnTo>
                  <a:pt x="44" y="37"/>
                </a:lnTo>
                <a:lnTo>
                  <a:pt x="39" y="35"/>
                </a:lnTo>
                <a:lnTo>
                  <a:pt x="35" y="44"/>
                </a:lnTo>
                <a:lnTo>
                  <a:pt x="24" y="43"/>
                </a:lnTo>
                <a:lnTo>
                  <a:pt x="20" y="42"/>
                </a:lnTo>
                <a:lnTo>
                  <a:pt x="14" y="42"/>
                </a:lnTo>
                <a:lnTo>
                  <a:pt x="10" y="38"/>
                </a:lnTo>
                <a:lnTo>
                  <a:pt x="7" y="39"/>
                </a:lnTo>
                <a:lnTo>
                  <a:pt x="3" y="35"/>
                </a:lnTo>
                <a:lnTo>
                  <a:pt x="0" y="25"/>
                </a:lnTo>
                <a:lnTo>
                  <a:pt x="2" y="20"/>
                </a:lnTo>
                <a:lnTo>
                  <a:pt x="2" y="13"/>
                </a:lnTo>
                <a:close/>
              </a:path>
            </a:pathLst>
          </a:custGeom>
          <a:gradFill>
            <a:gsLst>
              <a:gs pos="0">
                <a:schemeClr val="bg1">
                  <a:shade val="30000"/>
                  <a:satMod val="115000"/>
                  <a:alpha val="73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83" name="Freeform 247"/>
          <p:cNvSpPr>
            <a:spLocks/>
          </p:cNvSpPr>
          <p:nvPr/>
        </p:nvSpPr>
        <p:spPr bwMode="auto">
          <a:xfrm>
            <a:off x="5180732" y="1354106"/>
            <a:ext cx="17164" cy="11257"/>
          </a:xfrm>
          <a:custGeom>
            <a:avLst/>
            <a:gdLst>
              <a:gd name="T0" fmla="*/ 2147483647 w 15"/>
              <a:gd name="T1" fmla="*/ 0 h 11"/>
              <a:gd name="T2" fmla="*/ 2147483647 w 15"/>
              <a:gd name="T3" fmla="*/ 2147483647 h 11"/>
              <a:gd name="T4" fmla="*/ 2147483647 w 15"/>
              <a:gd name="T5" fmla="*/ 2147483647 h 11"/>
              <a:gd name="T6" fmla="*/ 2147483647 w 15"/>
              <a:gd name="T7" fmla="*/ 2147483647 h 11"/>
              <a:gd name="T8" fmla="*/ 2147483647 w 15"/>
              <a:gd name="T9" fmla="*/ 2147483647 h 11"/>
              <a:gd name="T10" fmla="*/ 0 w 15"/>
              <a:gd name="T11" fmla="*/ 2147483647 h 11"/>
              <a:gd name="T12" fmla="*/ 2147483647 w 15"/>
              <a:gd name="T13" fmla="*/ 0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"/>
              <a:gd name="T22" fmla="*/ 0 h 11"/>
              <a:gd name="T23" fmla="*/ 15 w 15"/>
              <a:gd name="T24" fmla="*/ 11 h 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" h="11">
                <a:moveTo>
                  <a:pt x="8" y="0"/>
                </a:moveTo>
                <a:lnTo>
                  <a:pt x="14" y="1"/>
                </a:lnTo>
                <a:lnTo>
                  <a:pt x="15" y="4"/>
                </a:lnTo>
                <a:lnTo>
                  <a:pt x="8" y="10"/>
                </a:lnTo>
                <a:lnTo>
                  <a:pt x="1" y="11"/>
                </a:lnTo>
                <a:lnTo>
                  <a:pt x="0" y="6"/>
                </a:lnTo>
                <a:lnTo>
                  <a:pt x="8" y="0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184" name="Freeform 248"/>
          <p:cNvSpPr>
            <a:spLocks/>
          </p:cNvSpPr>
          <p:nvPr/>
        </p:nvSpPr>
        <p:spPr bwMode="auto">
          <a:xfrm>
            <a:off x="5169289" y="1283494"/>
            <a:ext cx="16020" cy="11256"/>
          </a:xfrm>
          <a:custGeom>
            <a:avLst/>
            <a:gdLst>
              <a:gd name="T0" fmla="*/ 2147483647 w 14"/>
              <a:gd name="T1" fmla="*/ 0 h 11"/>
              <a:gd name="T2" fmla="*/ 2147483647 w 14"/>
              <a:gd name="T3" fmla="*/ 2147483647 h 11"/>
              <a:gd name="T4" fmla="*/ 2147483647 w 14"/>
              <a:gd name="T5" fmla="*/ 2147483647 h 11"/>
              <a:gd name="T6" fmla="*/ 2147483647 w 14"/>
              <a:gd name="T7" fmla="*/ 2147483647 h 11"/>
              <a:gd name="T8" fmla="*/ 0 w 14"/>
              <a:gd name="T9" fmla="*/ 2147483647 h 11"/>
              <a:gd name="T10" fmla="*/ 2147483647 w 14"/>
              <a:gd name="T11" fmla="*/ 2147483647 h 11"/>
              <a:gd name="T12" fmla="*/ 2147483647 w 14"/>
              <a:gd name="T13" fmla="*/ 0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"/>
              <a:gd name="T22" fmla="*/ 0 h 11"/>
              <a:gd name="T23" fmla="*/ 14 w 14"/>
              <a:gd name="T24" fmla="*/ 11 h 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" h="11">
                <a:moveTo>
                  <a:pt x="11" y="0"/>
                </a:moveTo>
                <a:lnTo>
                  <a:pt x="14" y="6"/>
                </a:lnTo>
                <a:lnTo>
                  <a:pt x="7" y="10"/>
                </a:lnTo>
                <a:lnTo>
                  <a:pt x="1" y="11"/>
                </a:lnTo>
                <a:lnTo>
                  <a:pt x="0" y="6"/>
                </a:lnTo>
                <a:lnTo>
                  <a:pt x="2" y="3"/>
                </a:lnTo>
                <a:lnTo>
                  <a:pt x="11" y="0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185" name="Freeform 250"/>
          <p:cNvSpPr>
            <a:spLocks/>
          </p:cNvSpPr>
          <p:nvPr/>
        </p:nvSpPr>
        <p:spPr bwMode="auto">
          <a:xfrm>
            <a:off x="5126953" y="1311124"/>
            <a:ext cx="43483" cy="39908"/>
          </a:xfrm>
          <a:custGeom>
            <a:avLst/>
            <a:gdLst>
              <a:gd name="T0" fmla="*/ 2147483647 w 38"/>
              <a:gd name="T1" fmla="*/ 0 h 39"/>
              <a:gd name="T2" fmla="*/ 2147483647 w 38"/>
              <a:gd name="T3" fmla="*/ 0 h 39"/>
              <a:gd name="T4" fmla="*/ 2147483647 w 38"/>
              <a:gd name="T5" fmla="*/ 2147483647 h 39"/>
              <a:gd name="T6" fmla="*/ 2147483647 w 38"/>
              <a:gd name="T7" fmla="*/ 2147483647 h 39"/>
              <a:gd name="T8" fmla="*/ 2147483647 w 38"/>
              <a:gd name="T9" fmla="*/ 2147483647 h 39"/>
              <a:gd name="T10" fmla="*/ 2147483647 w 38"/>
              <a:gd name="T11" fmla="*/ 2147483647 h 39"/>
              <a:gd name="T12" fmla="*/ 2147483647 w 38"/>
              <a:gd name="T13" fmla="*/ 2147483647 h 39"/>
              <a:gd name="T14" fmla="*/ 2147483647 w 38"/>
              <a:gd name="T15" fmla="*/ 2147483647 h 39"/>
              <a:gd name="T16" fmla="*/ 2147483647 w 38"/>
              <a:gd name="T17" fmla="*/ 2147483647 h 39"/>
              <a:gd name="T18" fmla="*/ 2147483647 w 38"/>
              <a:gd name="T19" fmla="*/ 2147483647 h 39"/>
              <a:gd name="T20" fmla="*/ 2147483647 w 38"/>
              <a:gd name="T21" fmla="*/ 2147483647 h 39"/>
              <a:gd name="T22" fmla="*/ 2147483647 w 38"/>
              <a:gd name="T23" fmla="*/ 2147483647 h 39"/>
              <a:gd name="T24" fmla="*/ 2147483647 w 38"/>
              <a:gd name="T25" fmla="*/ 2147483647 h 39"/>
              <a:gd name="T26" fmla="*/ 0 w 38"/>
              <a:gd name="T27" fmla="*/ 2147483647 h 39"/>
              <a:gd name="T28" fmla="*/ 2147483647 w 38"/>
              <a:gd name="T29" fmla="*/ 0 h 3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8"/>
              <a:gd name="T46" fmla="*/ 0 h 39"/>
              <a:gd name="T47" fmla="*/ 38 w 38"/>
              <a:gd name="T48" fmla="*/ 39 h 3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8" h="39">
                <a:moveTo>
                  <a:pt x="14" y="0"/>
                </a:moveTo>
                <a:lnTo>
                  <a:pt x="23" y="0"/>
                </a:lnTo>
                <a:lnTo>
                  <a:pt x="29" y="1"/>
                </a:lnTo>
                <a:lnTo>
                  <a:pt x="33" y="7"/>
                </a:lnTo>
                <a:lnTo>
                  <a:pt x="37" y="18"/>
                </a:lnTo>
                <a:lnTo>
                  <a:pt x="38" y="27"/>
                </a:lnTo>
                <a:lnTo>
                  <a:pt x="34" y="31"/>
                </a:lnTo>
                <a:lnTo>
                  <a:pt x="33" y="36"/>
                </a:lnTo>
                <a:lnTo>
                  <a:pt x="28" y="39"/>
                </a:lnTo>
                <a:lnTo>
                  <a:pt x="24" y="33"/>
                </a:lnTo>
                <a:lnTo>
                  <a:pt x="20" y="25"/>
                </a:lnTo>
                <a:lnTo>
                  <a:pt x="17" y="20"/>
                </a:lnTo>
                <a:lnTo>
                  <a:pt x="9" y="20"/>
                </a:lnTo>
                <a:lnTo>
                  <a:pt x="0" y="9"/>
                </a:lnTo>
                <a:lnTo>
                  <a:pt x="14" y="0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186" name="Freeform 252"/>
          <p:cNvSpPr>
            <a:spLocks/>
          </p:cNvSpPr>
          <p:nvPr/>
        </p:nvSpPr>
        <p:spPr bwMode="auto">
          <a:xfrm>
            <a:off x="4893516" y="1683604"/>
            <a:ext cx="361594" cy="290615"/>
          </a:xfrm>
          <a:custGeom>
            <a:avLst/>
            <a:gdLst>
              <a:gd name="T0" fmla="*/ 2147483647 w 316"/>
              <a:gd name="T1" fmla="*/ 2147483647 h 284"/>
              <a:gd name="T2" fmla="*/ 2147483647 w 316"/>
              <a:gd name="T3" fmla="*/ 2147483647 h 284"/>
              <a:gd name="T4" fmla="*/ 2147483647 w 316"/>
              <a:gd name="T5" fmla="*/ 2147483647 h 284"/>
              <a:gd name="T6" fmla="*/ 2147483647 w 316"/>
              <a:gd name="T7" fmla="*/ 2147483647 h 284"/>
              <a:gd name="T8" fmla="*/ 2147483647 w 316"/>
              <a:gd name="T9" fmla="*/ 2147483647 h 284"/>
              <a:gd name="T10" fmla="*/ 2147483647 w 316"/>
              <a:gd name="T11" fmla="*/ 2147483647 h 284"/>
              <a:gd name="T12" fmla="*/ 2147483647 w 316"/>
              <a:gd name="T13" fmla="*/ 2147483647 h 284"/>
              <a:gd name="T14" fmla="*/ 2147483647 w 316"/>
              <a:gd name="T15" fmla="*/ 2147483647 h 284"/>
              <a:gd name="T16" fmla="*/ 2147483647 w 316"/>
              <a:gd name="T17" fmla="*/ 2147483647 h 284"/>
              <a:gd name="T18" fmla="*/ 2147483647 w 316"/>
              <a:gd name="T19" fmla="*/ 2147483647 h 284"/>
              <a:gd name="T20" fmla="*/ 2147483647 w 316"/>
              <a:gd name="T21" fmla="*/ 2147483647 h 284"/>
              <a:gd name="T22" fmla="*/ 2147483647 w 316"/>
              <a:gd name="T23" fmla="*/ 2147483647 h 284"/>
              <a:gd name="T24" fmla="*/ 2147483647 w 316"/>
              <a:gd name="T25" fmla="*/ 2147483647 h 284"/>
              <a:gd name="T26" fmla="*/ 2147483647 w 316"/>
              <a:gd name="T27" fmla="*/ 2147483647 h 284"/>
              <a:gd name="T28" fmla="*/ 2147483647 w 316"/>
              <a:gd name="T29" fmla="*/ 2147483647 h 284"/>
              <a:gd name="T30" fmla="*/ 2147483647 w 316"/>
              <a:gd name="T31" fmla="*/ 2147483647 h 284"/>
              <a:gd name="T32" fmla="*/ 2147483647 w 316"/>
              <a:gd name="T33" fmla="*/ 2147483647 h 284"/>
              <a:gd name="T34" fmla="*/ 2147483647 w 316"/>
              <a:gd name="T35" fmla="*/ 2147483647 h 284"/>
              <a:gd name="T36" fmla="*/ 2147483647 w 316"/>
              <a:gd name="T37" fmla="*/ 2147483647 h 284"/>
              <a:gd name="T38" fmla="*/ 2147483647 w 316"/>
              <a:gd name="T39" fmla="*/ 2147483647 h 284"/>
              <a:gd name="T40" fmla="*/ 2147483647 w 316"/>
              <a:gd name="T41" fmla="*/ 2147483647 h 284"/>
              <a:gd name="T42" fmla="*/ 2147483647 w 316"/>
              <a:gd name="T43" fmla="*/ 2147483647 h 284"/>
              <a:gd name="T44" fmla="*/ 2147483647 w 316"/>
              <a:gd name="T45" fmla="*/ 2147483647 h 284"/>
              <a:gd name="T46" fmla="*/ 2147483647 w 316"/>
              <a:gd name="T47" fmla="*/ 2147483647 h 284"/>
              <a:gd name="T48" fmla="*/ 2147483647 w 316"/>
              <a:gd name="T49" fmla="*/ 2147483647 h 284"/>
              <a:gd name="T50" fmla="*/ 2147483647 w 316"/>
              <a:gd name="T51" fmla="*/ 2147483647 h 284"/>
              <a:gd name="T52" fmla="*/ 2147483647 w 316"/>
              <a:gd name="T53" fmla="*/ 2147483647 h 284"/>
              <a:gd name="T54" fmla="*/ 2147483647 w 316"/>
              <a:gd name="T55" fmla="*/ 2147483647 h 284"/>
              <a:gd name="T56" fmla="*/ 2147483647 w 316"/>
              <a:gd name="T57" fmla="*/ 2147483647 h 284"/>
              <a:gd name="T58" fmla="*/ 2147483647 w 316"/>
              <a:gd name="T59" fmla="*/ 2147483647 h 284"/>
              <a:gd name="T60" fmla="*/ 2147483647 w 316"/>
              <a:gd name="T61" fmla="*/ 2147483647 h 284"/>
              <a:gd name="T62" fmla="*/ 2147483647 w 316"/>
              <a:gd name="T63" fmla="*/ 2147483647 h 284"/>
              <a:gd name="T64" fmla="*/ 2147483647 w 316"/>
              <a:gd name="T65" fmla="*/ 2147483647 h 284"/>
              <a:gd name="T66" fmla="*/ 2147483647 w 316"/>
              <a:gd name="T67" fmla="*/ 2147483647 h 284"/>
              <a:gd name="T68" fmla="*/ 2147483647 w 316"/>
              <a:gd name="T69" fmla="*/ 2147483647 h 284"/>
              <a:gd name="T70" fmla="*/ 2147483647 w 316"/>
              <a:gd name="T71" fmla="*/ 2147483647 h 284"/>
              <a:gd name="T72" fmla="*/ 2147483647 w 316"/>
              <a:gd name="T73" fmla="*/ 2147483647 h 284"/>
              <a:gd name="T74" fmla="*/ 2147483647 w 316"/>
              <a:gd name="T75" fmla="*/ 2147483647 h 284"/>
              <a:gd name="T76" fmla="*/ 2147483647 w 316"/>
              <a:gd name="T77" fmla="*/ 2147483647 h 284"/>
              <a:gd name="T78" fmla="*/ 2147483647 w 316"/>
              <a:gd name="T79" fmla="*/ 2147483647 h 284"/>
              <a:gd name="T80" fmla="*/ 2147483647 w 316"/>
              <a:gd name="T81" fmla="*/ 2147483647 h 284"/>
              <a:gd name="T82" fmla="*/ 2147483647 w 316"/>
              <a:gd name="T83" fmla="*/ 2147483647 h 284"/>
              <a:gd name="T84" fmla="*/ 2147483647 w 316"/>
              <a:gd name="T85" fmla="*/ 2147483647 h 284"/>
              <a:gd name="T86" fmla="*/ 0 w 316"/>
              <a:gd name="T87" fmla="*/ 2147483647 h 284"/>
              <a:gd name="T88" fmla="*/ 2147483647 w 316"/>
              <a:gd name="T89" fmla="*/ 2147483647 h 284"/>
              <a:gd name="T90" fmla="*/ 2147483647 w 316"/>
              <a:gd name="T91" fmla="*/ 2147483647 h 284"/>
              <a:gd name="T92" fmla="*/ 2147483647 w 316"/>
              <a:gd name="T93" fmla="*/ 2147483647 h 284"/>
              <a:gd name="T94" fmla="*/ 2147483647 w 316"/>
              <a:gd name="T95" fmla="*/ 2147483647 h 284"/>
              <a:gd name="T96" fmla="*/ 2147483647 w 316"/>
              <a:gd name="T97" fmla="*/ 2147483647 h 284"/>
              <a:gd name="T98" fmla="*/ 2147483647 w 316"/>
              <a:gd name="T99" fmla="*/ 2147483647 h 284"/>
              <a:gd name="T100" fmla="*/ 2147483647 w 316"/>
              <a:gd name="T101" fmla="*/ 2147483647 h 284"/>
              <a:gd name="T102" fmla="*/ 2147483647 w 316"/>
              <a:gd name="T103" fmla="*/ 2147483647 h 284"/>
              <a:gd name="T104" fmla="*/ 2147483647 w 316"/>
              <a:gd name="T105" fmla="*/ 2147483647 h 284"/>
              <a:gd name="T106" fmla="*/ 2147483647 w 316"/>
              <a:gd name="T107" fmla="*/ 2147483647 h 284"/>
              <a:gd name="T108" fmla="*/ 2147483647 w 316"/>
              <a:gd name="T109" fmla="*/ 2147483647 h 284"/>
              <a:gd name="T110" fmla="*/ 2147483647 w 316"/>
              <a:gd name="T111" fmla="*/ 2147483647 h 284"/>
              <a:gd name="T112" fmla="*/ 2147483647 w 316"/>
              <a:gd name="T113" fmla="*/ 2147483647 h 284"/>
              <a:gd name="T114" fmla="*/ 2147483647 w 316"/>
              <a:gd name="T115" fmla="*/ 2147483647 h 284"/>
              <a:gd name="T116" fmla="*/ 2147483647 w 316"/>
              <a:gd name="T117" fmla="*/ 2147483647 h 284"/>
              <a:gd name="T118" fmla="*/ 2147483647 w 316"/>
              <a:gd name="T119" fmla="*/ 2147483647 h 284"/>
              <a:gd name="T120" fmla="*/ 2147483647 w 316"/>
              <a:gd name="T121" fmla="*/ 2147483647 h 28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16"/>
              <a:gd name="T184" fmla="*/ 0 h 284"/>
              <a:gd name="T185" fmla="*/ 316 w 316"/>
              <a:gd name="T186" fmla="*/ 284 h 28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16" h="284">
                <a:moveTo>
                  <a:pt x="16" y="56"/>
                </a:moveTo>
                <a:lnTo>
                  <a:pt x="15" y="51"/>
                </a:lnTo>
                <a:lnTo>
                  <a:pt x="16" y="46"/>
                </a:lnTo>
                <a:lnTo>
                  <a:pt x="25" y="31"/>
                </a:lnTo>
                <a:lnTo>
                  <a:pt x="20" y="27"/>
                </a:lnTo>
                <a:lnTo>
                  <a:pt x="22" y="23"/>
                </a:lnTo>
                <a:lnTo>
                  <a:pt x="17" y="22"/>
                </a:lnTo>
                <a:lnTo>
                  <a:pt x="17" y="17"/>
                </a:lnTo>
                <a:lnTo>
                  <a:pt x="20" y="12"/>
                </a:lnTo>
                <a:lnTo>
                  <a:pt x="35" y="8"/>
                </a:lnTo>
                <a:lnTo>
                  <a:pt x="46" y="9"/>
                </a:lnTo>
                <a:lnTo>
                  <a:pt x="47" y="5"/>
                </a:lnTo>
                <a:lnTo>
                  <a:pt x="56" y="0"/>
                </a:lnTo>
                <a:lnTo>
                  <a:pt x="62" y="1"/>
                </a:lnTo>
                <a:lnTo>
                  <a:pt x="71" y="14"/>
                </a:lnTo>
                <a:lnTo>
                  <a:pt x="88" y="22"/>
                </a:lnTo>
                <a:lnTo>
                  <a:pt x="101" y="22"/>
                </a:lnTo>
                <a:lnTo>
                  <a:pt x="106" y="23"/>
                </a:lnTo>
                <a:lnTo>
                  <a:pt x="144" y="46"/>
                </a:lnTo>
                <a:lnTo>
                  <a:pt x="156" y="47"/>
                </a:lnTo>
                <a:lnTo>
                  <a:pt x="164" y="56"/>
                </a:lnTo>
                <a:lnTo>
                  <a:pt x="177" y="52"/>
                </a:lnTo>
                <a:lnTo>
                  <a:pt x="184" y="58"/>
                </a:lnTo>
                <a:lnTo>
                  <a:pt x="192" y="64"/>
                </a:lnTo>
                <a:lnTo>
                  <a:pt x="201" y="64"/>
                </a:lnTo>
                <a:lnTo>
                  <a:pt x="206" y="66"/>
                </a:lnTo>
                <a:lnTo>
                  <a:pt x="209" y="69"/>
                </a:lnTo>
                <a:lnTo>
                  <a:pt x="206" y="73"/>
                </a:lnTo>
                <a:lnTo>
                  <a:pt x="206" y="79"/>
                </a:lnTo>
                <a:lnTo>
                  <a:pt x="229" y="96"/>
                </a:lnTo>
                <a:lnTo>
                  <a:pt x="242" y="106"/>
                </a:lnTo>
                <a:lnTo>
                  <a:pt x="248" y="104"/>
                </a:lnTo>
                <a:lnTo>
                  <a:pt x="255" y="102"/>
                </a:lnTo>
                <a:lnTo>
                  <a:pt x="277" y="113"/>
                </a:lnTo>
                <a:lnTo>
                  <a:pt x="280" y="121"/>
                </a:lnTo>
                <a:lnTo>
                  <a:pt x="283" y="123"/>
                </a:lnTo>
                <a:lnTo>
                  <a:pt x="290" y="125"/>
                </a:lnTo>
                <a:lnTo>
                  <a:pt x="295" y="127"/>
                </a:lnTo>
                <a:lnTo>
                  <a:pt x="301" y="127"/>
                </a:lnTo>
                <a:lnTo>
                  <a:pt x="306" y="127"/>
                </a:lnTo>
                <a:lnTo>
                  <a:pt x="312" y="129"/>
                </a:lnTo>
                <a:lnTo>
                  <a:pt x="314" y="127"/>
                </a:lnTo>
                <a:lnTo>
                  <a:pt x="316" y="134"/>
                </a:lnTo>
                <a:lnTo>
                  <a:pt x="316" y="140"/>
                </a:lnTo>
                <a:lnTo>
                  <a:pt x="312" y="145"/>
                </a:lnTo>
                <a:lnTo>
                  <a:pt x="289" y="162"/>
                </a:lnTo>
                <a:lnTo>
                  <a:pt x="279" y="162"/>
                </a:lnTo>
                <a:lnTo>
                  <a:pt x="250" y="170"/>
                </a:lnTo>
                <a:lnTo>
                  <a:pt x="239" y="171"/>
                </a:lnTo>
                <a:lnTo>
                  <a:pt x="239" y="179"/>
                </a:lnTo>
                <a:lnTo>
                  <a:pt x="233" y="179"/>
                </a:lnTo>
                <a:lnTo>
                  <a:pt x="228" y="184"/>
                </a:lnTo>
                <a:lnTo>
                  <a:pt x="222" y="191"/>
                </a:lnTo>
                <a:lnTo>
                  <a:pt x="217" y="197"/>
                </a:lnTo>
                <a:lnTo>
                  <a:pt x="209" y="199"/>
                </a:lnTo>
                <a:lnTo>
                  <a:pt x="203" y="206"/>
                </a:lnTo>
                <a:lnTo>
                  <a:pt x="203" y="216"/>
                </a:lnTo>
                <a:lnTo>
                  <a:pt x="208" y="222"/>
                </a:lnTo>
                <a:lnTo>
                  <a:pt x="209" y="226"/>
                </a:lnTo>
                <a:lnTo>
                  <a:pt x="209" y="234"/>
                </a:lnTo>
                <a:lnTo>
                  <a:pt x="208" y="237"/>
                </a:lnTo>
                <a:lnTo>
                  <a:pt x="202" y="238"/>
                </a:lnTo>
                <a:lnTo>
                  <a:pt x="193" y="246"/>
                </a:lnTo>
                <a:lnTo>
                  <a:pt x="182" y="256"/>
                </a:lnTo>
                <a:lnTo>
                  <a:pt x="177" y="261"/>
                </a:lnTo>
                <a:lnTo>
                  <a:pt x="174" y="263"/>
                </a:lnTo>
                <a:lnTo>
                  <a:pt x="174" y="267"/>
                </a:lnTo>
                <a:lnTo>
                  <a:pt x="162" y="267"/>
                </a:lnTo>
                <a:lnTo>
                  <a:pt x="154" y="269"/>
                </a:lnTo>
                <a:lnTo>
                  <a:pt x="148" y="271"/>
                </a:lnTo>
                <a:lnTo>
                  <a:pt x="146" y="274"/>
                </a:lnTo>
                <a:lnTo>
                  <a:pt x="141" y="279"/>
                </a:lnTo>
                <a:lnTo>
                  <a:pt x="134" y="282"/>
                </a:lnTo>
                <a:lnTo>
                  <a:pt x="129" y="282"/>
                </a:lnTo>
                <a:lnTo>
                  <a:pt x="121" y="280"/>
                </a:lnTo>
                <a:lnTo>
                  <a:pt x="107" y="279"/>
                </a:lnTo>
                <a:lnTo>
                  <a:pt x="81" y="269"/>
                </a:lnTo>
                <a:lnTo>
                  <a:pt x="71" y="267"/>
                </a:lnTo>
                <a:lnTo>
                  <a:pt x="62" y="271"/>
                </a:lnTo>
                <a:lnTo>
                  <a:pt x="54" y="275"/>
                </a:lnTo>
                <a:lnTo>
                  <a:pt x="45" y="276"/>
                </a:lnTo>
                <a:lnTo>
                  <a:pt x="37" y="280"/>
                </a:lnTo>
                <a:lnTo>
                  <a:pt x="34" y="284"/>
                </a:lnTo>
                <a:lnTo>
                  <a:pt x="17" y="266"/>
                </a:lnTo>
                <a:lnTo>
                  <a:pt x="17" y="241"/>
                </a:lnTo>
                <a:lnTo>
                  <a:pt x="10" y="233"/>
                </a:lnTo>
                <a:lnTo>
                  <a:pt x="1" y="225"/>
                </a:lnTo>
                <a:lnTo>
                  <a:pt x="0" y="221"/>
                </a:lnTo>
                <a:lnTo>
                  <a:pt x="0" y="212"/>
                </a:lnTo>
                <a:lnTo>
                  <a:pt x="5" y="208"/>
                </a:lnTo>
                <a:lnTo>
                  <a:pt x="16" y="203"/>
                </a:lnTo>
                <a:lnTo>
                  <a:pt x="19" y="200"/>
                </a:lnTo>
                <a:lnTo>
                  <a:pt x="15" y="195"/>
                </a:lnTo>
                <a:lnTo>
                  <a:pt x="13" y="184"/>
                </a:lnTo>
                <a:lnTo>
                  <a:pt x="17" y="175"/>
                </a:lnTo>
                <a:lnTo>
                  <a:pt x="26" y="166"/>
                </a:lnTo>
                <a:lnTo>
                  <a:pt x="26" y="160"/>
                </a:lnTo>
                <a:lnTo>
                  <a:pt x="24" y="153"/>
                </a:lnTo>
                <a:lnTo>
                  <a:pt x="26" y="144"/>
                </a:lnTo>
                <a:lnTo>
                  <a:pt x="27" y="142"/>
                </a:lnTo>
                <a:lnTo>
                  <a:pt x="32" y="142"/>
                </a:lnTo>
                <a:lnTo>
                  <a:pt x="35" y="147"/>
                </a:lnTo>
                <a:lnTo>
                  <a:pt x="40" y="140"/>
                </a:lnTo>
                <a:lnTo>
                  <a:pt x="41" y="125"/>
                </a:lnTo>
                <a:lnTo>
                  <a:pt x="52" y="114"/>
                </a:lnTo>
                <a:lnTo>
                  <a:pt x="52" y="109"/>
                </a:lnTo>
                <a:lnTo>
                  <a:pt x="52" y="104"/>
                </a:lnTo>
                <a:lnTo>
                  <a:pt x="64" y="97"/>
                </a:lnTo>
                <a:lnTo>
                  <a:pt x="73" y="96"/>
                </a:lnTo>
                <a:lnTo>
                  <a:pt x="75" y="93"/>
                </a:lnTo>
                <a:lnTo>
                  <a:pt x="69" y="85"/>
                </a:lnTo>
                <a:lnTo>
                  <a:pt x="63" y="73"/>
                </a:lnTo>
                <a:lnTo>
                  <a:pt x="60" y="71"/>
                </a:lnTo>
                <a:lnTo>
                  <a:pt x="51" y="75"/>
                </a:lnTo>
                <a:lnTo>
                  <a:pt x="45" y="72"/>
                </a:lnTo>
                <a:lnTo>
                  <a:pt x="36" y="69"/>
                </a:lnTo>
                <a:lnTo>
                  <a:pt x="34" y="71"/>
                </a:lnTo>
                <a:lnTo>
                  <a:pt x="31" y="68"/>
                </a:lnTo>
                <a:lnTo>
                  <a:pt x="31" y="62"/>
                </a:lnTo>
                <a:lnTo>
                  <a:pt x="26" y="56"/>
                </a:lnTo>
                <a:lnTo>
                  <a:pt x="24" y="55"/>
                </a:lnTo>
                <a:lnTo>
                  <a:pt x="16" y="56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187" name="Freeform 253"/>
          <p:cNvSpPr>
            <a:spLocks/>
          </p:cNvSpPr>
          <p:nvPr/>
        </p:nvSpPr>
        <p:spPr bwMode="auto">
          <a:xfrm>
            <a:off x="5169300" y="1925097"/>
            <a:ext cx="12587" cy="8186"/>
          </a:xfrm>
          <a:custGeom>
            <a:avLst/>
            <a:gdLst>
              <a:gd name="T0" fmla="*/ 2147483647 w 11"/>
              <a:gd name="T1" fmla="*/ 0 h 8"/>
              <a:gd name="T2" fmla="*/ 2147483647 w 11"/>
              <a:gd name="T3" fmla="*/ 0 h 8"/>
              <a:gd name="T4" fmla="*/ 0 w 11"/>
              <a:gd name="T5" fmla="*/ 2147483647 h 8"/>
              <a:gd name="T6" fmla="*/ 2147483647 w 11"/>
              <a:gd name="T7" fmla="*/ 2147483647 h 8"/>
              <a:gd name="T8" fmla="*/ 2147483647 w 11"/>
              <a:gd name="T9" fmla="*/ 2147483647 h 8"/>
              <a:gd name="T10" fmla="*/ 2147483647 w 11"/>
              <a:gd name="T11" fmla="*/ 0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"/>
              <a:gd name="T19" fmla="*/ 0 h 8"/>
              <a:gd name="T20" fmla="*/ 11 w 11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" h="8">
                <a:moveTo>
                  <a:pt x="11" y="0"/>
                </a:moveTo>
                <a:lnTo>
                  <a:pt x="6" y="0"/>
                </a:lnTo>
                <a:lnTo>
                  <a:pt x="0" y="5"/>
                </a:lnTo>
                <a:lnTo>
                  <a:pt x="4" y="8"/>
                </a:lnTo>
                <a:lnTo>
                  <a:pt x="8" y="8"/>
                </a:lnTo>
                <a:lnTo>
                  <a:pt x="11" y="0"/>
                </a:lnTo>
                <a:close/>
              </a:path>
            </a:pathLst>
          </a:custGeom>
          <a:solidFill>
            <a:srgbClr val="3333CC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188" name="Freeform 254"/>
          <p:cNvSpPr>
            <a:spLocks/>
          </p:cNvSpPr>
          <p:nvPr/>
        </p:nvSpPr>
        <p:spPr bwMode="auto">
          <a:xfrm>
            <a:off x="5209339" y="1901560"/>
            <a:ext cx="32040" cy="23535"/>
          </a:xfrm>
          <a:custGeom>
            <a:avLst/>
            <a:gdLst>
              <a:gd name="T0" fmla="*/ 2147483647 w 28"/>
              <a:gd name="T1" fmla="*/ 0 h 23"/>
              <a:gd name="T2" fmla="*/ 2147483647 w 28"/>
              <a:gd name="T3" fmla="*/ 2147483647 h 23"/>
              <a:gd name="T4" fmla="*/ 2147483647 w 28"/>
              <a:gd name="T5" fmla="*/ 2147483647 h 23"/>
              <a:gd name="T6" fmla="*/ 0 w 28"/>
              <a:gd name="T7" fmla="*/ 2147483647 h 23"/>
              <a:gd name="T8" fmla="*/ 2147483647 w 28"/>
              <a:gd name="T9" fmla="*/ 2147483647 h 23"/>
              <a:gd name="T10" fmla="*/ 2147483647 w 28"/>
              <a:gd name="T11" fmla="*/ 2147483647 h 23"/>
              <a:gd name="T12" fmla="*/ 2147483647 w 28"/>
              <a:gd name="T13" fmla="*/ 2147483647 h 23"/>
              <a:gd name="T14" fmla="*/ 2147483647 w 28"/>
              <a:gd name="T15" fmla="*/ 2147483647 h 23"/>
              <a:gd name="T16" fmla="*/ 2147483647 w 28"/>
              <a:gd name="T17" fmla="*/ 2147483647 h 23"/>
              <a:gd name="T18" fmla="*/ 2147483647 w 28"/>
              <a:gd name="T19" fmla="*/ 2147483647 h 23"/>
              <a:gd name="T20" fmla="*/ 2147483647 w 28"/>
              <a:gd name="T21" fmla="*/ 0 h 2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"/>
              <a:gd name="T34" fmla="*/ 0 h 23"/>
              <a:gd name="T35" fmla="*/ 28 w 28"/>
              <a:gd name="T36" fmla="*/ 23 h 2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" h="23">
                <a:moveTo>
                  <a:pt x="20" y="0"/>
                </a:moveTo>
                <a:lnTo>
                  <a:pt x="18" y="3"/>
                </a:lnTo>
                <a:lnTo>
                  <a:pt x="6" y="4"/>
                </a:lnTo>
                <a:lnTo>
                  <a:pt x="0" y="12"/>
                </a:lnTo>
                <a:lnTo>
                  <a:pt x="9" y="18"/>
                </a:lnTo>
                <a:lnTo>
                  <a:pt x="13" y="23"/>
                </a:lnTo>
                <a:lnTo>
                  <a:pt x="22" y="21"/>
                </a:lnTo>
                <a:lnTo>
                  <a:pt x="28" y="18"/>
                </a:lnTo>
                <a:lnTo>
                  <a:pt x="27" y="12"/>
                </a:lnTo>
                <a:lnTo>
                  <a:pt x="22" y="8"/>
                </a:lnTo>
                <a:lnTo>
                  <a:pt x="2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189" name="Freeform 255"/>
          <p:cNvSpPr>
            <a:spLocks/>
          </p:cNvSpPr>
          <p:nvPr/>
        </p:nvSpPr>
        <p:spPr bwMode="auto">
          <a:xfrm>
            <a:off x="5259696" y="1903607"/>
            <a:ext cx="10299" cy="11256"/>
          </a:xfrm>
          <a:custGeom>
            <a:avLst/>
            <a:gdLst>
              <a:gd name="T0" fmla="*/ 2147483647 w 9"/>
              <a:gd name="T1" fmla="*/ 0 h 11"/>
              <a:gd name="T2" fmla="*/ 0 w 9"/>
              <a:gd name="T3" fmla="*/ 2147483647 h 11"/>
              <a:gd name="T4" fmla="*/ 2147483647 w 9"/>
              <a:gd name="T5" fmla="*/ 2147483647 h 11"/>
              <a:gd name="T6" fmla="*/ 2147483647 w 9"/>
              <a:gd name="T7" fmla="*/ 2147483647 h 11"/>
              <a:gd name="T8" fmla="*/ 2147483647 w 9"/>
              <a:gd name="T9" fmla="*/ 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11"/>
              <a:gd name="T17" fmla="*/ 9 w 9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11">
                <a:moveTo>
                  <a:pt x="5" y="0"/>
                </a:moveTo>
                <a:lnTo>
                  <a:pt x="0" y="2"/>
                </a:lnTo>
                <a:lnTo>
                  <a:pt x="4" y="7"/>
                </a:lnTo>
                <a:lnTo>
                  <a:pt x="9" y="11"/>
                </a:lnTo>
                <a:lnTo>
                  <a:pt x="5" y="0"/>
                </a:lnTo>
                <a:close/>
              </a:path>
            </a:pathLst>
          </a:custGeom>
          <a:solidFill>
            <a:srgbClr val="3333CC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190" name="Freeform 256"/>
          <p:cNvSpPr>
            <a:spLocks/>
          </p:cNvSpPr>
          <p:nvPr/>
        </p:nvSpPr>
        <p:spPr bwMode="auto">
          <a:xfrm>
            <a:off x="5390129" y="1890897"/>
            <a:ext cx="52637" cy="77770"/>
          </a:xfrm>
          <a:custGeom>
            <a:avLst/>
            <a:gdLst>
              <a:gd name="T0" fmla="*/ 27 w 46"/>
              <a:gd name="T1" fmla="*/ 0 h 76"/>
              <a:gd name="T2" fmla="*/ 20 w 46"/>
              <a:gd name="T3" fmla="*/ 5 h 76"/>
              <a:gd name="T4" fmla="*/ 14 w 46"/>
              <a:gd name="T5" fmla="*/ 9 h 76"/>
              <a:gd name="T6" fmla="*/ 9 w 46"/>
              <a:gd name="T7" fmla="*/ 10 h 76"/>
              <a:gd name="T8" fmla="*/ 0 w 46"/>
              <a:gd name="T9" fmla="*/ 9 h 76"/>
              <a:gd name="T10" fmla="*/ 1 w 46"/>
              <a:gd name="T11" fmla="*/ 18 h 76"/>
              <a:gd name="T12" fmla="*/ 5 w 46"/>
              <a:gd name="T13" fmla="*/ 23 h 76"/>
              <a:gd name="T14" fmla="*/ 4 w 46"/>
              <a:gd name="T15" fmla="*/ 38 h 76"/>
              <a:gd name="T16" fmla="*/ 4 w 46"/>
              <a:gd name="T17" fmla="*/ 46 h 76"/>
              <a:gd name="T18" fmla="*/ 5 w 46"/>
              <a:gd name="T19" fmla="*/ 51 h 76"/>
              <a:gd name="T20" fmla="*/ 1 w 46"/>
              <a:gd name="T21" fmla="*/ 63 h 76"/>
              <a:gd name="T22" fmla="*/ 2 w 46"/>
              <a:gd name="T23" fmla="*/ 72 h 76"/>
              <a:gd name="T24" fmla="*/ 9 w 46"/>
              <a:gd name="T25" fmla="*/ 76 h 76"/>
              <a:gd name="T26" fmla="*/ 17 w 46"/>
              <a:gd name="T27" fmla="*/ 71 h 76"/>
              <a:gd name="T28" fmla="*/ 20 w 46"/>
              <a:gd name="T29" fmla="*/ 69 h 76"/>
              <a:gd name="T30" fmla="*/ 29 w 46"/>
              <a:gd name="T31" fmla="*/ 71 h 76"/>
              <a:gd name="T32" fmla="*/ 35 w 46"/>
              <a:gd name="T33" fmla="*/ 64 h 76"/>
              <a:gd name="T34" fmla="*/ 35 w 46"/>
              <a:gd name="T35" fmla="*/ 59 h 76"/>
              <a:gd name="T36" fmla="*/ 41 w 46"/>
              <a:gd name="T37" fmla="*/ 47 h 76"/>
              <a:gd name="T38" fmla="*/ 45 w 46"/>
              <a:gd name="T39" fmla="*/ 39 h 76"/>
              <a:gd name="T40" fmla="*/ 41 w 46"/>
              <a:gd name="T41" fmla="*/ 33 h 76"/>
              <a:gd name="T42" fmla="*/ 46 w 46"/>
              <a:gd name="T43" fmla="*/ 23 h 76"/>
              <a:gd name="T44" fmla="*/ 44 w 46"/>
              <a:gd name="T45" fmla="*/ 10 h 76"/>
              <a:gd name="T46" fmla="*/ 41 w 46"/>
              <a:gd name="T47" fmla="*/ 3 h 76"/>
              <a:gd name="T48" fmla="*/ 27 w 46"/>
              <a:gd name="T49" fmla="*/ 0 h 7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6"/>
              <a:gd name="T76" fmla="*/ 0 h 76"/>
              <a:gd name="T77" fmla="*/ 46 w 46"/>
              <a:gd name="T78" fmla="*/ 76 h 7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6" h="76">
                <a:moveTo>
                  <a:pt x="27" y="0"/>
                </a:moveTo>
                <a:lnTo>
                  <a:pt x="20" y="5"/>
                </a:lnTo>
                <a:lnTo>
                  <a:pt x="14" y="9"/>
                </a:lnTo>
                <a:lnTo>
                  <a:pt x="9" y="10"/>
                </a:lnTo>
                <a:lnTo>
                  <a:pt x="0" y="9"/>
                </a:lnTo>
                <a:lnTo>
                  <a:pt x="1" y="18"/>
                </a:lnTo>
                <a:lnTo>
                  <a:pt x="5" y="23"/>
                </a:lnTo>
                <a:lnTo>
                  <a:pt x="4" y="38"/>
                </a:lnTo>
                <a:lnTo>
                  <a:pt x="4" y="46"/>
                </a:lnTo>
                <a:lnTo>
                  <a:pt x="5" y="51"/>
                </a:lnTo>
                <a:lnTo>
                  <a:pt x="1" y="63"/>
                </a:lnTo>
                <a:lnTo>
                  <a:pt x="2" y="72"/>
                </a:lnTo>
                <a:lnTo>
                  <a:pt x="9" y="76"/>
                </a:lnTo>
                <a:lnTo>
                  <a:pt x="17" y="71"/>
                </a:lnTo>
                <a:lnTo>
                  <a:pt x="20" y="69"/>
                </a:lnTo>
                <a:lnTo>
                  <a:pt x="29" y="71"/>
                </a:lnTo>
                <a:lnTo>
                  <a:pt x="35" y="64"/>
                </a:lnTo>
                <a:lnTo>
                  <a:pt x="35" y="59"/>
                </a:lnTo>
                <a:lnTo>
                  <a:pt x="41" y="47"/>
                </a:lnTo>
                <a:lnTo>
                  <a:pt x="45" y="39"/>
                </a:lnTo>
                <a:lnTo>
                  <a:pt x="41" y="33"/>
                </a:lnTo>
                <a:lnTo>
                  <a:pt x="46" y="23"/>
                </a:lnTo>
                <a:lnTo>
                  <a:pt x="44" y="10"/>
                </a:lnTo>
                <a:lnTo>
                  <a:pt x="41" y="3"/>
                </a:lnTo>
                <a:lnTo>
                  <a:pt x="27" y="0"/>
                </a:lnTo>
                <a:close/>
              </a:path>
            </a:pathLst>
          </a:custGeom>
          <a:gradFill>
            <a:gsLst>
              <a:gs pos="0">
                <a:schemeClr val="bg1">
                  <a:shade val="30000"/>
                  <a:satMod val="115000"/>
                  <a:alpha val="73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91" name="Freeform 257"/>
          <p:cNvSpPr>
            <a:spLocks/>
          </p:cNvSpPr>
          <p:nvPr/>
        </p:nvSpPr>
        <p:spPr bwMode="auto">
          <a:xfrm>
            <a:off x="5512557" y="2013691"/>
            <a:ext cx="96120" cy="54234"/>
          </a:xfrm>
          <a:custGeom>
            <a:avLst/>
            <a:gdLst>
              <a:gd name="T0" fmla="*/ 80 w 84"/>
              <a:gd name="T1" fmla="*/ 0 h 53"/>
              <a:gd name="T2" fmla="*/ 84 w 84"/>
              <a:gd name="T3" fmla="*/ 4 h 53"/>
              <a:gd name="T4" fmla="*/ 82 w 84"/>
              <a:gd name="T5" fmla="*/ 8 h 53"/>
              <a:gd name="T6" fmla="*/ 79 w 84"/>
              <a:gd name="T7" fmla="*/ 15 h 53"/>
              <a:gd name="T8" fmla="*/ 74 w 84"/>
              <a:gd name="T9" fmla="*/ 19 h 53"/>
              <a:gd name="T10" fmla="*/ 75 w 84"/>
              <a:gd name="T11" fmla="*/ 33 h 53"/>
              <a:gd name="T12" fmla="*/ 79 w 84"/>
              <a:gd name="T13" fmla="*/ 43 h 53"/>
              <a:gd name="T14" fmla="*/ 71 w 84"/>
              <a:gd name="T15" fmla="*/ 47 h 53"/>
              <a:gd name="T16" fmla="*/ 70 w 84"/>
              <a:gd name="T17" fmla="*/ 52 h 53"/>
              <a:gd name="T18" fmla="*/ 64 w 84"/>
              <a:gd name="T19" fmla="*/ 53 h 53"/>
              <a:gd name="T20" fmla="*/ 55 w 84"/>
              <a:gd name="T21" fmla="*/ 44 h 53"/>
              <a:gd name="T22" fmla="*/ 50 w 84"/>
              <a:gd name="T23" fmla="*/ 44 h 53"/>
              <a:gd name="T24" fmla="*/ 45 w 84"/>
              <a:gd name="T25" fmla="*/ 38 h 53"/>
              <a:gd name="T26" fmla="*/ 36 w 84"/>
              <a:gd name="T27" fmla="*/ 33 h 53"/>
              <a:gd name="T28" fmla="*/ 31 w 84"/>
              <a:gd name="T29" fmla="*/ 31 h 53"/>
              <a:gd name="T30" fmla="*/ 25 w 84"/>
              <a:gd name="T31" fmla="*/ 29 h 53"/>
              <a:gd name="T32" fmla="*/ 19 w 84"/>
              <a:gd name="T33" fmla="*/ 23 h 53"/>
              <a:gd name="T34" fmla="*/ 9 w 84"/>
              <a:gd name="T35" fmla="*/ 17 h 53"/>
              <a:gd name="T36" fmla="*/ 5 w 84"/>
              <a:gd name="T37" fmla="*/ 15 h 53"/>
              <a:gd name="T38" fmla="*/ 0 w 84"/>
              <a:gd name="T39" fmla="*/ 10 h 53"/>
              <a:gd name="T40" fmla="*/ 0 w 84"/>
              <a:gd name="T41" fmla="*/ 5 h 53"/>
              <a:gd name="T42" fmla="*/ 2 w 84"/>
              <a:gd name="T43" fmla="*/ 1 h 53"/>
              <a:gd name="T44" fmla="*/ 11 w 84"/>
              <a:gd name="T45" fmla="*/ 3 h 53"/>
              <a:gd name="T46" fmla="*/ 24 w 84"/>
              <a:gd name="T47" fmla="*/ 3 h 53"/>
              <a:gd name="T48" fmla="*/ 26 w 84"/>
              <a:gd name="T49" fmla="*/ 6 h 53"/>
              <a:gd name="T50" fmla="*/ 41 w 84"/>
              <a:gd name="T51" fmla="*/ 6 h 53"/>
              <a:gd name="T52" fmla="*/ 51 w 84"/>
              <a:gd name="T53" fmla="*/ 6 h 53"/>
              <a:gd name="T54" fmla="*/ 64 w 84"/>
              <a:gd name="T55" fmla="*/ 4 h 53"/>
              <a:gd name="T56" fmla="*/ 80 w 84"/>
              <a:gd name="T57" fmla="*/ 0 h 5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4"/>
              <a:gd name="T88" fmla="*/ 0 h 53"/>
              <a:gd name="T89" fmla="*/ 84 w 84"/>
              <a:gd name="T90" fmla="*/ 53 h 5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4" h="53">
                <a:moveTo>
                  <a:pt x="80" y="0"/>
                </a:moveTo>
                <a:lnTo>
                  <a:pt x="84" y="4"/>
                </a:lnTo>
                <a:lnTo>
                  <a:pt x="82" y="8"/>
                </a:lnTo>
                <a:lnTo>
                  <a:pt x="79" y="15"/>
                </a:lnTo>
                <a:lnTo>
                  <a:pt x="74" y="19"/>
                </a:lnTo>
                <a:lnTo>
                  <a:pt x="75" y="33"/>
                </a:lnTo>
                <a:lnTo>
                  <a:pt x="79" y="43"/>
                </a:lnTo>
                <a:lnTo>
                  <a:pt x="71" y="47"/>
                </a:lnTo>
                <a:lnTo>
                  <a:pt x="70" y="52"/>
                </a:lnTo>
                <a:lnTo>
                  <a:pt x="64" y="53"/>
                </a:lnTo>
                <a:lnTo>
                  <a:pt x="55" y="44"/>
                </a:lnTo>
                <a:lnTo>
                  <a:pt x="50" y="44"/>
                </a:lnTo>
                <a:lnTo>
                  <a:pt x="45" y="38"/>
                </a:lnTo>
                <a:lnTo>
                  <a:pt x="36" y="33"/>
                </a:lnTo>
                <a:lnTo>
                  <a:pt x="31" y="31"/>
                </a:lnTo>
                <a:lnTo>
                  <a:pt x="25" y="29"/>
                </a:lnTo>
                <a:lnTo>
                  <a:pt x="19" y="23"/>
                </a:lnTo>
                <a:lnTo>
                  <a:pt x="9" y="17"/>
                </a:lnTo>
                <a:lnTo>
                  <a:pt x="5" y="15"/>
                </a:lnTo>
                <a:lnTo>
                  <a:pt x="0" y="10"/>
                </a:lnTo>
                <a:lnTo>
                  <a:pt x="0" y="5"/>
                </a:lnTo>
                <a:lnTo>
                  <a:pt x="2" y="1"/>
                </a:lnTo>
                <a:lnTo>
                  <a:pt x="11" y="3"/>
                </a:lnTo>
                <a:lnTo>
                  <a:pt x="24" y="3"/>
                </a:lnTo>
                <a:lnTo>
                  <a:pt x="26" y="6"/>
                </a:lnTo>
                <a:lnTo>
                  <a:pt x="41" y="6"/>
                </a:lnTo>
                <a:lnTo>
                  <a:pt x="51" y="6"/>
                </a:lnTo>
                <a:lnTo>
                  <a:pt x="64" y="4"/>
                </a:lnTo>
                <a:lnTo>
                  <a:pt x="80" y="0"/>
                </a:lnTo>
                <a:close/>
              </a:path>
            </a:pathLst>
          </a:custGeom>
          <a:gradFill>
            <a:gsLst>
              <a:gs pos="0">
                <a:schemeClr val="bg1">
                  <a:shade val="30000"/>
                  <a:satMod val="115000"/>
                  <a:alpha val="73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92" name="Freeform 258"/>
          <p:cNvSpPr>
            <a:spLocks/>
          </p:cNvSpPr>
          <p:nvPr/>
        </p:nvSpPr>
        <p:spPr bwMode="auto">
          <a:xfrm>
            <a:off x="5378675" y="1692384"/>
            <a:ext cx="328410" cy="335639"/>
          </a:xfrm>
          <a:custGeom>
            <a:avLst/>
            <a:gdLst>
              <a:gd name="T0" fmla="*/ 219 w 287"/>
              <a:gd name="T1" fmla="*/ 323 h 328"/>
              <a:gd name="T2" fmla="*/ 237 w 287"/>
              <a:gd name="T3" fmla="*/ 293 h 328"/>
              <a:gd name="T4" fmla="*/ 244 w 287"/>
              <a:gd name="T5" fmla="*/ 282 h 328"/>
              <a:gd name="T6" fmla="*/ 238 w 287"/>
              <a:gd name="T7" fmla="*/ 268 h 328"/>
              <a:gd name="T8" fmla="*/ 231 w 287"/>
              <a:gd name="T9" fmla="*/ 266 h 328"/>
              <a:gd name="T10" fmla="*/ 237 w 287"/>
              <a:gd name="T11" fmla="*/ 255 h 328"/>
              <a:gd name="T12" fmla="*/ 246 w 287"/>
              <a:gd name="T13" fmla="*/ 239 h 328"/>
              <a:gd name="T14" fmla="*/ 273 w 287"/>
              <a:gd name="T15" fmla="*/ 257 h 328"/>
              <a:gd name="T16" fmla="*/ 284 w 287"/>
              <a:gd name="T17" fmla="*/ 257 h 328"/>
              <a:gd name="T18" fmla="*/ 275 w 287"/>
              <a:gd name="T19" fmla="*/ 235 h 328"/>
              <a:gd name="T20" fmla="*/ 268 w 287"/>
              <a:gd name="T21" fmla="*/ 234 h 328"/>
              <a:gd name="T22" fmla="*/ 237 w 287"/>
              <a:gd name="T23" fmla="*/ 209 h 328"/>
              <a:gd name="T24" fmla="*/ 218 w 287"/>
              <a:gd name="T25" fmla="*/ 195 h 328"/>
              <a:gd name="T26" fmla="*/ 219 w 287"/>
              <a:gd name="T27" fmla="*/ 187 h 328"/>
              <a:gd name="T28" fmla="*/ 190 w 287"/>
              <a:gd name="T29" fmla="*/ 174 h 328"/>
              <a:gd name="T30" fmla="*/ 178 w 287"/>
              <a:gd name="T31" fmla="*/ 163 h 328"/>
              <a:gd name="T32" fmla="*/ 148 w 287"/>
              <a:gd name="T33" fmla="*/ 116 h 328"/>
              <a:gd name="T34" fmla="*/ 141 w 287"/>
              <a:gd name="T35" fmla="*/ 79 h 328"/>
              <a:gd name="T36" fmla="*/ 133 w 287"/>
              <a:gd name="T37" fmla="*/ 64 h 328"/>
              <a:gd name="T38" fmla="*/ 158 w 287"/>
              <a:gd name="T39" fmla="*/ 53 h 328"/>
              <a:gd name="T40" fmla="*/ 169 w 287"/>
              <a:gd name="T41" fmla="*/ 27 h 328"/>
              <a:gd name="T42" fmla="*/ 143 w 287"/>
              <a:gd name="T43" fmla="*/ 16 h 328"/>
              <a:gd name="T44" fmla="*/ 139 w 287"/>
              <a:gd name="T45" fmla="*/ 5 h 328"/>
              <a:gd name="T46" fmla="*/ 103 w 287"/>
              <a:gd name="T47" fmla="*/ 1 h 328"/>
              <a:gd name="T48" fmla="*/ 85 w 287"/>
              <a:gd name="T49" fmla="*/ 21 h 328"/>
              <a:gd name="T50" fmla="*/ 70 w 287"/>
              <a:gd name="T51" fmla="*/ 18 h 328"/>
              <a:gd name="T52" fmla="*/ 52 w 287"/>
              <a:gd name="T53" fmla="*/ 25 h 328"/>
              <a:gd name="T54" fmla="*/ 45 w 287"/>
              <a:gd name="T55" fmla="*/ 12 h 328"/>
              <a:gd name="T56" fmla="*/ 35 w 287"/>
              <a:gd name="T57" fmla="*/ 23 h 328"/>
              <a:gd name="T58" fmla="*/ 9 w 287"/>
              <a:gd name="T59" fmla="*/ 34 h 328"/>
              <a:gd name="T60" fmla="*/ 2 w 287"/>
              <a:gd name="T61" fmla="*/ 54 h 328"/>
              <a:gd name="T62" fmla="*/ 0 w 287"/>
              <a:gd name="T63" fmla="*/ 75 h 328"/>
              <a:gd name="T64" fmla="*/ 11 w 287"/>
              <a:gd name="T65" fmla="*/ 82 h 328"/>
              <a:gd name="T66" fmla="*/ 20 w 287"/>
              <a:gd name="T67" fmla="*/ 99 h 328"/>
              <a:gd name="T68" fmla="*/ 48 w 287"/>
              <a:gd name="T69" fmla="*/ 84 h 328"/>
              <a:gd name="T70" fmla="*/ 74 w 287"/>
              <a:gd name="T71" fmla="*/ 107 h 328"/>
              <a:gd name="T72" fmla="*/ 85 w 287"/>
              <a:gd name="T73" fmla="*/ 139 h 328"/>
              <a:gd name="T74" fmla="*/ 105 w 287"/>
              <a:gd name="T75" fmla="*/ 156 h 328"/>
              <a:gd name="T76" fmla="*/ 131 w 287"/>
              <a:gd name="T77" fmla="*/ 189 h 328"/>
              <a:gd name="T78" fmla="*/ 172 w 287"/>
              <a:gd name="T79" fmla="*/ 219 h 328"/>
              <a:gd name="T80" fmla="*/ 185 w 287"/>
              <a:gd name="T81" fmla="*/ 228 h 328"/>
              <a:gd name="T82" fmla="*/ 195 w 287"/>
              <a:gd name="T83" fmla="*/ 248 h 328"/>
              <a:gd name="T84" fmla="*/ 210 w 287"/>
              <a:gd name="T85" fmla="*/ 255 h 328"/>
              <a:gd name="T86" fmla="*/ 216 w 287"/>
              <a:gd name="T87" fmla="*/ 281 h 328"/>
              <a:gd name="T88" fmla="*/ 212 w 287"/>
              <a:gd name="T89" fmla="*/ 301 h 328"/>
              <a:gd name="T90" fmla="*/ 207 w 287"/>
              <a:gd name="T91" fmla="*/ 323 h 32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87"/>
              <a:gd name="T139" fmla="*/ 0 h 328"/>
              <a:gd name="T140" fmla="*/ 287 w 287"/>
              <a:gd name="T141" fmla="*/ 328 h 32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87" h="328">
                <a:moveTo>
                  <a:pt x="207" y="323"/>
                </a:moveTo>
                <a:lnTo>
                  <a:pt x="212" y="328"/>
                </a:lnTo>
                <a:lnTo>
                  <a:pt x="219" y="323"/>
                </a:lnTo>
                <a:lnTo>
                  <a:pt x="228" y="311"/>
                </a:lnTo>
                <a:lnTo>
                  <a:pt x="232" y="294"/>
                </a:lnTo>
                <a:lnTo>
                  <a:pt x="237" y="293"/>
                </a:lnTo>
                <a:lnTo>
                  <a:pt x="240" y="295"/>
                </a:lnTo>
                <a:lnTo>
                  <a:pt x="246" y="290"/>
                </a:lnTo>
                <a:lnTo>
                  <a:pt x="244" y="282"/>
                </a:lnTo>
                <a:lnTo>
                  <a:pt x="247" y="277"/>
                </a:lnTo>
                <a:lnTo>
                  <a:pt x="246" y="273"/>
                </a:lnTo>
                <a:lnTo>
                  <a:pt x="238" y="268"/>
                </a:lnTo>
                <a:lnTo>
                  <a:pt x="235" y="268"/>
                </a:lnTo>
                <a:lnTo>
                  <a:pt x="237" y="265"/>
                </a:lnTo>
                <a:lnTo>
                  <a:pt x="231" y="266"/>
                </a:lnTo>
                <a:lnTo>
                  <a:pt x="228" y="264"/>
                </a:lnTo>
                <a:lnTo>
                  <a:pt x="228" y="260"/>
                </a:lnTo>
                <a:lnTo>
                  <a:pt x="237" y="255"/>
                </a:lnTo>
                <a:lnTo>
                  <a:pt x="241" y="248"/>
                </a:lnTo>
                <a:lnTo>
                  <a:pt x="241" y="240"/>
                </a:lnTo>
                <a:lnTo>
                  <a:pt x="246" y="239"/>
                </a:lnTo>
                <a:lnTo>
                  <a:pt x="260" y="245"/>
                </a:lnTo>
                <a:lnTo>
                  <a:pt x="265" y="247"/>
                </a:lnTo>
                <a:lnTo>
                  <a:pt x="273" y="257"/>
                </a:lnTo>
                <a:lnTo>
                  <a:pt x="275" y="264"/>
                </a:lnTo>
                <a:lnTo>
                  <a:pt x="280" y="264"/>
                </a:lnTo>
                <a:lnTo>
                  <a:pt x="284" y="257"/>
                </a:lnTo>
                <a:lnTo>
                  <a:pt x="287" y="252"/>
                </a:lnTo>
                <a:lnTo>
                  <a:pt x="281" y="241"/>
                </a:lnTo>
                <a:lnTo>
                  <a:pt x="275" y="235"/>
                </a:lnTo>
                <a:lnTo>
                  <a:pt x="270" y="235"/>
                </a:lnTo>
                <a:lnTo>
                  <a:pt x="270" y="234"/>
                </a:lnTo>
                <a:lnTo>
                  <a:pt x="268" y="234"/>
                </a:lnTo>
                <a:lnTo>
                  <a:pt x="253" y="219"/>
                </a:lnTo>
                <a:lnTo>
                  <a:pt x="246" y="220"/>
                </a:lnTo>
                <a:lnTo>
                  <a:pt x="237" y="209"/>
                </a:lnTo>
                <a:lnTo>
                  <a:pt x="231" y="207"/>
                </a:lnTo>
                <a:lnTo>
                  <a:pt x="222" y="199"/>
                </a:lnTo>
                <a:lnTo>
                  <a:pt x="218" y="195"/>
                </a:lnTo>
                <a:lnTo>
                  <a:pt x="220" y="193"/>
                </a:lnTo>
                <a:lnTo>
                  <a:pt x="225" y="191"/>
                </a:lnTo>
                <a:lnTo>
                  <a:pt x="219" y="187"/>
                </a:lnTo>
                <a:lnTo>
                  <a:pt x="212" y="190"/>
                </a:lnTo>
                <a:lnTo>
                  <a:pt x="206" y="187"/>
                </a:lnTo>
                <a:lnTo>
                  <a:pt x="190" y="174"/>
                </a:lnTo>
                <a:lnTo>
                  <a:pt x="189" y="168"/>
                </a:lnTo>
                <a:lnTo>
                  <a:pt x="184" y="167"/>
                </a:lnTo>
                <a:lnTo>
                  <a:pt x="178" y="163"/>
                </a:lnTo>
                <a:lnTo>
                  <a:pt x="163" y="130"/>
                </a:lnTo>
                <a:lnTo>
                  <a:pt x="159" y="126"/>
                </a:lnTo>
                <a:lnTo>
                  <a:pt x="148" y="116"/>
                </a:lnTo>
                <a:lnTo>
                  <a:pt x="134" y="95"/>
                </a:lnTo>
                <a:lnTo>
                  <a:pt x="134" y="84"/>
                </a:lnTo>
                <a:lnTo>
                  <a:pt x="141" y="79"/>
                </a:lnTo>
                <a:lnTo>
                  <a:pt x="141" y="73"/>
                </a:lnTo>
                <a:lnTo>
                  <a:pt x="135" y="67"/>
                </a:lnTo>
                <a:lnTo>
                  <a:pt x="133" y="64"/>
                </a:lnTo>
                <a:lnTo>
                  <a:pt x="134" y="60"/>
                </a:lnTo>
                <a:lnTo>
                  <a:pt x="140" y="57"/>
                </a:lnTo>
                <a:lnTo>
                  <a:pt x="158" y="53"/>
                </a:lnTo>
                <a:lnTo>
                  <a:pt x="164" y="48"/>
                </a:lnTo>
                <a:lnTo>
                  <a:pt x="170" y="42"/>
                </a:lnTo>
                <a:lnTo>
                  <a:pt x="169" y="27"/>
                </a:lnTo>
                <a:lnTo>
                  <a:pt x="170" y="22"/>
                </a:lnTo>
                <a:lnTo>
                  <a:pt x="161" y="21"/>
                </a:lnTo>
                <a:lnTo>
                  <a:pt x="143" y="16"/>
                </a:lnTo>
                <a:lnTo>
                  <a:pt x="140" y="12"/>
                </a:lnTo>
                <a:lnTo>
                  <a:pt x="139" y="10"/>
                </a:lnTo>
                <a:lnTo>
                  <a:pt x="139" y="5"/>
                </a:lnTo>
                <a:lnTo>
                  <a:pt x="138" y="1"/>
                </a:lnTo>
                <a:lnTo>
                  <a:pt x="128" y="0"/>
                </a:lnTo>
                <a:lnTo>
                  <a:pt x="103" y="1"/>
                </a:lnTo>
                <a:lnTo>
                  <a:pt x="99" y="8"/>
                </a:lnTo>
                <a:lnTo>
                  <a:pt x="91" y="9"/>
                </a:lnTo>
                <a:lnTo>
                  <a:pt x="85" y="21"/>
                </a:lnTo>
                <a:lnTo>
                  <a:pt x="85" y="25"/>
                </a:lnTo>
                <a:lnTo>
                  <a:pt x="79" y="21"/>
                </a:lnTo>
                <a:lnTo>
                  <a:pt x="70" y="18"/>
                </a:lnTo>
                <a:lnTo>
                  <a:pt x="65" y="22"/>
                </a:lnTo>
                <a:lnTo>
                  <a:pt x="61" y="30"/>
                </a:lnTo>
                <a:lnTo>
                  <a:pt x="52" y="25"/>
                </a:lnTo>
                <a:lnTo>
                  <a:pt x="54" y="16"/>
                </a:lnTo>
                <a:lnTo>
                  <a:pt x="51" y="10"/>
                </a:lnTo>
                <a:lnTo>
                  <a:pt x="45" y="12"/>
                </a:lnTo>
                <a:lnTo>
                  <a:pt x="43" y="18"/>
                </a:lnTo>
                <a:lnTo>
                  <a:pt x="39" y="23"/>
                </a:lnTo>
                <a:lnTo>
                  <a:pt x="35" y="23"/>
                </a:lnTo>
                <a:lnTo>
                  <a:pt x="14" y="21"/>
                </a:lnTo>
                <a:lnTo>
                  <a:pt x="8" y="26"/>
                </a:lnTo>
                <a:lnTo>
                  <a:pt x="9" y="34"/>
                </a:lnTo>
                <a:lnTo>
                  <a:pt x="10" y="39"/>
                </a:lnTo>
                <a:lnTo>
                  <a:pt x="0" y="48"/>
                </a:lnTo>
                <a:lnTo>
                  <a:pt x="2" y="54"/>
                </a:lnTo>
                <a:lnTo>
                  <a:pt x="5" y="57"/>
                </a:lnTo>
                <a:lnTo>
                  <a:pt x="0" y="64"/>
                </a:lnTo>
                <a:lnTo>
                  <a:pt x="0" y="75"/>
                </a:lnTo>
                <a:lnTo>
                  <a:pt x="2" y="79"/>
                </a:lnTo>
                <a:lnTo>
                  <a:pt x="9" y="79"/>
                </a:lnTo>
                <a:lnTo>
                  <a:pt x="11" y="82"/>
                </a:lnTo>
                <a:lnTo>
                  <a:pt x="14" y="89"/>
                </a:lnTo>
                <a:lnTo>
                  <a:pt x="14" y="97"/>
                </a:lnTo>
                <a:lnTo>
                  <a:pt x="20" y="99"/>
                </a:lnTo>
                <a:lnTo>
                  <a:pt x="24" y="97"/>
                </a:lnTo>
                <a:lnTo>
                  <a:pt x="40" y="80"/>
                </a:lnTo>
                <a:lnTo>
                  <a:pt x="48" y="84"/>
                </a:lnTo>
                <a:lnTo>
                  <a:pt x="63" y="91"/>
                </a:lnTo>
                <a:lnTo>
                  <a:pt x="73" y="99"/>
                </a:lnTo>
                <a:lnTo>
                  <a:pt x="74" y="107"/>
                </a:lnTo>
                <a:lnTo>
                  <a:pt x="79" y="113"/>
                </a:lnTo>
                <a:lnTo>
                  <a:pt x="83" y="124"/>
                </a:lnTo>
                <a:lnTo>
                  <a:pt x="85" y="139"/>
                </a:lnTo>
                <a:lnTo>
                  <a:pt x="89" y="146"/>
                </a:lnTo>
                <a:lnTo>
                  <a:pt x="95" y="153"/>
                </a:lnTo>
                <a:lnTo>
                  <a:pt x="105" y="156"/>
                </a:lnTo>
                <a:lnTo>
                  <a:pt x="114" y="171"/>
                </a:lnTo>
                <a:lnTo>
                  <a:pt x="123" y="182"/>
                </a:lnTo>
                <a:lnTo>
                  <a:pt x="131" y="189"/>
                </a:lnTo>
                <a:lnTo>
                  <a:pt x="148" y="207"/>
                </a:lnTo>
                <a:lnTo>
                  <a:pt x="159" y="207"/>
                </a:lnTo>
                <a:lnTo>
                  <a:pt x="172" y="219"/>
                </a:lnTo>
                <a:lnTo>
                  <a:pt x="172" y="231"/>
                </a:lnTo>
                <a:lnTo>
                  <a:pt x="176" y="234"/>
                </a:lnTo>
                <a:lnTo>
                  <a:pt x="185" y="228"/>
                </a:lnTo>
                <a:lnTo>
                  <a:pt x="186" y="234"/>
                </a:lnTo>
                <a:lnTo>
                  <a:pt x="186" y="241"/>
                </a:lnTo>
                <a:lnTo>
                  <a:pt x="195" y="248"/>
                </a:lnTo>
                <a:lnTo>
                  <a:pt x="197" y="253"/>
                </a:lnTo>
                <a:lnTo>
                  <a:pt x="209" y="250"/>
                </a:lnTo>
                <a:lnTo>
                  <a:pt x="210" y="255"/>
                </a:lnTo>
                <a:lnTo>
                  <a:pt x="209" y="265"/>
                </a:lnTo>
                <a:lnTo>
                  <a:pt x="215" y="273"/>
                </a:lnTo>
                <a:lnTo>
                  <a:pt x="216" y="281"/>
                </a:lnTo>
                <a:lnTo>
                  <a:pt x="219" y="289"/>
                </a:lnTo>
                <a:lnTo>
                  <a:pt x="218" y="294"/>
                </a:lnTo>
                <a:lnTo>
                  <a:pt x="212" y="301"/>
                </a:lnTo>
                <a:lnTo>
                  <a:pt x="210" y="307"/>
                </a:lnTo>
                <a:lnTo>
                  <a:pt x="206" y="316"/>
                </a:lnTo>
                <a:lnTo>
                  <a:pt x="207" y="323"/>
                </a:lnTo>
                <a:close/>
              </a:path>
            </a:pathLst>
          </a:custGeom>
          <a:gradFill>
            <a:gsLst>
              <a:gs pos="0">
                <a:schemeClr val="bg1">
                  <a:shade val="30000"/>
                  <a:satMod val="115000"/>
                  <a:alpha val="73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93" name="Freeform 259"/>
          <p:cNvSpPr>
            <a:spLocks/>
          </p:cNvSpPr>
          <p:nvPr/>
        </p:nvSpPr>
        <p:spPr bwMode="auto">
          <a:xfrm>
            <a:off x="5024446" y="1301359"/>
            <a:ext cx="134937" cy="111919"/>
          </a:xfrm>
          <a:custGeom>
            <a:avLst/>
            <a:gdLst>
              <a:gd name="T0" fmla="*/ 42 w 118"/>
              <a:gd name="T1" fmla="*/ 45 h 109"/>
              <a:gd name="T2" fmla="*/ 41 w 118"/>
              <a:gd name="T3" fmla="*/ 55 h 109"/>
              <a:gd name="T4" fmla="*/ 33 w 118"/>
              <a:gd name="T5" fmla="*/ 53 h 109"/>
              <a:gd name="T6" fmla="*/ 24 w 118"/>
              <a:gd name="T7" fmla="*/ 66 h 109"/>
              <a:gd name="T8" fmla="*/ 13 w 118"/>
              <a:gd name="T9" fmla="*/ 76 h 109"/>
              <a:gd name="T10" fmla="*/ 5 w 118"/>
              <a:gd name="T11" fmla="*/ 77 h 109"/>
              <a:gd name="T12" fmla="*/ 2 w 118"/>
              <a:gd name="T13" fmla="*/ 79 h 109"/>
              <a:gd name="T14" fmla="*/ 4 w 118"/>
              <a:gd name="T15" fmla="*/ 88 h 109"/>
              <a:gd name="T16" fmla="*/ 1 w 118"/>
              <a:gd name="T17" fmla="*/ 96 h 109"/>
              <a:gd name="T18" fmla="*/ 9 w 118"/>
              <a:gd name="T19" fmla="*/ 93 h 109"/>
              <a:gd name="T20" fmla="*/ 7 w 118"/>
              <a:gd name="T21" fmla="*/ 100 h 109"/>
              <a:gd name="T22" fmla="*/ 11 w 118"/>
              <a:gd name="T23" fmla="*/ 104 h 109"/>
              <a:gd name="T24" fmla="*/ 22 w 118"/>
              <a:gd name="T25" fmla="*/ 106 h 109"/>
              <a:gd name="T26" fmla="*/ 34 w 118"/>
              <a:gd name="T27" fmla="*/ 108 h 109"/>
              <a:gd name="T28" fmla="*/ 53 w 118"/>
              <a:gd name="T29" fmla="*/ 106 h 109"/>
              <a:gd name="T30" fmla="*/ 84 w 118"/>
              <a:gd name="T31" fmla="*/ 104 h 109"/>
              <a:gd name="T32" fmla="*/ 95 w 118"/>
              <a:gd name="T33" fmla="*/ 92 h 109"/>
              <a:gd name="T34" fmla="*/ 99 w 118"/>
              <a:gd name="T35" fmla="*/ 81 h 109"/>
              <a:gd name="T36" fmla="*/ 109 w 118"/>
              <a:gd name="T37" fmla="*/ 66 h 109"/>
              <a:gd name="T38" fmla="*/ 118 w 118"/>
              <a:gd name="T39" fmla="*/ 48 h 109"/>
              <a:gd name="T40" fmla="*/ 110 w 118"/>
              <a:gd name="T41" fmla="*/ 34 h 109"/>
              <a:gd name="T42" fmla="*/ 103 w 118"/>
              <a:gd name="T43" fmla="*/ 30 h 109"/>
              <a:gd name="T44" fmla="*/ 90 w 118"/>
              <a:gd name="T45" fmla="*/ 18 h 109"/>
              <a:gd name="T46" fmla="*/ 107 w 118"/>
              <a:gd name="T47" fmla="*/ 3 h 109"/>
              <a:gd name="T48" fmla="*/ 102 w 118"/>
              <a:gd name="T49" fmla="*/ 1 h 109"/>
              <a:gd name="T50" fmla="*/ 81 w 118"/>
              <a:gd name="T51" fmla="*/ 5 h 109"/>
              <a:gd name="T52" fmla="*/ 74 w 118"/>
              <a:gd name="T53" fmla="*/ 6 h 109"/>
              <a:gd name="T54" fmla="*/ 72 w 118"/>
              <a:gd name="T55" fmla="*/ 13 h 109"/>
              <a:gd name="T56" fmla="*/ 75 w 118"/>
              <a:gd name="T57" fmla="*/ 18 h 109"/>
              <a:gd name="T58" fmla="*/ 53 w 118"/>
              <a:gd name="T59" fmla="*/ 16 h 109"/>
              <a:gd name="T60" fmla="*/ 41 w 118"/>
              <a:gd name="T61" fmla="*/ 14 h 109"/>
              <a:gd name="T62" fmla="*/ 40 w 118"/>
              <a:gd name="T63" fmla="*/ 25 h 109"/>
              <a:gd name="T64" fmla="*/ 33 w 118"/>
              <a:gd name="T65" fmla="*/ 28 h 109"/>
              <a:gd name="T66" fmla="*/ 33 w 118"/>
              <a:gd name="T67" fmla="*/ 37 h 109"/>
              <a:gd name="T68" fmla="*/ 32 w 118"/>
              <a:gd name="T69" fmla="*/ 51 h 109"/>
              <a:gd name="T70" fmla="*/ 43 w 118"/>
              <a:gd name="T71" fmla="*/ 41 h 10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18"/>
              <a:gd name="T109" fmla="*/ 0 h 109"/>
              <a:gd name="T110" fmla="*/ 118 w 118"/>
              <a:gd name="T111" fmla="*/ 109 h 10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18" h="109">
                <a:moveTo>
                  <a:pt x="43" y="41"/>
                </a:moveTo>
                <a:lnTo>
                  <a:pt x="42" y="45"/>
                </a:lnTo>
                <a:lnTo>
                  <a:pt x="43" y="51"/>
                </a:lnTo>
                <a:lnTo>
                  <a:pt x="41" y="55"/>
                </a:lnTo>
                <a:lnTo>
                  <a:pt x="38" y="52"/>
                </a:lnTo>
                <a:lnTo>
                  <a:pt x="33" y="53"/>
                </a:lnTo>
                <a:lnTo>
                  <a:pt x="33" y="57"/>
                </a:lnTo>
                <a:lnTo>
                  <a:pt x="24" y="66"/>
                </a:lnTo>
                <a:lnTo>
                  <a:pt x="19" y="68"/>
                </a:lnTo>
                <a:lnTo>
                  <a:pt x="13" y="76"/>
                </a:lnTo>
                <a:lnTo>
                  <a:pt x="9" y="77"/>
                </a:lnTo>
                <a:lnTo>
                  <a:pt x="5" y="77"/>
                </a:lnTo>
                <a:lnTo>
                  <a:pt x="3" y="78"/>
                </a:lnTo>
                <a:lnTo>
                  <a:pt x="2" y="79"/>
                </a:lnTo>
                <a:lnTo>
                  <a:pt x="4" y="82"/>
                </a:lnTo>
                <a:lnTo>
                  <a:pt x="4" y="88"/>
                </a:lnTo>
                <a:lnTo>
                  <a:pt x="0" y="92"/>
                </a:lnTo>
                <a:lnTo>
                  <a:pt x="1" y="96"/>
                </a:lnTo>
                <a:lnTo>
                  <a:pt x="6" y="96"/>
                </a:lnTo>
                <a:lnTo>
                  <a:pt x="9" y="93"/>
                </a:lnTo>
                <a:lnTo>
                  <a:pt x="11" y="96"/>
                </a:lnTo>
                <a:lnTo>
                  <a:pt x="7" y="100"/>
                </a:lnTo>
                <a:lnTo>
                  <a:pt x="9" y="104"/>
                </a:lnTo>
                <a:lnTo>
                  <a:pt x="11" y="104"/>
                </a:lnTo>
                <a:lnTo>
                  <a:pt x="21" y="106"/>
                </a:lnTo>
                <a:lnTo>
                  <a:pt x="22" y="106"/>
                </a:lnTo>
                <a:lnTo>
                  <a:pt x="31" y="109"/>
                </a:lnTo>
                <a:lnTo>
                  <a:pt x="34" y="108"/>
                </a:lnTo>
                <a:lnTo>
                  <a:pt x="42" y="104"/>
                </a:lnTo>
                <a:lnTo>
                  <a:pt x="53" y="106"/>
                </a:lnTo>
                <a:lnTo>
                  <a:pt x="72" y="106"/>
                </a:lnTo>
                <a:lnTo>
                  <a:pt x="84" y="104"/>
                </a:lnTo>
                <a:lnTo>
                  <a:pt x="88" y="95"/>
                </a:lnTo>
                <a:lnTo>
                  <a:pt x="95" y="92"/>
                </a:lnTo>
                <a:lnTo>
                  <a:pt x="97" y="88"/>
                </a:lnTo>
                <a:lnTo>
                  <a:pt x="99" y="81"/>
                </a:lnTo>
                <a:lnTo>
                  <a:pt x="105" y="77"/>
                </a:lnTo>
                <a:lnTo>
                  <a:pt x="109" y="66"/>
                </a:lnTo>
                <a:lnTo>
                  <a:pt x="108" y="53"/>
                </a:lnTo>
                <a:lnTo>
                  <a:pt x="118" y="48"/>
                </a:lnTo>
                <a:lnTo>
                  <a:pt x="113" y="42"/>
                </a:lnTo>
                <a:lnTo>
                  <a:pt x="110" y="34"/>
                </a:lnTo>
                <a:lnTo>
                  <a:pt x="107" y="30"/>
                </a:lnTo>
                <a:lnTo>
                  <a:pt x="103" y="30"/>
                </a:lnTo>
                <a:lnTo>
                  <a:pt x="98" y="28"/>
                </a:lnTo>
                <a:lnTo>
                  <a:pt x="90" y="18"/>
                </a:lnTo>
                <a:lnTo>
                  <a:pt x="94" y="16"/>
                </a:lnTo>
                <a:lnTo>
                  <a:pt x="107" y="3"/>
                </a:lnTo>
                <a:lnTo>
                  <a:pt x="106" y="0"/>
                </a:lnTo>
                <a:lnTo>
                  <a:pt x="102" y="1"/>
                </a:lnTo>
                <a:lnTo>
                  <a:pt x="87" y="1"/>
                </a:lnTo>
                <a:lnTo>
                  <a:pt x="81" y="5"/>
                </a:lnTo>
                <a:lnTo>
                  <a:pt x="78" y="7"/>
                </a:lnTo>
                <a:lnTo>
                  <a:pt x="74" y="6"/>
                </a:lnTo>
                <a:lnTo>
                  <a:pt x="70" y="9"/>
                </a:lnTo>
                <a:lnTo>
                  <a:pt x="72" y="13"/>
                </a:lnTo>
                <a:lnTo>
                  <a:pt x="79" y="17"/>
                </a:lnTo>
                <a:lnTo>
                  <a:pt x="75" y="18"/>
                </a:lnTo>
                <a:lnTo>
                  <a:pt x="61" y="19"/>
                </a:lnTo>
                <a:lnTo>
                  <a:pt x="53" y="16"/>
                </a:lnTo>
                <a:lnTo>
                  <a:pt x="44" y="13"/>
                </a:lnTo>
                <a:lnTo>
                  <a:pt x="41" y="14"/>
                </a:lnTo>
                <a:lnTo>
                  <a:pt x="39" y="22"/>
                </a:lnTo>
                <a:lnTo>
                  <a:pt x="40" y="25"/>
                </a:lnTo>
                <a:lnTo>
                  <a:pt x="39" y="26"/>
                </a:lnTo>
                <a:lnTo>
                  <a:pt x="33" y="28"/>
                </a:lnTo>
                <a:lnTo>
                  <a:pt x="33" y="35"/>
                </a:lnTo>
                <a:lnTo>
                  <a:pt x="33" y="37"/>
                </a:lnTo>
                <a:lnTo>
                  <a:pt x="28" y="43"/>
                </a:lnTo>
                <a:lnTo>
                  <a:pt x="32" y="51"/>
                </a:lnTo>
                <a:lnTo>
                  <a:pt x="34" y="50"/>
                </a:lnTo>
                <a:lnTo>
                  <a:pt x="43" y="4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94" name="Freeform 260"/>
          <p:cNvSpPr>
            <a:spLocks/>
          </p:cNvSpPr>
          <p:nvPr/>
        </p:nvSpPr>
        <p:spPr bwMode="auto">
          <a:xfrm>
            <a:off x="5592675" y="1424712"/>
            <a:ext cx="10298" cy="9209"/>
          </a:xfrm>
          <a:custGeom>
            <a:avLst/>
            <a:gdLst>
              <a:gd name="T0" fmla="*/ 2147483647 w 9"/>
              <a:gd name="T1" fmla="*/ 0 h 9"/>
              <a:gd name="T2" fmla="*/ 0 w 9"/>
              <a:gd name="T3" fmla="*/ 2147483647 h 9"/>
              <a:gd name="T4" fmla="*/ 2147483647 w 9"/>
              <a:gd name="T5" fmla="*/ 2147483647 h 9"/>
              <a:gd name="T6" fmla="*/ 2147483647 w 9"/>
              <a:gd name="T7" fmla="*/ 2147483647 h 9"/>
              <a:gd name="T8" fmla="*/ 2147483647 w 9"/>
              <a:gd name="T9" fmla="*/ 2147483647 h 9"/>
              <a:gd name="T10" fmla="*/ 2147483647 w 9"/>
              <a:gd name="T11" fmla="*/ 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9"/>
              <a:gd name="T20" fmla="*/ 9 w 9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9">
                <a:moveTo>
                  <a:pt x="1" y="0"/>
                </a:moveTo>
                <a:lnTo>
                  <a:pt x="0" y="1"/>
                </a:lnTo>
                <a:lnTo>
                  <a:pt x="1" y="6"/>
                </a:lnTo>
                <a:lnTo>
                  <a:pt x="5" y="9"/>
                </a:lnTo>
                <a:lnTo>
                  <a:pt x="9" y="6"/>
                </a:lnTo>
                <a:lnTo>
                  <a:pt x="1" y="0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195" name="Freeform 261"/>
          <p:cNvSpPr>
            <a:spLocks/>
          </p:cNvSpPr>
          <p:nvPr/>
        </p:nvSpPr>
        <p:spPr bwMode="auto">
          <a:xfrm>
            <a:off x="5398140" y="1388174"/>
            <a:ext cx="228857" cy="277311"/>
          </a:xfrm>
          <a:custGeom>
            <a:avLst/>
            <a:gdLst>
              <a:gd name="T0" fmla="*/ 78 w 200"/>
              <a:gd name="T1" fmla="*/ 6 h 271"/>
              <a:gd name="T2" fmla="*/ 80 w 200"/>
              <a:gd name="T3" fmla="*/ 19 h 271"/>
              <a:gd name="T4" fmla="*/ 79 w 200"/>
              <a:gd name="T5" fmla="*/ 29 h 271"/>
              <a:gd name="T6" fmla="*/ 90 w 200"/>
              <a:gd name="T7" fmla="*/ 43 h 271"/>
              <a:gd name="T8" fmla="*/ 74 w 200"/>
              <a:gd name="T9" fmla="*/ 38 h 271"/>
              <a:gd name="T10" fmla="*/ 61 w 200"/>
              <a:gd name="T11" fmla="*/ 48 h 271"/>
              <a:gd name="T12" fmla="*/ 53 w 200"/>
              <a:gd name="T13" fmla="*/ 39 h 271"/>
              <a:gd name="T14" fmla="*/ 37 w 200"/>
              <a:gd name="T15" fmla="*/ 48 h 271"/>
              <a:gd name="T16" fmla="*/ 40 w 200"/>
              <a:gd name="T17" fmla="*/ 62 h 271"/>
              <a:gd name="T18" fmla="*/ 32 w 200"/>
              <a:gd name="T19" fmla="*/ 70 h 271"/>
              <a:gd name="T20" fmla="*/ 33 w 200"/>
              <a:gd name="T21" fmla="*/ 83 h 271"/>
              <a:gd name="T22" fmla="*/ 22 w 200"/>
              <a:gd name="T23" fmla="*/ 97 h 271"/>
              <a:gd name="T24" fmla="*/ 11 w 200"/>
              <a:gd name="T25" fmla="*/ 108 h 271"/>
              <a:gd name="T26" fmla="*/ 7 w 200"/>
              <a:gd name="T27" fmla="*/ 129 h 271"/>
              <a:gd name="T28" fmla="*/ 5 w 200"/>
              <a:gd name="T29" fmla="*/ 138 h 271"/>
              <a:gd name="T30" fmla="*/ 1 w 200"/>
              <a:gd name="T31" fmla="*/ 159 h 271"/>
              <a:gd name="T32" fmla="*/ 7 w 200"/>
              <a:gd name="T33" fmla="*/ 167 h 271"/>
              <a:gd name="T34" fmla="*/ 0 w 200"/>
              <a:gd name="T35" fmla="*/ 180 h 271"/>
              <a:gd name="T36" fmla="*/ 11 w 200"/>
              <a:gd name="T37" fmla="*/ 193 h 271"/>
              <a:gd name="T38" fmla="*/ 31 w 200"/>
              <a:gd name="T39" fmla="*/ 197 h 271"/>
              <a:gd name="T40" fmla="*/ 34 w 200"/>
              <a:gd name="T41" fmla="*/ 205 h 271"/>
              <a:gd name="T42" fmla="*/ 25 w 200"/>
              <a:gd name="T43" fmla="*/ 218 h 271"/>
              <a:gd name="T44" fmla="*/ 18 w 200"/>
              <a:gd name="T45" fmla="*/ 240 h 271"/>
              <a:gd name="T46" fmla="*/ 29 w 200"/>
              <a:gd name="T47" fmla="*/ 253 h 271"/>
              <a:gd name="T48" fmla="*/ 39 w 200"/>
              <a:gd name="T49" fmla="*/ 249 h 271"/>
              <a:gd name="T50" fmla="*/ 49 w 200"/>
              <a:gd name="T51" fmla="*/ 252 h 271"/>
              <a:gd name="T52" fmla="*/ 58 w 200"/>
              <a:gd name="T53" fmla="*/ 261 h 271"/>
              <a:gd name="T54" fmla="*/ 77 w 200"/>
              <a:gd name="T55" fmla="*/ 264 h 271"/>
              <a:gd name="T56" fmla="*/ 89 w 200"/>
              <a:gd name="T57" fmla="*/ 266 h 271"/>
              <a:gd name="T58" fmla="*/ 108 w 200"/>
              <a:gd name="T59" fmla="*/ 266 h 271"/>
              <a:gd name="T60" fmla="*/ 121 w 200"/>
              <a:gd name="T61" fmla="*/ 265 h 271"/>
              <a:gd name="T62" fmla="*/ 134 w 200"/>
              <a:gd name="T63" fmla="*/ 265 h 271"/>
              <a:gd name="T64" fmla="*/ 150 w 200"/>
              <a:gd name="T65" fmla="*/ 268 h 271"/>
              <a:gd name="T66" fmla="*/ 145 w 200"/>
              <a:gd name="T67" fmla="*/ 256 h 271"/>
              <a:gd name="T68" fmla="*/ 169 w 200"/>
              <a:gd name="T69" fmla="*/ 235 h 271"/>
              <a:gd name="T70" fmla="*/ 158 w 200"/>
              <a:gd name="T71" fmla="*/ 224 h 271"/>
              <a:gd name="T72" fmla="*/ 135 w 200"/>
              <a:gd name="T73" fmla="*/ 202 h 271"/>
              <a:gd name="T74" fmla="*/ 130 w 200"/>
              <a:gd name="T75" fmla="*/ 183 h 271"/>
              <a:gd name="T76" fmla="*/ 137 w 200"/>
              <a:gd name="T77" fmla="*/ 177 h 271"/>
              <a:gd name="T78" fmla="*/ 181 w 200"/>
              <a:gd name="T79" fmla="*/ 159 h 271"/>
              <a:gd name="T80" fmla="*/ 197 w 200"/>
              <a:gd name="T81" fmla="*/ 158 h 271"/>
              <a:gd name="T82" fmla="*/ 200 w 200"/>
              <a:gd name="T83" fmla="*/ 144 h 271"/>
              <a:gd name="T84" fmla="*/ 196 w 200"/>
              <a:gd name="T85" fmla="*/ 119 h 271"/>
              <a:gd name="T86" fmla="*/ 192 w 200"/>
              <a:gd name="T87" fmla="*/ 101 h 271"/>
              <a:gd name="T88" fmla="*/ 187 w 200"/>
              <a:gd name="T89" fmla="*/ 82 h 271"/>
              <a:gd name="T90" fmla="*/ 179 w 200"/>
              <a:gd name="T91" fmla="*/ 51 h 271"/>
              <a:gd name="T92" fmla="*/ 162 w 200"/>
              <a:gd name="T93" fmla="*/ 34 h 271"/>
              <a:gd name="T94" fmla="*/ 149 w 200"/>
              <a:gd name="T95" fmla="*/ 33 h 271"/>
              <a:gd name="T96" fmla="*/ 125 w 200"/>
              <a:gd name="T97" fmla="*/ 43 h 271"/>
              <a:gd name="T98" fmla="*/ 123 w 200"/>
              <a:gd name="T99" fmla="*/ 35 h 271"/>
              <a:gd name="T100" fmla="*/ 111 w 200"/>
              <a:gd name="T101" fmla="*/ 23 h 271"/>
              <a:gd name="T102" fmla="*/ 102 w 200"/>
              <a:gd name="T103" fmla="*/ 6 h 271"/>
              <a:gd name="T104" fmla="*/ 88 w 200"/>
              <a:gd name="T105" fmla="*/ 1 h 2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0"/>
              <a:gd name="T160" fmla="*/ 0 h 271"/>
              <a:gd name="T161" fmla="*/ 200 w 200"/>
              <a:gd name="T162" fmla="*/ 271 h 2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0" h="271">
                <a:moveTo>
                  <a:pt x="82" y="0"/>
                </a:moveTo>
                <a:lnTo>
                  <a:pt x="78" y="4"/>
                </a:lnTo>
                <a:lnTo>
                  <a:pt x="78" y="6"/>
                </a:lnTo>
                <a:lnTo>
                  <a:pt x="79" y="9"/>
                </a:lnTo>
                <a:lnTo>
                  <a:pt x="80" y="13"/>
                </a:lnTo>
                <a:lnTo>
                  <a:pt x="80" y="19"/>
                </a:lnTo>
                <a:lnTo>
                  <a:pt x="78" y="22"/>
                </a:lnTo>
                <a:lnTo>
                  <a:pt x="78" y="25"/>
                </a:lnTo>
                <a:lnTo>
                  <a:pt x="79" y="29"/>
                </a:lnTo>
                <a:lnTo>
                  <a:pt x="85" y="34"/>
                </a:lnTo>
                <a:lnTo>
                  <a:pt x="88" y="35"/>
                </a:lnTo>
                <a:lnTo>
                  <a:pt x="90" y="43"/>
                </a:lnTo>
                <a:lnTo>
                  <a:pt x="81" y="40"/>
                </a:lnTo>
                <a:lnTo>
                  <a:pt x="78" y="36"/>
                </a:lnTo>
                <a:lnTo>
                  <a:pt x="74" y="38"/>
                </a:lnTo>
                <a:lnTo>
                  <a:pt x="67" y="47"/>
                </a:lnTo>
                <a:lnTo>
                  <a:pt x="65" y="49"/>
                </a:lnTo>
                <a:lnTo>
                  <a:pt x="61" y="48"/>
                </a:lnTo>
                <a:lnTo>
                  <a:pt x="61" y="45"/>
                </a:lnTo>
                <a:lnTo>
                  <a:pt x="59" y="43"/>
                </a:lnTo>
                <a:lnTo>
                  <a:pt x="53" y="39"/>
                </a:lnTo>
                <a:lnTo>
                  <a:pt x="44" y="39"/>
                </a:lnTo>
                <a:lnTo>
                  <a:pt x="41" y="44"/>
                </a:lnTo>
                <a:lnTo>
                  <a:pt x="37" y="48"/>
                </a:lnTo>
                <a:lnTo>
                  <a:pt x="41" y="52"/>
                </a:lnTo>
                <a:lnTo>
                  <a:pt x="41" y="59"/>
                </a:lnTo>
                <a:lnTo>
                  <a:pt x="40" y="62"/>
                </a:lnTo>
                <a:lnTo>
                  <a:pt x="39" y="65"/>
                </a:lnTo>
                <a:lnTo>
                  <a:pt x="33" y="69"/>
                </a:lnTo>
                <a:lnTo>
                  <a:pt x="32" y="70"/>
                </a:lnTo>
                <a:lnTo>
                  <a:pt x="32" y="75"/>
                </a:lnTo>
                <a:lnTo>
                  <a:pt x="34" y="78"/>
                </a:lnTo>
                <a:lnTo>
                  <a:pt x="33" y="83"/>
                </a:lnTo>
                <a:lnTo>
                  <a:pt x="30" y="88"/>
                </a:lnTo>
                <a:lnTo>
                  <a:pt x="25" y="94"/>
                </a:lnTo>
                <a:lnTo>
                  <a:pt x="22" y="97"/>
                </a:lnTo>
                <a:lnTo>
                  <a:pt x="18" y="100"/>
                </a:lnTo>
                <a:lnTo>
                  <a:pt x="13" y="102"/>
                </a:lnTo>
                <a:lnTo>
                  <a:pt x="11" y="108"/>
                </a:lnTo>
                <a:lnTo>
                  <a:pt x="10" y="116"/>
                </a:lnTo>
                <a:lnTo>
                  <a:pt x="7" y="122"/>
                </a:lnTo>
                <a:lnTo>
                  <a:pt x="7" y="129"/>
                </a:lnTo>
                <a:lnTo>
                  <a:pt x="4" y="133"/>
                </a:lnTo>
                <a:lnTo>
                  <a:pt x="3" y="135"/>
                </a:lnTo>
                <a:lnTo>
                  <a:pt x="5" y="138"/>
                </a:lnTo>
                <a:lnTo>
                  <a:pt x="7" y="145"/>
                </a:lnTo>
                <a:lnTo>
                  <a:pt x="11" y="150"/>
                </a:lnTo>
                <a:lnTo>
                  <a:pt x="1" y="159"/>
                </a:lnTo>
                <a:lnTo>
                  <a:pt x="2" y="163"/>
                </a:lnTo>
                <a:lnTo>
                  <a:pt x="6" y="167"/>
                </a:lnTo>
                <a:lnTo>
                  <a:pt x="7" y="167"/>
                </a:lnTo>
                <a:lnTo>
                  <a:pt x="7" y="172"/>
                </a:lnTo>
                <a:lnTo>
                  <a:pt x="2" y="175"/>
                </a:lnTo>
                <a:lnTo>
                  <a:pt x="0" y="180"/>
                </a:lnTo>
                <a:lnTo>
                  <a:pt x="2" y="187"/>
                </a:lnTo>
                <a:lnTo>
                  <a:pt x="5" y="191"/>
                </a:lnTo>
                <a:lnTo>
                  <a:pt x="11" y="193"/>
                </a:lnTo>
                <a:lnTo>
                  <a:pt x="18" y="195"/>
                </a:lnTo>
                <a:lnTo>
                  <a:pt x="25" y="196"/>
                </a:lnTo>
                <a:lnTo>
                  <a:pt x="31" y="197"/>
                </a:lnTo>
                <a:lnTo>
                  <a:pt x="35" y="199"/>
                </a:lnTo>
                <a:lnTo>
                  <a:pt x="40" y="203"/>
                </a:lnTo>
                <a:lnTo>
                  <a:pt x="34" y="205"/>
                </a:lnTo>
                <a:lnTo>
                  <a:pt x="31" y="210"/>
                </a:lnTo>
                <a:lnTo>
                  <a:pt x="26" y="214"/>
                </a:lnTo>
                <a:lnTo>
                  <a:pt x="25" y="218"/>
                </a:lnTo>
                <a:lnTo>
                  <a:pt x="23" y="229"/>
                </a:lnTo>
                <a:lnTo>
                  <a:pt x="20" y="236"/>
                </a:lnTo>
                <a:lnTo>
                  <a:pt x="18" y="240"/>
                </a:lnTo>
                <a:lnTo>
                  <a:pt x="23" y="249"/>
                </a:lnTo>
                <a:lnTo>
                  <a:pt x="24" y="251"/>
                </a:lnTo>
                <a:lnTo>
                  <a:pt x="29" y="253"/>
                </a:lnTo>
                <a:lnTo>
                  <a:pt x="32" y="253"/>
                </a:lnTo>
                <a:lnTo>
                  <a:pt x="37" y="251"/>
                </a:lnTo>
                <a:lnTo>
                  <a:pt x="39" y="249"/>
                </a:lnTo>
                <a:lnTo>
                  <a:pt x="39" y="248"/>
                </a:lnTo>
                <a:lnTo>
                  <a:pt x="46" y="249"/>
                </a:lnTo>
                <a:lnTo>
                  <a:pt x="49" y="252"/>
                </a:lnTo>
                <a:lnTo>
                  <a:pt x="51" y="256"/>
                </a:lnTo>
                <a:lnTo>
                  <a:pt x="53" y="261"/>
                </a:lnTo>
                <a:lnTo>
                  <a:pt x="58" y="261"/>
                </a:lnTo>
                <a:lnTo>
                  <a:pt x="67" y="261"/>
                </a:lnTo>
                <a:lnTo>
                  <a:pt x="71" y="260"/>
                </a:lnTo>
                <a:lnTo>
                  <a:pt x="77" y="264"/>
                </a:lnTo>
                <a:lnTo>
                  <a:pt x="81" y="262"/>
                </a:lnTo>
                <a:lnTo>
                  <a:pt x="86" y="263"/>
                </a:lnTo>
                <a:lnTo>
                  <a:pt x="89" y="266"/>
                </a:lnTo>
                <a:lnTo>
                  <a:pt x="96" y="263"/>
                </a:lnTo>
                <a:lnTo>
                  <a:pt x="103" y="263"/>
                </a:lnTo>
                <a:lnTo>
                  <a:pt x="108" y="266"/>
                </a:lnTo>
                <a:lnTo>
                  <a:pt x="112" y="267"/>
                </a:lnTo>
                <a:lnTo>
                  <a:pt x="116" y="265"/>
                </a:lnTo>
                <a:lnTo>
                  <a:pt x="121" y="265"/>
                </a:lnTo>
                <a:lnTo>
                  <a:pt x="127" y="263"/>
                </a:lnTo>
                <a:lnTo>
                  <a:pt x="133" y="266"/>
                </a:lnTo>
                <a:lnTo>
                  <a:pt x="134" y="265"/>
                </a:lnTo>
                <a:lnTo>
                  <a:pt x="139" y="268"/>
                </a:lnTo>
                <a:lnTo>
                  <a:pt x="144" y="271"/>
                </a:lnTo>
                <a:lnTo>
                  <a:pt x="150" y="268"/>
                </a:lnTo>
                <a:lnTo>
                  <a:pt x="150" y="265"/>
                </a:lnTo>
                <a:lnTo>
                  <a:pt x="146" y="260"/>
                </a:lnTo>
                <a:lnTo>
                  <a:pt x="145" y="256"/>
                </a:lnTo>
                <a:lnTo>
                  <a:pt x="144" y="248"/>
                </a:lnTo>
                <a:lnTo>
                  <a:pt x="163" y="235"/>
                </a:lnTo>
                <a:lnTo>
                  <a:pt x="169" y="235"/>
                </a:lnTo>
                <a:lnTo>
                  <a:pt x="170" y="233"/>
                </a:lnTo>
                <a:lnTo>
                  <a:pt x="162" y="230"/>
                </a:lnTo>
                <a:lnTo>
                  <a:pt x="158" y="224"/>
                </a:lnTo>
                <a:lnTo>
                  <a:pt x="144" y="213"/>
                </a:lnTo>
                <a:lnTo>
                  <a:pt x="143" y="203"/>
                </a:lnTo>
                <a:lnTo>
                  <a:pt x="135" y="202"/>
                </a:lnTo>
                <a:lnTo>
                  <a:pt x="135" y="193"/>
                </a:lnTo>
                <a:lnTo>
                  <a:pt x="133" y="186"/>
                </a:lnTo>
                <a:lnTo>
                  <a:pt x="130" y="183"/>
                </a:lnTo>
                <a:lnTo>
                  <a:pt x="132" y="179"/>
                </a:lnTo>
                <a:lnTo>
                  <a:pt x="134" y="177"/>
                </a:lnTo>
                <a:lnTo>
                  <a:pt x="137" y="177"/>
                </a:lnTo>
                <a:lnTo>
                  <a:pt x="150" y="174"/>
                </a:lnTo>
                <a:lnTo>
                  <a:pt x="175" y="161"/>
                </a:lnTo>
                <a:lnTo>
                  <a:pt x="181" y="159"/>
                </a:lnTo>
                <a:lnTo>
                  <a:pt x="187" y="154"/>
                </a:lnTo>
                <a:lnTo>
                  <a:pt x="191" y="160"/>
                </a:lnTo>
                <a:lnTo>
                  <a:pt x="197" y="158"/>
                </a:lnTo>
                <a:lnTo>
                  <a:pt x="198" y="151"/>
                </a:lnTo>
                <a:lnTo>
                  <a:pt x="198" y="148"/>
                </a:lnTo>
                <a:lnTo>
                  <a:pt x="200" y="144"/>
                </a:lnTo>
                <a:lnTo>
                  <a:pt x="197" y="139"/>
                </a:lnTo>
                <a:lnTo>
                  <a:pt x="193" y="131"/>
                </a:lnTo>
                <a:lnTo>
                  <a:pt x="196" y="119"/>
                </a:lnTo>
                <a:lnTo>
                  <a:pt x="192" y="113"/>
                </a:lnTo>
                <a:lnTo>
                  <a:pt x="190" y="107"/>
                </a:lnTo>
                <a:lnTo>
                  <a:pt x="192" y="101"/>
                </a:lnTo>
                <a:lnTo>
                  <a:pt x="191" y="97"/>
                </a:lnTo>
                <a:lnTo>
                  <a:pt x="183" y="87"/>
                </a:lnTo>
                <a:lnTo>
                  <a:pt x="187" y="82"/>
                </a:lnTo>
                <a:lnTo>
                  <a:pt x="187" y="73"/>
                </a:lnTo>
                <a:lnTo>
                  <a:pt x="188" y="61"/>
                </a:lnTo>
                <a:lnTo>
                  <a:pt x="179" y="51"/>
                </a:lnTo>
                <a:lnTo>
                  <a:pt x="174" y="46"/>
                </a:lnTo>
                <a:lnTo>
                  <a:pt x="170" y="40"/>
                </a:lnTo>
                <a:lnTo>
                  <a:pt x="162" y="34"/>
                </a:lnTo>
                <a:lnTo>
                  <a:pt x="156" y="31"/>
                </a:lnTo>
                <a:lnTo>
                  <a:pt x="153" y="30"/>
                </a:lnTo>
                <a:lnTo>
                  <a:pt x="149" y="33"/>
                </a:lnTo>
                <a:lnTo>
                  <a:pt x="144" y="35"/>
                </a:lnTo>
                <a:lnTo>
                  <a:pt x="133" y="44"/>
                </a:lnTo>
                <a:lnTo>
                  <a:pt x="125" y="43"/>
                </a:lnTo>
                <a:lnTo>
                  <a:pt x="121" y="43"/>
                </a:lnTo>
                <a:lnTo>
                  <a:pt x="121" y="39"/>
                </a:lnTo>
                <a:lnTo>
                  <a:pt x="123" y="35"/>
                </a:lnTo>
                <a:lnTo>
                  <a:pt x="125" y="31"/>
                </a:lnTo>
                <a:lnTo>
                  <a:pt x="114" y="24"/>
                </a:lnTo>
                <a:lnTo>
                  <a:pt x="111" y="23"/>
                </a:lnTo>
                <a:lnTo>
                  <a:pt x="106" y="19"/>
                </a:lnTo>
                <a:lnTo>
                  <a:pt x="104" y="11"/>
                </a:lnTo>
                <a:lnTo>
                  <a:pt x="102" y="6"/>
                </a:lnTo>
                <a:lnTo>
                  <a:pt x="98" y="7"/>
                </a:lnTo>
                <a:lnTo>
                  <a:pt x="94" y="1"/>
                </a:lnTo>
                <a:lnTo>
                  <a:pt x="88" y="1"/>
                </a:lnTo>
                <a:lnTo>
                  <a:pt x="82" y="0"/>
                </a:lnTo>
                <a:close/>
              </a:path>
            </a:pathLst>
          </a:custGeom>
          <a:gradFill>
            <a:gsLst>
              <a:gs pos="0">
                <a:schemeClr val="bg1">
                  <a:shade val="30000"/>
                  <a:satMod val="115000"/>
                  <a:alpha val="73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96" name="Freeform 262"/>
          <p:cNvSpPr>
            <a:spLocks/>
          </p:cNvSpPr>
          <p:nvPr/>
        </p:nvSpPr>
        <p:spPr bwMode="auto">
          <a:xfrm>
            <a:off x="5607544" y="1420183"/>
            <a:ext cx="244877" cy="209774"/>
          </a:xfrm>
          <a:custGeom>
            <a:avLst/>
            <a:gdLst>
              <a:gd name="T0" fmla="*/ 5 w 214"/>
              <a:gd name="T1" fmla="*/ 51 h 205"/>
              <a:gd name="T2" fmla="*/ 0 w 214"/>
              <a:gd name="T3" fmla="*/ 65 h 205"/>
              <a:gd name="T4" fmla="*/ 9 w 214"/>
              <a:gd name="T5" fmla="*/ 78 h 205"/>
              <a:gd name="T6" fmla="*/ 8 w 214"/>
              <a:gd name="T7" fmla="*/ 89 h 205"/>
              <a:gd name="T8" fmla="*/ 12 w 214"/>
              <a:gd name="T9" fmla="*/ 99 h 205"/>
              <a:gd name="T10" fmla="*/ 15 w 214"/>
              <a:gd name="T11" fmla="*/ 117 h 205"/>
              <a:gd name="T12" fmla="*/ 16 w 214"/>
              <a:gd name="T13" fmla="*/ 125 h 205"/>
              <a:gd name="T14" fmla="*/ 13 w 214"/>
              <a:gd name="T15" fmla="*/ 131 h 205"/>
              <a:gd name="T16" fmla="*/ 19 w 214"/>
              <a:gd name="T17" fmla="*/ 135 h 205"/>
              <a:gd name="T18" fmla="*/ 25 w 214"/>
              <a:gd name="T19" fmla="*/ 139 h 205"/>
              <a:gd name="T20" fmla="*/ 31 w 214"/>
              <a:gd name="T21" fmla="*/ 151 h 205"/>
              <a:gd name="T22" fmla="*/ 37 w 214"/>
              <a:gd name="T23" fmla="*/ 158 h 205"/>
              <a:gd name="T24" fmla="*/ 50 w 214"/>
              <a:gd name="T25" fmla="*/ 162 h 205"/>
              <a:gd name="T26" fmla="*/ 59 w 214"/>
              <a:gd name="T27" fmla="*/ 161 h 205"/>
              <a:gd name="T28" fmla="*/ 71 w 214"/>
              <a:gd name="T29" fmla="*/ 173 h 205"/>
              <a:gd name="T30" fmla="*/ 85 w 214"/>
              <a:gd name="T31" fmla="*/ 179 h 205"/>
              <a:gd name="T32" fmla="*/ 97 w 214"/>
              <a:gd name="T33" fmla="*/ 177 h 205"/>
              <a:gd name="T34" fmla="*/ 108 w 214"/>
              <a:gd name="T35" fmla="*/ 185 h 205"/>
              <a:gd name="T36" fmla="*/ 113 w 214"/>
              <a:gd name="T37" fmla="*/ 186 h 205"/>
              <a:gd name="T38" fmla="*/ 122 w 214"/>
              <a:gd name="T39" fmla="*/ 189 h 205"/>
              <a:gd name="T40" fmla="*/ 133 w 214"/>
              <a:gd name="T41" fmla="*/ 198 h 205"/>
              <a:gd name="T42" fmla="*/ 140 w 214"/>
              <a:gd name="T43" fmla="*/ 199 h 205"/>
              <a:gd name="T44" fmla="*/ 147 w 214"/>
              <a:gd name="T45" fmla="*/ 194 h 205"/>
              <a:gd name="T46" fmla="*/ 187 w 214"/>
              <a:gd name="T47" fmla="*/ 205 h 205"/>
              <a:gd name="T48" fmla="*/ 189 w 214"/>
              <a:gd name="T49" fmla="*/ 194 h 205"/>
              <a:gd name="T50" fmla="*/ 209 w 214"/>
              <a:gd name="T51" fmla="*/ 162 h 205"/>
              <a:gd name="T52" fmla="*/ 214 w 214"/>
              <a:gd name="T53" fmla="*/ 148 h 205"/>
              <a:gd name="T54" fmla="*/ 206 w 214"/>
              <a:gd name="T55" fmla="*/ 128 h 205"/>
              <a:gd name="T56" fmla="*/ 196 w 214"/>
              <a:gd name="T57" fmla="*/ 114 h 205"/>
              <a:gd name="T58" fmla="*/ 196 w 214"/>
              <a:gd name="T59" fmla="*/ 101 h 205"/>
              <a:gd name="T60" fmla="*/ 195 w 214"/>
              <a:gd name="T61" fmla="*/ 89 h 205"/>
              <a:gd name="T62" fmla="*/ 195 w 214"/>
              <a:gd name="T63" fmla="*/ 82 h 205"/>
              <a:gd name="T64" fmla="*/ 203 w 214"/>
              <a:gd name="T65" fmla="*/ 72 h 205"/>
              <a:gd name="T66" fmla="*/ 200 w 214"/>
              <a:gd name="T67" fmla="*/ 51 h 205"/>
              <a:gd name="T68" fmla="*/ 198 w 214"/>
              <a:gd name="T69" fmla="*/ 36 h 205"/>
              <a:gd name="T70" fmla="*/ 187 w 214"/>
              <a:gd name="T71" fmla="*/ 24 h 205"/>
              <a:gd name="T72" fmla="*/ 163 w 214"/>
              <a:gd name="T73" fmla="*/ 22 h 205"/>
              <a:gd name="T74" fmla="*/ 134 w 214"/>
              <a:gd name="T75" fmla="*/ 20 h 205"/>
              <a:gd name="T76" fmla="*/ 119 w 214"/>
              <a:gd name="T77" fmla="*/ 15 h 205"/>
              <a:gd name="T78" fmla="*/ 109 w 214"/>
              <a:gd name="T79" fmla="*/ 21 h 205"/>
              <a:gd name="T80" fmla="*/ 100 w 214"/>
              <a:gd name="T81" fmla="*/ 14 h 205"/>
              <a:gd name="T82" fmla="*/ 93 w 214"/>
              <a:gd name="T83" fmla="*/ 13 h 205"/>
              <a:gd name="T84" fmla="*/ 85 w 214"/>
              <a:gd name="T85" fmla="*/ 1 h 205"/>
              <a:gd name="T86" fmla="*/ 72 w 214"/>
              <a:gd name="T87" fmla="*/ 2 h 205"/>
              <a:gd name="T88" fmla="*/ 59 w 214"/>
              <a:gd name="T89" fmla="*/ 8 h 205"/>
              <a:gd name="T90" fmla="*/ 38 w 214"/>
              <a:gd name="T91" fmla="*/ 17 h 205"/>
              <a:gd name="T92" fmla="*/ 20 w 214"/>
              <a:gd name="T93" fmla="*/ 25 h 205"/>
              <a:gd name="T94" fmla="*/ 9 w 214"/>
              <a:gd name="T95" fmla="*/ 36 h 20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14"/>
              <a:gd name="T145" fmla="*/ 0 h 205"/>
              <a:gd name="T146" fmla="*/ 214 w 214"/>
              <a:gd name="T147" fmla="*/ 205 h 20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14" h="205">
                <a:moveTo>
                  <a:pt x="6" y="39"/>
                </a:moveTo>
                <a:lnTo>
                  <a:pt x="5" y="51"/>
                </a:lnTo>
                <a:lnTo>
                  <a:pt x="5" y="60"/>
                </a:lnTo>
                <a:lnTo>
                  <a:pt x="0" y="65"/>
                </a:lnTo>
                <a:lnTo>
                  <a:pt x="9" y="76"/>
                </a:lnTo>
                <a:lnTo>
                  <a:pt x="9" y="78"/>
                </a:lnTo>
                <a:lnTo>
                  <a:pt x="8" y="85"/>
                </a:lnTo>
                <a:lnTo>
                  <a:pt x="8" y="89"/>
                </a:lnTo>
                <a:lnTo>
                  <a:pt x="13" y="96"/>
                </a:lnTo>
                <a:lnTo>
                  <a:pt x="12" y="99"/>
                </a:lnTo>
                <a:lnTo>
                  <a:pt x="12" y="110"/>
                </a:lnTo>
                <a:lnTo>
                  <a:pt x="15" y="117"/>
                </a:lnTo>
                <a:lnTo>
                  <a:pt x="17" y="122"/>
                </a:lnTo>
                <a:lnTo>
                  <a:pt x="16" y="125"/>
                </a:lnTo>
                <a:lnTo>
                  <a:pt x="16" y="129"/>
                </a:lnTo>
                <a:lnTo>
                  <a:pt x="13" y="131"/>
                </a:lnTo>
                <a:lnTo>
                  <a:pt x="13" y="135"/>
                </a:lnTo>
                <a:lnTo>
                  <a:pt x="19" y="135"/>
                </a:lnTo>
                <a:lnTo>
                  <a:pt x="23" y="137"/>
                </a:lnTo>
                <a:lnTo>
                  <a:pt x="25" y="139"/>
                </a:lnTo>
                <a:lnTo>
                  <a:pt x="25" y="144"/>
                </a:lnTo>
                <a:lnTo>
                  <a:pt x="31" y="151"/>
                </a:lnTo>
                <a:lnTo>
                  <a:pt x="36" y="153"/>
                </a:lnTo>
                <a:lnTo>
                  <a:pt x="37" y="158"/>
                </a:lnTo>
                <a:lnTo>
                  <a:pt x="44" y="167"/>
                </a:lnTo>
                <a:lnTo>
                  <a:pt x="50" y="162"/>
                </a:lnTo>
                <a:lnTo>
                  <a:pt x="55" y="160"/>
                </a:lnTo>
                <a:lnTo>
                  <a:pt x="59" y="161"/>
                </a:lnTo>
                <a:lnTo>
                  <a:pt x="69" y="171"/>
                </a:lnTo>
                <a:lnTo>
                  <a:pt x="71" y="173"/>
                </a:lnTo>
                <a:lnTo>
                  <a:pt x="82" y="178"/>
                </a:lnTo>
                <a:lnTo>
                  <a:pt x="85" y="179"/>
                </a:lnTo>
                <a:lnTo>
                  <a:pt x="90" y="178"/>
                </a:lnTo>
                <a:lnTo>
                  <a:pt x="97" y="177"/>
                </a:lnTo>
                <a:lnTo>
                  <a:pt x="101" y="179"/>
                </a:lnTo>
                <a:lnTo>
                  <a:pt x="108" y="185"/>
                </a:lnTo>
                <a:lnTo>
                  <a:pt x="110" y="188"/>
                </a:lnTo>
                <a:lnTo>
                  <a:pt x="113" y="186"/>
                </a:lnTo>
                <a:lnTo>
                  <a:pt x="117" y="185"/>
                </a:lnTo>
                <a:lnTo>
                  <a:pt x="122" y="189"/>
                </a:lnTo>
                <a:lnTo>
                  <a:pt x="128" y="194"/>
                </a:lnTo>
                <a:lnTo>
                  <a:pt x="133" y="198"/>
                </a:lnTo>
                <a:lnTo>
                  <a:pt x="138" y="200"/>
                </a:lnTo>
                <a:lnTo>
                  <a:pt x="140" y="199"/>
                </a:lnTo>
                <a:lnTo>
                  <a:pt x="144" y="195"/>
                </a:lnTo>
                <a:lnTo>
                  <a:pt x="147" y="194"/>
                </a:lnTo>
                <a:lnTo>
                  <a:pt x="155" y="196"/>
                </a:lnTo>
                <a:lnTo>
                  <a:pt x="187" y="205"/>
                </a:lnTo>
                <a:lnTo>
                  <a:pt x="193" y="201"/>
                </a:lnTo>
                <a:lnTo>
                  <a:pt x="189" y="194"/>
                </a:lnTo>
                <a:lnTo>
                  <a:pt x="185" y="183"/>
                </a:lnTo>
                <a:lnTo>
                  <a:pt x="209" y="162"/>
                </a:lnTo>
                <a:lnTo>
                  <a:pt x="213" y="156"/>
                </a:lnTo>
                <a:lnTo>
                  <a:pt x="214" y="148"/>
                </a:lnTo>
                <a:lnTo>
                  <a:pt x="211" y="138"/>
                </a:lnTo>
                <a:lnTo>
                  <a:pt x="206" y="128"/>
                </a:lnTo>
                <a:lnTo>
                  <a:pt x="201" y="118"/>
                </a:lnTo>
                <a:lnTo>
                  <a:pt x="196" y="114"/>
                </a:lnTo>
                <a:lnTo>
                  <a:pt x="195" y="107"/>
                </a:lnTo>
                <a:lnTo>
                  <a:pt x="196" y="101"/>
                </a:lnTo>
                <a:lnTo>
                  <a:pt x="199" y="93"/>
                </a:lnTo>
                <a:lnTo>
                  <a:pt x="195" y="89"/>
                </a:lnTo>
                <a:lnTo>
                  <a:pt x="192" y="87"/>
                </a:lnTo>
                <a:lnTo>
                  <a:pt x="195" y="82"/>
                </a:lnTo>
                <a:lnTo>
                  <a:pt x="202" y="74"/>
                </a:lnTo>
                <a:lnTo>
                  <a:pt x="203" y="72"/>
                </a:lnTo>
                <a:lnTo>
                  <a:pt x="202" y="58"/>
                </a:lnTo>
                <a:lnTo>
                  <a:pt x="200" y="51"/>
                </a:lnTo>
                <a:lnTo>
                  <a:pt x="198" y="43"/>
                </a:lnTo>
                <a:lnTo>
                  <a:pt x="198" y="36"/>
                </a:lnTo>
                <a:lnTo>
                  <a:pt x="193" y="29"/>
                </a:lnTo>
                <a:lnTo>
                  <a:pt x="187" y="24"/>
                </a:lnTo>
                <a:lnTo>
                  <a:pt x="182" y="23"/>
                </a:lnTo>
                <a:lnTo>
                  <a:pt x="163" y="22"/>
                </a:lnTo>
                <a:lnTo>
                  <a:pt x="153" y="22"/>
                </a:lnTo>
                <a:lnTo>
                  <a:pt x="134" y="20"/>
                </a:lnTo>
                <a:lnTo>
                  <a:pt x="127" y="16"/>
                </a:lnTo>
                <a:lnTo>
                  <a:pt x="119" y="15"/>
                </a:lnTo>
                <a:lnTo>
                  <a:pt x="115" y="17"/>
                </a:lnTo>
                <a:lnTo>
                  <a:pt x="109" y="21"/>
                </a:lnTo>
                <a:lnTo>
                  <a:pt x="105" y="20"/>
                </a:lnTo>
                <a:lnTo>
                  <a:pt x="100" y="14"/>
                </a:lnTo>
                <a:lnTo>
                  <a:pt x="96" y="14"/>
                </a:lnTo>
                <a:lnTo>
                  <a:pt x="93" y="13"/>
                </a:lnTo>
                <a:lnTo>
                  <a:pt x="92" y="5"/>
                </a:lnTo>
                <a:lnTo>
                  <a:pt x="85" y="1"/>
                </a:lnTo>
                <a:lnTo>
                  <a:pt x="81" y="0"/>
                </a:lnTo>
                <a:lnTo>
                  <a:pt x="72" y="2"/>
                </a:lnTo>
                <a:lnTo>
                  <a:pt x="65" y="4"/>
                </a:lnTo>
                <a:lnTo>
                  <a:pt x="59" y="8"/>
                </a:lnTo>
                <a:lnTo>
                  <a:pt x="49" y="14"/>
                </a:lnTo>
                <a:lnTo>
                  <a:pt x="38" y="17"/>
                </a:lnTo>
                <a:lnTo>
                  <a:pt x="29" y="21"/>
                </a:lnTo>
                <a:lnTo>
                  <a:pt x="20" y="25"/>
                </a:lnTo>
                <a:lnTo>
                  <a:pt x="16" y="30"/>
                </a:lnTo>
                <a:lnTo>
                  <a:pt x="9" y="36"/>
                </a:lnTo>
                <a:lnTo>
                  <a:pt x="6" y="39"/>
                </a:lnTo>
                <a:close/>
              </a:path>
            </a:pathLst>
          </a:custGeom>
          <a:gradFill>
            <a:gsLst>
              <a:gs pos="0">
                <a:schemeClr val="bg1">
                  <a:shade val="30000"/>
                  <a:satMod val="115000"/>
                  <a:alpha val="73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97" name="Freeform 263"/>
          <p:cNvSpPr>
            <a:spLocks/>
          </p:cNvSpPr>
          <p:nvPr/>
        </p:nvSpPr>
        <p:spPr bwMode="auto">
          <a:xfrm>
            <a:off x="5414169" y="1830959"/>
            <a:ext cx="30895" cy="48095"/>
          </a:xfrm>
          <a:custGeom>
            <a:avLst/>
            <a:gdLst>
              <a:gd name="T0" fmla="*/ 2147483647 w 27"/>
              <a:gd name="T1" fmla="*/ 0 h 47"/>
              <a:gd name="T2" fmla="*/ 2147483647 w 27"/>
              <a:gd name="T3" fmla="*/ 2147483647 h 47"/>
              <a:gd name="T4" fmla="*/ 2147483647 w 27"/>
              <a:gd name="T5" fmla="*/ 2147483647 h 47"/>
              <a:gd name="T6" fmla="*/ 0 w 27"/>
              <a:gd name="T7" fmla="*/ 2147483647 h 47"/>
              <a:gd name="T8" fmla="*/ 2147483647 w 27"/>
              <a:gd name="T9" fmla="*/ 2147483647 h 47"/>
              <a:gd name="T10" fmla="*/ 2147483647 w 27"/>
              <a:gd name="T11" fmla="*/ 2147483647 h 47"/>
              <a:gd name="T12" fmla="*/ 2147483647 w 27"/>
              <a:gd name="T13" fmla="*/ 2147483647 h 47"/>
              <a:gd name="T14" fmla="*/ 2147483647 w 27"/>
              <a:gd name="T15" fmla="*/ 2147483647 h 47"/>
              <a:gd name="T16" fmla="*/ 2147483647 w 27"/>
              <a:gd name="T17" fmla="*/ 2147483647 h 47"/>
              <a:gd name="T18" fmla="*/ 2147483647 w 27"/>
              <a:gd name="T19" fmla="*/ 2147483647 h 47"/>
              <a:gd name="T20" fmla="*/ 2147483647 w 27"/>
              <a:gd name="T21" fmla="*/ 2147483647 h 47"/>
              <a:gd name="T22" fmla="*/ 2147483647 w 27"/>
              <a:gd name="T23" fmla="*/ 0 h 4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7"/>
              <a:gd name="T37" fmla="*/ 0 h 47"/>
              <a:gd name="T38" fmla="*/ 27 w 27"/>
              <a:gd name="T39" fmla="*/ 47 h 4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7" h="47">
                <a:moveTo>
                  <a:pt x="27" y="0"/>
                </a:moveTo>
                <a:lnTo>
                  <a:pt x="18" y="9"/>
                </a:lnTo>
                <a:lnTo>
                  <a:pt x="8" y="9"/>
                </a:lnTo>
                <a:lnTo>
                  <a:pt x="0" y="16"/>
                </a:lnTo>
                <a:lnTo>
                  <a:pt x="1" y="23"/>
                </a:lnTo>
                <a:lnTo>
                  <a:pt x="1" y="38"/>
                </a:lnTo>
                <a:lnTo>
                  <a:pt x="8" y="47"/>
                </a:lnTo>
                <a:lnTo>
                  <a:pt x="15" y="44"/>
                </a:lnTo>
                <a:lnTo>
                  <a:pt x="17" y="39"/>
                </a:lnTo>
                <a:lnTo>
                  <a:pt x="25" y="26"/>
                </a:lnTo>
                <a:lnTo>
                  <a:pt x="25" y="18"/>
                </a:lnTo>
                <a:lnTo>
                  <a:pt x="27" y="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198" name="Freeform 264"/>
          <p:cNvSpPr>
            <a:spLocks/>
          </p:cNvSpPr>
          <p:nvPr/>
        </p:nvSpPr>
        <p:spPr bwMode="auto">
          <a:xfrm>
            <a:off x="5099588" y="1512284"/>
            <a:ext cx="340997" cy="301871"/>
          </a:xfrm>
          <a:custGeom>
            <a:avLst/>
            <a:gdLst>
              <a:gd name="T0" fmla="*/ 5 w 298"/>
              <a:gd name="T1" fmla="*/ 58 h 295"/>
              <a:gd name="T2" fmla="*/ 6 w 298"/>
              <a:gd name="T3" fmla="*/ 68 h 295"/>
              <a:gd name="T4" fmla="*/ 29 w 298"/>
              <a:gd name="T5" fmla="*/ 88 h 295"/>
              <a:gd name="T6" fmla="*/ 47 w 298"/>
              <a:gd name="T7" fmla="*/ 99 h 295"/>
              <a:gd name="T8" fmla="*/ 46 w 298"/>
              <a:gd name="T9" fmla="*/ 115 h 295"/>
              <a:gd name="T10" fmla="*/ 56 w 298"/>
              <a:gd name="T11" fmla="*/ 138 h 295"/>
              <a:gd name="T12" fmla="*/ 62 w 298"/>
              <a:gd name="T13" fmla="*/ 169 h 295"/>
              <a:gd name="T14" fmla="*/ 52 w 298"/>
              <a:gd name="T15" fmla="*/ 169 h 295"/>
              <a:gd name="T16" fmla="*/ 45 w 298"/>
              <a:gd name="T17" fmla="*/ 186 h 295"/>
              <a:gd name="T18" fmla="*/ 38 w 298"/>
              <a:gd name="T19" fmla="*/ 202 h 295"/>
              <a:gd name="T20" fmla="*/ 22 w 298"/>
              <a:gd name="T21" fmla="*/ 231 h 295"/>
              <a:gd name="T22" fmla="*/ 24 w 298"/>
              <a:gd name="T23" fmla="*/ 244 h 295"/>
              <a:gd name="T24" fmla="*/ 63 w 298"/>
              <a:gd name="T25" fmla="*/ 271 h 295"/>
              <a:gd name="T26" fmla="*/ 98 w 298"/>
              <a:gd name="T27" fmla="*/ 288 h 295"/>
              <a:gd name="T28" fmla="*/ 127 w 298"/>
              <a:gd name="T29" fmla="*/ 295 h 295"/>
              <a:gd name="T30" fmla="*/ 138 w 298"/>
              <a:gd name="T31" fmla="*/ 273 h 295"/>
              <a:gd name="T32" fmla="*/ 165 w 298"/>
              <a:gd name="T33" fmla="*/ 263 h 295"/>
              <a:gd name="T34" fmla="*/ 184 w 298"/>
              <a:gd name="T35" fmla="*/ 274 h 295"/>
              <a:gd name="T36" fmla="*/ 211 w 298"/>
              <a:gd name="T37" fmla="*/ 288 h 295"/>
              <a:gd name="T38" fmla="*/ 235 w 298"/>
              <a:gd name="T39" fmla="*/ 281 h 295"/>
              <a:gd name="T40" fmla="*/ 253 w 298"/>
              <a:gd name="T41" fmla="*/ 263 h 295"/>
              <a:gd name="T42" fmla="*/ 243 w 298"/>
              <a:gd name="T43" fmla="*/ 254 h 295"/>
              <a:gd name="T44" fmla="*/ 241 w 298"/>
              <a:gd name="T45" fmla="*/ 227 h 295"/>
              <a:gd name="T46" fmla="*/ 248 w 298"/>
              <a:gd name="T47" fmla="*/ 202 h 295"/>
              <a:gd name="T48" fmla="*/ 248 w 298"/>
              <a:gd name="T49" fmla="*/ 179 h 295"/>
              <a:gd name="T50" fmla="*/ 235 w 298"/>
              <a:gd name="T51" fmla="*/ 180 h 295"/>
              <a:gd name="T52" fmla="*/ 229 w 298"/>
              <a:gd name="T53" fmla="*/ 177 h 295"/>
              <a:gd name="T54" fmla="*/ 243 w 298"/>
              <a:gd name="T55" fmla="*/ 161 h 295"/>
              <a:gd name="T56" fmla="*/ 263 w 298"/>
              <a:gd name="T57" fmla="*/ 140 h 295"/>
              <a:gd name="T58" fmla="*/ 275 w 298"/>
              <a:gd name="T59" fmla="*/ 129 h 295"/>
              <a:gd name="T60" fmla="*/ 283 w 298"/>
              <a:gd name="T61" fmla="*/ 110 h 295"/>
              <a:gd name="T62" fmla="*/ 298 w 298"/>
              <a:gd name="T63" fmla="*/ 92 h 295"/>
              <a:gd name="T64" fmla="*/ 281 w 298"/>
              <a:gd name="T65" fmla="*/ 85 h 295"/>
              <a:gd name="T66" fmla="*/ 260 w 298"/>
              <a:gd name="T67" fmla="*/ 77 h 295"/>
              <a:gd name="T68" fmla="*/ 247 w 298"/>
              <a:gd name="T69" fmla="*/ 64 h 295"/>
              <a:gd name="T70" fmla="*/ 226 w 298"/>
              <a:gd name="T71" fmla="*/ 47 h 295"/>
              <a:gd name="T72" fmla="*/ 211 w 298"/>
              <a:gd name="T73" fmla="*/ 30 h 295"/>
              <a:gd name="T74" fmla="*/ 198 w 298"/>
              <a:gd name="T75" fmla="*/ 12 h 295"/>
              <a:gd name="T76" fmla="*/ 174 w 298"/>
              <a:gd name="T77" fmla="*/ 1 h 295"/>
              <a:gd name="T78" fmla="*/ 162 w 298"/>
              <a:gd name="T79" fmla="*/ 14 h 295"/>
              <a:gd name="T80" fmla="*/ 124 w 298"/>
              <a:gd name="T81" fmla="*/ 35 h 295"/>
              <a:gd name="T82" fmla="*/ 104 w 298"/>
              <a:gd name="T83" fmla="*/ 41 h 295"/>
              <a:gd name="T84" fmla="*/ 86 w 298"/>
              <a:gd name="T85" fmla="*/ 30 h 295"/>
              <a:gd name="T86" fmla="*/ 77 w 298"/>
              <a:gd name="T87" fmla="*/ 22 h 295"/>
              <a:gd name="T88" fmla="*/ 80 w 298"/>
              <a:gd name="T89" fmla="*/ 33 h 295"/>
              <a:gd name="T90" fmla="*/ 77 w 298"/>
              <a:gd name="T91" fmla="*/ 45 h 295"/>
              <a:gd name="T92" fmla="*/ 71 w 298"/>
              <a:gd name="T93" fmla="*/ 54 h 295"/>
              <a:gd name="T94" fmla="*/ 55 w 298"/>
              <a:gd name="T95" fmla="*/ 50 h 295"/>
              <a:gd name="T96" fmla="*/ 36 w 298"/>
              <a:gd name="T97" fmla="*/ 38 h 295"/>
              <a:gd name="T98" fmla="*/ 24 w 298"/>
              <a:gd name="T99" fmla="*/ 42 h 2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98"/>
              <a:gd name="T151" fmla="*/ 0 h 295"/>
              <a:gd name="T152" fmla="*/ 298 w 298"/>
              <a:gd name="T153" fmla="*/ 295 h 2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98" h="295">
                <a:moveTo>
                  <a:pt x="6" y="42"/>
                </a:moveTo>
                <a:lnTo>
                  <a:pt x="8" y="49"/>
                </a:lnTo>
                <a:lnTo>
                  <a:pt x="6" y="55"/>
                </a:lnTo>
                <a:lnTo>
                  <a:pt x="5" y="58"/>
                </a:lnTo>
                <a:lnTo>
                  <a:pt x="0" y="55"/>
                </a:lnTo>
                <a:lnTo>
                  <a:pt x="1" y="60"/>
                </a:lnTo>
                <a:lnTo>
                  <a:pt x="1" y="63"/>
                </a:lnTo>
                <a:lnTo>
                  <a:pt x="6" y="68"/>
                </a:lnTo>
                <a:lnTo>
                  <a:pt x="11" y="67"/>
                </a:lnTo>
                <a:lnTo>
                  <a:pt x="20" y="76"/>
                </a:lnTo>
                <a:lnTo>
                  <a:pt x="24" y="83"/>
                </a:lnTo>
                <a:lnTo>
                  <a:pt x="29" y="88"/>
                </a:lnTo>
                <a:lnTo>
                  <a:pt x="36" y="88"/>
                </a:lnTo>
                <a:lnTo>
                  <a:pt x="38" y="93"/>
                </a:lnTo>
                <a:lnTo>
                  <a:pt x="44" y="98"/>
                </a:lnTo>
                <a:lnTo>
                  <a:pt x="47" y="99"/>
                </a:lnTo>
                <a:lnTo>
                  <a:pt x="48" y="101"/>
                </a:lnTo>
                <a:lnTo>
                  <a:pt x="46" y="106"/>
                </a:lnTo>
                <a:lnTo>
                  <a:pt x="46" y="111"/>
                </a:lnTo>
                <a:lnTo>
                  <a:pt x="46" y="115"/>
                </a:lnTo>
                <a:lnTo>
                  <a:pt x="44" y="123"/>
                </a:lnTo>
                <a:lnTo>
                  <a:pt x="50" y="129"/>
                </a:lnTo>
                <a:lnTo>
                  <a:pt x="56" y="135"/>
                </a:lnTo>
                <a:lnTo>
                  <a:pt x="56" y="138"/>
                </a:lnTo>
                <a:lnTo>
                  <a:pt x="56" y="151"/>
                </a:lnTo>
                <a:lnTo>
                  <a:pt x="54" y="161"/>
                </a:lnTo>
                <a:lnTo>
                  <a:pt x="56" y="165"/>
                </a:lnTo>
                <a:lnTo>
                  <a:pt x="62" y="169"/>
                </a:lnTo>
                <a:lnTo>
                  <a:pt x="62" y="178"/>
                </a:lnTo>
                <a:lnTo>
                  <a:pt x="62" y="185"/>
                </a:lnTo>
                <a:lnTo>
                  <a:pt x="55" y="176"/>
                </a:lnTo>
                <a:lnTo>
                  <a:pt x="52" y="169"/>
                </a:lnTo>
                <a:lnTo>
                  <a:pt x="49" y="172"/>
                </a:lnTo>
                <a:lnTo>
                  <a:pt x="50" y="176"/>
                </a:lnTo>
                <a:lnTo>
                  <a:pt x="48" y="181"/>
                </a:lnTo>
                <a:lnTo>
                  <a:pt x="45" y="186"/>
                </a:lnTo>
                <a:lnTo>
                  <a:pt x="43" y="190"/>
                </a:lnTo>
                <a:lnTo>
                  <a:pt x="46" y="193"/>
                </a:lnTo>
                <a:lnTo>
                  <a:pt x="44" y="198"/>
                </a:lnTo>
                <a:lnTo>
                  <a:pt x="38" y="202"/>
                </a:lnTo>
                <a:lnTo>
                  <a:pt x="37" y="206"/>
                </a:lnTo>
                <a:lnTo>
                  <a:pt x="35" y="212"/>
                </a:lnTo>
                <a:lnTo>
                  <a:pt x="27" y="222"/>
                </a:lnTo>
                <a:lnTo>
                  <a:pt x="22" y="231"/>
                </a:lnTo>
                <a:lnTo>
                  <a:pt x="22" y="232"/>
                </a:lnTo>
                <a:lnTo>
                  <a:pt x="25" y="236"/>
                </a:lnTo>
                <a:lnTo>
                  <a:pt x="21" y="240"/>
                </a:lnTo>
                <a:lnTo>
                  <a:pt x="24" y="244"/>
                </a:lnTo>
                <a:lnTo>
                  <a:pt x="27" y="252"/>
                </a:lnTo>
                <a:lnTo>
                  <a:pt x="46" y="262"/>
                </a:lnTo>
                <a:lnTo>
                  <a:pt x="58" y="273"/>
                </a:lnTo>
                <a:lnTo>
                  <a:pt x="63" y="271"/>
                </a:lnTo>
                <a:lnTo>
                  <a:pt x="69" y="269"/>
                </a:lnTo>
                <a:lnTo>
                  <a:pt x="92" y="278"/>
                </a:lnTo>
                <a:lnTo>
                  <a:pt x="95" y="281"/>
                </a:lnTo>
                <a:lnTo>
                  <a:pt x="98" y="288"/>
                </a:lnTo>
                <a:lnTo>
                  <a:pt x="101" y="290"/>
                </a:lnTo>
                <a:lnTo>
                  <a:pt x="106" y="290"/>
                </a:lnTo>
                <a:lnTo>
                  <a:pt x="114" y="294"/>
                </a:lnTo>
                <a:lnTo>
                  <a:pt x="127" y="295"/>
                </a:lnTo>
                <a:lnTo>
                  <a:pt x="131" y="290"/>
                </a:lnTo>
                <a:lnTo>
                  <a:pt x="132" y="284"/>
                </a:lnTo>
                <a:lnTo>
                  <a:pt x="132" y="278"/>
                </a:lnTo>
                <a:lnTo>
                  <a:pt x="138" y="273"/>
                </a:lnTo>
                <a:lnTo>
                  <a:pt x="149" y="267"/>
                </a:lnTo>
                <a:lnTo>
                  <a:pt x="154" y="266"/>
                </a:lnTo>
                <a:lnTo>
                  <a:pt x="159" y="263"/>
                </a:lnTo>
                <a:lnTo>
                  <a:pt x="165" y="263"/>
                </a:lnTo>
                <a:lnTo>
                  <a:pt x="170" y="267"/>
                </a:lnTo>
                <a:lnTo>
                  <a:pt x="175" y="271"/>
                </a:lnTo>
                <a:lnTo>
                  <a:pt x="180" y="271"/>
                </a:lnTo>
                <a:lnTo>
                  <a:pt x="184" y="274"/>
                </a:lnTo>
                <a:lnTo>
                  <a:pt x="193" y="274"/>
                </a:lnTo>
                <a:lnTo>
                  <a:pt x="198" y="281"/>
                </a:lnTo>
                <a:lnTo>
                  <a:pt x="204" y="286"/>
                </a:lnTo>
                <a:lnTo>
                  <a:pt x="211" y="288"/>
                </a:lnTo>
                <a:lnTo>
                  <a:pt x="217" y="291"/>
                </a:lnTo>
                <a:lnTo>
                  <a:pt x="221" y="292"/>
                </a:lnTo>
                <a:lnTo>
                  <a:pt x="230" y="282"/>
                </a:lnTo>
                <a:lnTo>
                  <a:pt x="235" y="281"/>
                </a:lnTo>
                <a:lnTo>
                  <a:pt x="240" y="278"/>
                </a:lnTo>
                <a:lnTo>
                  <a:pt x="247" y="274"/>
                </a:lnTo>
                <a:lnTo>
                  <a:pt x="254" y="273"/>
                </a:lnTo>
                <a:lnTo>
                  <a:pt x="253" y="263"/>
                </a:lnTo>
                <a:lnTo>
                  <a:pt x="252" y="260"/>
                </a:lnTo>
                <a:lnTo>
                  <a:pt x="249" y="254"/>
                </a:lnTo>
                <a:lnTo>
                  <a:pt x="245" y="255"/>
                </a:lnTo>
                <a:lnTo>
                  <a:pt x="243" y="254"/>
                </a:lnTo>
                <a:lnTo>
                  <a:pt x="240" y="250"/>
                </a:lnTo>
                <a:lnTo>
                  <a:pt x="239" y="240"/>
                </a:lnTo>
                <a:lnTo>
                  <a:pt x="245" y="232"/>
                </a:lnTo>
                <a:lnTo>
                  <a:pt x="241" y="227"/>
                </a:lnTo>
                <a:lnTo>
                  <a:pt x="241" y="225"/>
                </a:lnTo>
                <a:lnTo>
                  <a:pt x="249" y="216"/>
                </a:lnTo>
                <a:lnTo>
                  <a:pt x="249" y="213"/>
                </a:lnTo>
                <a:lnTo>
                  <a:pt x="248" y="202"/>
                </a:lnTo>
                <a:lnTo>
                  <a:pt x="253" y="198"/>
                </a:lnTo>
                <a:lnTo>
                  <a:pt x="249" y="191"/>
                </a:lnTo>
                <a:lnTo>
                  <a:pt x="249" y="187"/>
                </a:lnTo>
                <a:lnTo>
                  <a:pt x="248" y="179"/>
                </a:lnTo>
                <a:lnTo>
                  <a:pt x="245" y="177"/>
                </a:lnTo>
                <a:lnTo>
                  <a:pt x="241" y="177"/>
                </a:lnTo>
                <a:lnTo>
                  <a:pt x="236" y="178"/>
                </a:lnTo>
                <a:lnTo>
                  <a:pt x="235" y="180"/>
                </a:lnTo>
                <a:lnTo>
                  <a:pt x="232" y="182"/>
                </a:lnTo>
                <a:lnTo>
                  <a:pt x="227" y="185"/>
                </a:lnTo>
                <a:lnTo>
                  <a:pt x="226" y="180"/>
                </a:lnTo>
                <a:lnTo>
                  <a:pt x="229" y="177"/>
                </a:lnTo>
                <a:lnTo>
                  <a:pt x="231" y="174"/>
                </a:lnTo>
                <a:lnTo>
                  <a:pt x="231" y="169"/>
                </a:lnTo>
                <a:lnTo>
                  <a:pt x="239" y="162"/>
                </a:lnTo>
                <a:lnTo>
                  <a:pt x="243" y="161"/>
                </a:lnTo>
                <a:lnTo>
                  <a:pt x="243" y="154"/>
                </a:lnTo>
                <a:lnTo>
                  <a:pt x="248" y="149"/>
                </a:lnTo>
                <a:lnTo>
                  <a:pt x="260" y="140"/>
                </a:lnTo>
                <a:lnTo>
                  <a:pt x="263" y="140"/>
                </a:lnTo>
                <a:lnTo>
                  <a:pt x="266" y="136"/>
                </a:lnTo>
                <a:lnTo>
                  <a:pt x="270" y="131"/>
                </a:lnTo>
                <a:lnTo>
                  <a:pt x="273" y="131"/>
                </a:lnTo>
                <a:lnTo>
                  <a:pt x="275" y="129"/>
                </a:lnTo>
                <a:lnTo>
                  <a:pt x="277" y="128"/>
                </a:lnTo>
                <a:lnTo>
                  <a:pt x="280" y="123"/>
                </a:lnTo>
                <a:lnTo>
                  <a:pt x="282" y="115"/>
                </a:lnTo>
                <a:lnTo>
                  <a:pt x="283" y="110"/>
                </a:lnTo>
                <a:lnTo>
                  <a:pt x="283" y="105"/>
                </a:lnTo>
                <a:lnTo>
                  <a:pt x="288" y="100"/>
                </a:lnTo>
                <a:lnTo>
                  <a:pt x="295" y="97"/>
                </a:lnTo>
                <a:lnTo>
                  <a:pt x="298" y="92"/>
                </a:lnTo>
                <a:lnTo>
                  <a:pt x="298" y="91"/>
                </a:lnTo>
                <a:lnTo>
                  <a:pt x="292" y="87"/>
                </a:lnTo>
                <a:lnTo>
                  <a:pt x="289" y="85"/>
                </a:lnTo>
                <a:lnTo>
                  <a:pt x="281" y="85"/>
                </a:lnTo>
                <a:lnTo>
                  <a:pt x="271" y="83"/>
                </a:lnTo>
                <a:lnTo>
                  <a:pt x="267" y="83"/>
                </a:lnTo>
                <a:lnTo>
                  <a:pt x="263" y="80"/>
                </a:lnTo>
                <a:lnTo>
                  <a:pt x="260" y="77"/>
                </a:lnTo>
                <a:lnTo>
                  <a:pt x="257" y="72"/>
                </a:lnTo>
                <a:lnTo>
                  <a:pt x="254" y="67"/>
                </a:lnTo>
                <a:lnTo>
                  <a:pt x="251" y="66"/>
                </a:lnTo>
                <a:lnTo>
                  <a:pt x="247" y="64"/>
                </a:lnTo>
                <a:lnTo>
                  <a:pt x="244" y="64"/>
                </a:lnTo>
                <a:lnTo>
                  <a:pt x="239" y="59"/>
                </a:lnTo>
                <a:lnTo>
                  <a:pt x="231" y="52"/>
                </a:lnTo>
                <a:lnTo>
                  <a:pt x="226" y="47"/>
                </a:lnTo>
                <a:lnTo>
                  <a:pt x="222" y="46"/>
                </a:lnTo>
                <a:lnTo>
                  <a:pt x="219" y="44"/>
                </a:lnTo>
                <a:lnTo>
                  <a:pt x="216" y="38"/>
                </a:lnTo>
                <a:lnTo>
                  <a:pt x="211" y="30"/>
                </a:lnTo>
                <a:lnTo>
                  <a:pt x="208" y="25"/>
                </a:lnTo>
                <a:lnTo>
                  <a:pt x="204" y="20"/>
                </a:lnTo>
                <a:lnTo>
                  <a:pt x="202" y="15"/>
                </a:lnTo>
                <a:lnTo>
                  <a:pt x="198" y="12"/>
                </a:lnTo>
                <a:lnTo>
                  <a:pt x="194" y="8"/>
                </a:lnTo>
                <a:lnTo>
                  <a:pt x="188" y="2"/>
                </a:lnTo>
                <a:lnTo>
                  <a:pt x="184" y="0"/>
                </a:lnTo>
                <a:lnTo>
                  <a:pt x="174" y="1"/>
                </a:lnTo>
                <a:lnTo>
                  <a:pt x="169" y="1"/>
                </a:lnTo>
                <a:lnTo>
                  <a:pt x="164" y="6"/>
                </a:lnTo>
                <a:lnTo>
                  <a:pt x="167" y="9"/>
                </a:lnTo>
                <a:lnTo>
                  <a:pt x="162" y="14"/>
                </a:lnTo>
                <a:lnTo>
                  <a:pt x="151" y="28"/>
                </a:lnTo>
                <a:lnTo>
                  <a:pt x="146" y="30"/>
                </a:lnTo>
                <a:lnTo>
                  <a:pt x="131" y="33"/>
                </a:lnTo>
                <a:lnTo>
                  <a:pt x="124" y="35"/>
                </a:lnTo>
                <a:lnTo>
                  <a:pt x="121" y="38"/>
                </a:lnTo>
                <a:lnTo>
                  <a:pt x="119" y="41"/>
                </a:lnTo>
                <a:lnTo>
                  <a:pt x="113" y="39"/>
                </a:lnTo>
                <a:lnTo>
                  <a:pt x="104" y="41"/>
                </a:lnTo>
                <a:lnTo>
                  <a:pt x="98" y="40"/>
                </a:lnTo>
                <a:lnTo>
                  <a:pt x="93" y="37"/>
                </a:lnTo>
                <a:lnTo>
                  <a:pt x="90" y="33"/>
                </a:lnTo>
                <a:lnTo>
                  <a:pt x="86" y="30"/>
                </a:lnTo>
                <a:lnTo>
                  <a:pt x="89" y="27"/>
                </a:lnTo>
                <a:lnTo>
                  <a:pt x="84" y="24"/>
                </a:lnTo>
                <a:lnTo>
                  <a:pt x="81" y="23"/>
                </a:lnTo>
                <a:lnTo>
                  <a:pt x="77" y="22"/>
                </a:lnTo>
                <a:lnTo>
                  <a:pt x="77" y="24"/>
                </a:lnTo>
                <a:lnTo>
                  <a:pt x="80" y="26"/>
                </a:lnTo>
                <a:lnTo>
                  <a:pt x="78" y="28"/>
                </a:lnTo>
                <a:lnTo>
                  <a:pt x="80" y="33"/>
                </a:lnTo>
                <a:lnTo>
                  <a:pt x="81" y="38"/>
                </a:lnTo>
                <a:lnTo>
                  <a:pt x="81" y="42"/>
                </a:lnTo>
                <a:lnTo>
                  <a:pt x="80" y="42"/>
                </a:lnTo>
                <a:lnTo>
                  <a:pt x="77" y="45"/>
                </a:lnTo>
                <a:lnTo>
                  <a:pt x="76" y="48"/>
                </a:lnTo>
                <a:lnTo>
                  <a:pt x="76" y="52"/>
                </a:lnTo>
                <a:lnTo>
                  <a:pt x="76" y="55"/>
                </a:lnTo>
                <a:lnTo>
                  <a:pt x="71" y="54"/>
                </a:lnTo>
                <a:lnTo>
                  <a:pt x="66" y="51"/>
                </a:lnTo>
                <a:lnTo>
                  <a:pt x="63" y="54"/>
                </a:lnTo>
                <a:lnTo>
                  <a:pt x="58" y="51"/>
                </a:lnTo>
                <a:lnTo>
                  <a:pt x="55" y="50"/>
                </a:lnTo>
                <a:lnTo>
                  <a:pt x="52" y="52"/>
                </a:lnTo>
                <a:lnTo>
                  <a:pt x="48" y="52"/>
                </a:lnTo>
                <a:lnTo>
                  <a:pt x="48" y="50"/>
                </a:lnTo>
                <a:lnTo>
                  <a:pt x="36" y="38"/>
                </a:lnTo>
                <a:lnTo>
                  <a:pt x="34" y="38"/>
                </a:lnTo>
                <a:lnTo>
                  <a:pt x="31" y="39"/>
                </a:lnTo>
                <a:lnTo>
                  <a:pt x="26" y="42"/>
                </a:lnTo>
                <a:lnTo>
                  <a:pt x="24" y="42"/>
                </a:lnTo>
                <a:lnTo>
                  <a:pt x="19" y="39"/>
                </a:lnTo>
                <a:lnTo>
                  <a:pt x="11" y="39"/>
                </a:lnTo>
                <a:lnTo>
                  <a:pt x="6" y="42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  <a:alpha val="73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99" name="Freeform 265"/>
          <p:cNvSpPr>
            <a:spLocks/>
          </p:cNvSpPr>
          <p:nvPr/>
        </p:nvSpPr>
        <p:spPr bwMode="auto">
          <a:xfrm>
            <a:off x="5693365" y="1728883"/>
            <a:ext cx="146469" cy="157586"/>
          </a:xfrm>
          <a:custGeom>
            <a:avLst/>
            <a:gdLst>
              <a:gd name="T0" fmla="*/ 47 w 128"/>
              <a:gd name="T1" fmla="*/ 1 h 154"/>
              <a:gd name="T2" fmla="*/ 66 w 128"/>
              <a:gd name="T3" fmla="*/ 0 h 154"/>
              <a:gd name="T4" fmla="*/ 71 w 128"/>
              <a:gd name="T5" fmla="*/ 5 h 154"/>
              <a:gd name="T6" fmla="*/ 73 w 128"/>
              <a:gd name="T7" fmla="*/ 9 h 154"/>
              <a:gd name="T8" fmla="*/ 77 w 128"/>
              <a:gd name="T9" fmla="*/ 23 h 154"/>
              <a:gd name="T10" fmla="*/ 88 w 128"/>
              <a:gd name="T11" fmla="*/ 26 h 154"/>
              <a:gd name="T12" fmla="*/ 92 w 128"/>
              <a:gd name="T13" fmla="*/ 47 h 154"/>
              <a:gd name="T14" fmla="*/ 99 w 128"/>
              <a:gd name="T15" fmla="*/ 52 h 154"/>
              <a:gd name="T16" fmla="*/ 110 w 128"/>
              <a:gd name="T17" fmla="*/ 50 h 154"/>
              <a:gd name="T18" fmla="*/ 119 w 128"/>
              <a:gd name="T19" fmla="*/ 62 h 154"/>
              <a:gd name="T20" fmla="*/ 118 w 128"/>
              <a:gd name="T21" fmla="*/ 72 h 154"/>
              <a:gd name="T22" fmla="*/ 117 w 128"/>
              <a:gd name="T23" fmla="*/ 77 h 154"/>
              <a:gd name="T24" fmla="*/ 120 w 128"/>
              <a:gd name="T25" fmla="*/ 91 h 154"/>
              <a:gd name="T26" fmla="*/ 128 w 128"/>
              <a:gd name="T27" fmla="*/ 97 h 154"/>
              <a:gd name="T28" fmla="*/ 117 w 128"/>
              <a:gd name="T29" fmla="*/ 115 h 154"/>
              <a:gd name="T30" fmla="*/ 116 w 128"/>
              <a:gd name="T31" fmla="*/ 137 h 154"/>
              <a:gd name="T32" fmla="*/ 106 w 128"/>
              <a:gd name="T33" fmla="*/ 141 h 154"/>
              <a:gd name="T34" fmla="*/ 95 w 128"/>
              <a:gd name="T35" fmla="*/ 143 h 154"/>
              <a:gd name="T36" fmla="*/ 80 w 128"/>
              <a:gd name="T37" fmla="*/ 147 h 154"/>
              <a:gd name="T38" fmla="*/ 70 w 128"/>
              <a:gd name="T39" fmla="*/ 140 h 154"/>
              <a:gd name="T40" fmla="*/ 60 w 128"/>
              <a:gd name="T41" fmla="*/ 136 h 154"/>
              <a:gd name="T42" fmla="*/ 53 w 128"/>
              <a:gd name="T43" fmla="*/ 129 h 154"/>
              <a:gd name="T44" fmla="*/ 42 w 128"/>
              <a:gd name="T45" fmla="*/ 129 h 154"/>
              <a:gd name="T46" fmla="*/ 36 w 128"/>
              <a:gd name="T47" fmla="*/ 142 h 154"/>
              <a:gd name="T48" fmla="*/ 6 w 128"/>
              <a:gd name="T49" fmla="*/ 127 h 154"/>
              <a:gd name="T50" fmla="*/ 7 w 128"/>
              <a:gd name="T51" fmla="*/ 113 h 154"/>
              <a:gd name="T52" fmla="*/ 14 w 128"/>
              <a:gd name="T53" fmla="*/ 101 h 154"/>
              <a:gd name="T54" fmla="*/ 22 w 128"/>
              <a:gd name="T55" fmla="*/ 90 h 154"/>
              <a:gd name="T56" fmla="*/ 30 w 128"/>
              <a:gd name="T57" fmla="*/ 80 h 154"/>
              <a:gd name="T58" fmla="*/ 33 w 128"/>
              <a:gd name="T59" fmla="*/ 71 h 154"/>
              <a:gd name="T60" fmla="*/ 34 w 128"/>
              <a:gd name="T61" fmla="*/ 49 h 154"/>
              <a:gd name="T62" fmla="*/ 28 w 128"/>
              <a:gd name="T63" fmla="*/ 32 h 154"/>
              <a:gd name="T64" fmla="*/ 22 w 128"/>
              <a:gd name="T65" fmla="*/ 11 h 15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8"/>
              <a:gd name="T100" fmla="*/ 0 h 154"/>
              <a:gd name="T101" fmla="*/ 128 w 128"/>
              <a:gd name="T102" fmla="*/ 154 h 15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8" h="154">
                <a:moveTo>
                  <a:pt x="22" y="11"/>
                </a:moveTo>
                <a:lnTo>
                  <a:pt x="47" y="1"/>
                </a:lnTo>
                <a:lnTo>
                  <a:pt x="59" y="0"/>
                </a:lnTo>
                <a:lnTo>
                  <a:pt x="66" y="0"/>
                </a:lnTo>
                <a:lnTo>
                  <a:pt x="69" y="2"/>
                </a:lnTo>
                <a:lnTo>
                  <a:pt x="71" y="5"/>
                </a:lnTo>
                <a:lnTo>
                  <a:pt x="71" y="8"/>
                </a:lnTo>
                <a:lnTo>
                  <a:pt x="73" y="9"/>
                </a:lnTo>
                <a:lnTo>
                  <a:pt x="77" y="14"/>
                </a:lnTo>
                <a:lnTo>
                  <a:pt x="77" y="23"/>
                </a:lnTo>
                <a:lnTo>
                  <a:pt x="80" y="26"/>
                </a:lnTo>
                <a:lnTo>
                  <a:pt x="88" y="26"/>
                </a:lnTo>
                <a:lnTo>
                  <a:pt x="92" y="38"/>
                </a:lnTo>
                <a:lnTo>
                  <a:pt x="92" y="47"/>
                </a:lnTo>
                <a:lnTo>
                  <a:pt x="96" y="52"/>
                </a:lnTo>
                <a:lnTo>
                  <a:pt x="99" y="52"/>
                </a:lnTo>
                <a:lnTo>
                  <a:pt x="106" y="47"/>
                </a:lnTo>
                <a:lnTo>
                  <a:pt x="110" y="50"/>
                </a:lnTo>
                <a:lnTo>
                  <a:pt x="111" y="58"/>
                </a:lnTo>
                <a:lnTo>
                  <a:pt x="119" y="62"/>
                </a:lnTo>
                <a:lnTo>
                  <a:pt x="118" y="70"/>
                </a:lnTo>
                <a:lnTo>
                  <a:pt x="118" y="72"/>
                </a:lnTo>
                <a:lnTo>
                  <a:pt x="119" y="73"/>
                </a:lnTo>
                <a:lnTo>
                  <a:pt x="117" y="77"/>
                </a:lnTo>
                <a:lnTo>
                  <a:pt x="116" y="82"/>
                </a:lnTo>
                <a:lnTo>
                  <a:pt x="120" y="91"/>
                </a:lnTo>
                <a:lnTo>
                  <a:pt x="126" y="92"/>
                </a:lnTo>
                <a:lnTo>
                  <a:pt x="128" y="97"/>
                </a:lnTo>
                <a:lnTo>
                  <a:pt x="126" y="107"/>
                </a:lnTo>
                <a:lnTo>
                  <a:pt x="117" y="115"/>
                </a:lnTo>
                <a:lnTo>
                  <a:pt x="119" y="130"/>
                </a:lnTo>
                <a:lnTo>
                  <a:pt x="116" y="137"/>
                </a:lnTo>
                <a:lnTo>
                  <a:pt x="118" y="143"/>
                </a:lnTo>
                <a:lnTo>
                  <a:pt x="106" y="141"/>
                </a:lnTo>
                <a:lnTo>
                  <a:pt x="100" y="143"/>
                </a:lnTo>
                <a:lnTo>
                  <a:pt x="95" y="143"/>
                </a:lnTo>
                <a:lnTo>
                  <a:pt x="88" y="146"/>
                </a:lnTo>
                <a:lnTo>
                  <a:pt x="80" y="147"/>
                </a:lnTo>
                <a:lnTo>
                  <a:pt x="70" y="154"/>
                </a:lnTo>
                <a:lnTo>
                  <a:pt x="70" y="140"/>
                </a:lnTo>
                <a:lnTo>
                  <a:pt x="68" y="137"/>
                </a:lnTo>
                <a:lnTo>
                  <a:pt x="60" y="136"/>
                </a:lnTo>
                <a:lnTo>
                  <a:pt x="58" y="129"/>
                </a:lnTo>
                <a:lnTo>
                  <a:pt x="53" y="129"/>
                </a:lnTo>
                <a:lnTo>
                  <a:pt x="51" y="130"/>
                </a:lnTo>
                <a:lnTo>
                  <a:pt x="42" y="129"/>
                </a:lnTo>
                <a:lnTo>
                  <a:pt x="37" y="133"/>
                </a:lnTo>
                <a:lnTo>
                  <a:pt x="36" y="142"/>
                </a:lnTo>
                <a:lnTo>
                  <a:pt x="32" y="151"/>
                </a:lnTo>
                <a:lnTo>
                  <a:pt x="6" y="127"/>
                </a:lnTo>
                <a:lnTo>
                  <a:pt x="0" y="116"/>
                </a:lnTo>
                <a:lnTo>
                  <a:pt x="7" y="113"/>
                </a:lnTo>
                <a:lnTo>
                  <a:pt x="14" y="110"/>
                </a:lnTo>
                <a:lnTo>
                  <a:pt x="14" y="101"/>
                </a:lnTo>
                <a:lnTo>
                  <a:pt x="19" y="97"/>
                </a:lnTo>
                <a:lnTo>
                  <a:pt x="22" y="90"/>
                </a:lnTo>
                <a:lnTo>
                  <a:pt x="28" y="86"/>
                </a:lnTo>
                <a:lnTo>
                  <a:pt x="30" y="80"/>
                </a:lnTo>
                <a:lnTo>
                  <a:pt x="28" y="74"/>
                </a:lnTo>
                <a:lnTo>
                  <a:pt x="33" y="71"/>
                </a:lnTo>
                <a:lnTo>
                  <a:pt x="27" y="61"/>
                </a:lnTo>
                <a:lnTo>
                  <a:pt x="34" y="49"/>
                </a:lnTo>
                <a:lnTo>
                  <a:pt x="26" y="40"/>
                </a:lnTo>
                <a:lnTo>
                  <a:pt x="28" y="32"/>
                </a:lnTo>
                <a:lnTo>
                  <a:pt x="22" y="23"/>
                </a:lnTo>
                <a:lnTo>
                  <a:pt x="22" y="11"/>
                </a:lnTo>
                <a:close/>
              </a:path>
            </a:pathLst>
          </a:custGeom>
          <a:gradFill>
            <a:gsLst>
              <a:gs pos="0">
                <a:schemeClr val="bg1">
                  <a:shade val="30000"/>
                  <a:satMod val="115000"/>
                  <a:alpha val="73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00" name="Freeform 861"/>
          <p:cNvSpPr>
            <a:spLocks/>
          </p:cNvSpPr>
          <p:nvPr/>
        </p:nvSpPr>
        <p:spPr bwMode="auto">
          <a:xfrm>
            <a:off x="4448389" y="2025380"/>
            <a:ext cx="104130" cy="62421"/>
          </a:xfrm>
          <a:custGeom>
            <a:avLst/>
            <a:gdLst>
              <a:gd name="T0" fmla="*/ 2147483647 w 170"/>
              <a:gd name="T1" fmla="*/ 2147483647 h 84"/>
              <a:gd name="T2" fmla="*/ 2147483647 w 170"/>
              <a:gd name="T3" fmla="*/ 2147483647 h 84"/>
              <a:gd name="T4" fmla="*/ 2147483647 w 170"/>
              <a:gd name="T5" fmla="*/ 2147483647 h 84"/>
              <a:gd name="T6" fmla="*/ 2147483647 w 170"/>
              <a:gd name="T7" fmla="*/ 2147483647 h 84"/>
              <a:gd name="T8" fmla="*/ 2147483647 w 170"/>
              <a:gd name="T9" fmla="*/ 2147483647 h 84"/>
              <a:gd name="T10" fmla="*/ 2147483647 w 170"/>
              <a:gd name="T11" fmla="*/ 2147483647 h 84"/>
              <a:gd name="T12" fmla="*/ 0 w 170"/>
              <a:gd name="T13" fmla="*/ 2147483647 h 84"/>
              <a:gd name="T14" fmla="*/ 2147483647 w 170"/>
              <a:gd name="T15" fmla="*/ 2147483647 h 84"/>
              <a:gd name="T16" fmla="*/ 2147483647 w 170"/>
              <a:gd name="T17" fmla="*/ 0 h 84"/>
              <a:gd name="T18" fmla="*/ 2147483647 w 170"/>
              <a:gd name="T19" fmla="*/ 2147483647 h 84"/>
              <a:gd name="T20" fmla="*/ 2147483647 w 170"/>
              <a:gd name="T21" fmla="*/ 2147483647 h 8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0"/>
              <a:gd name="T34" fmla="*/ 0 h 84"/>
              <a:gd name="T35" fmla="*/ 170 w 170"/>
              <a:gd name="T36" fmla="*/ 84 h 8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0" h="84">
                <a:moveTo>
                  <a:pt x="170" y="49"/>
                </a:moveTo>
                <a:lnTo>
                  <a:pt x="170" y="80"/>
                </a:lnTo>
                <a:lnTo>
                  <a:pt x="137" y="84"/>
                </a:lnTo>
                <a:lnTo>
                  <a:pt x="111" y="67"/>
                </a:lnTo>
                <a:lnTo>
                  <a:pt x="81" y="84"/>
                </a:lnTo>
                <a:lnTo>
                  <a:pt x="50" y="73"/>
                </a:lnTo>
                <a:lnTo>
                  <a:pt x="0" y="36"/>
                </a:lnTo>
                <a:lnTo>
                  <a:pt x="37" y="4"/>
                </a:lnTo>
                <a:lnTo>
                  <a:pt x="57" y="0"/>
                </a:lnTo>
                <a:lnTo>
                  <a:pt x="83" y="4"/>
                </a:lnTo>
                <a:lnTo>
                  <a:pt x="170" y="49"/>
                </a:lnTo>
              </a:path>
            </a:pathLst>
          </a:custGeom>
          <a:solidFill>
            <a:schemeClr val="tx2">
              <a:lumMod val="75000"/>
            </a:schemeClr>
          </a:solidFill>
          <a:ln w="11176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201" name="Freeform 863"/>
          <p:cNvSpPr>
            <a:spLocks/>
          </p:cNvSpPr>
          <p:nvPr/>
        </p:nvSpPr>
        <p:spPr bwMode="auto">
          <a:xfrm>
            <a:off x="4240129" y="1979337"/>
            <a:ext cx="208260" cy="29675"/>
          </a:xfrm>
          <a:custGeom>
            <a:avLst/>
            <a:gdLst>
              <a:gd name="T0" fmla="*/ 2147483647 w 170"/>
              <a:gd name="T1" fmla="*/ 2147483647 h 84"/>
              <a:gd name="T2" fmla="*/ 2147483647 w 170"/>
              <a:gd name="T3" fmla="*/ 2147483647 h 84"/>
              <a:gd name="T4" fmla="*/ 2147483647 w 170"/>
              <a:gd name="T5" fmla="*/ 2147483647 h 84"/>
              <a:gd name="T6" fmla="*/ 2147483647 w 170"/>
              <a:gd name="T7" fmla="*/ 2147483647 h 84"/>
              <a:gd name="T8" fmla="*/ 2147483647 w 170"/>
              <a:gd name="T9" fmla="*/ 2147483647 h 84"/>
              <a:gd name="T10" fmla="*/ 2147483647 w 170"/>
              <a:gd name="T11" fmla="*/ 2147483647 h 84"/>
              <a:gd name="T12" fmla="*/ 0 w 170"/>
              <a:gd name="T13" fmla="*/ 2147483647 h 84"/>
              <a:gd name="T14" fmla="*/ 2147483647 w 170"/>
              <a:gd name="T15" fmla="*/ 2147483647 h 84"/>
              <a:gd name="T16" fmla="*/ 2147483647 w 170"/>
              <a:gd name="T17" fmla="*/ 0 h 84"/>
              <a:gd name="T18" fmla="*/ 2147483647 w 170"/>
              <a:gd name="T19" fmla="*/ 2147483647 h 84"/>
              <a:gd name="T20" fmla="*/ 2147483647 w 170"/>
              <a:gd name="T21" fmla="*/ 2147483647 h 8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0"/>
              <a:gd name="T34" fmla="*/ 0 h 84"/>
              <a:gd name="T35" fmla="*/ 170 w 170"/>
              <a:gd name="T36" fmla="*/ 84 h 8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0" h="84">
                <a:moveTo>
                  <a:pt x="170" y="48"/>
                </a:moveTo>
                <a:lnTo>
                  <a:pt x="170" y="80"/>
                </a:lnTo>
                <a:lnTo>
                  <a:pt x="137" y="84"/>
                </a:lnTo>
                <a:lnTo>
                  <a:pt x="111" y="67"/>
                </a:lnTo>
                <a:lnTo>
                  <a:pt x="82" y="84"/>
                </a:lnTo>
                <a:lnTo>
                  <a:pt x="50" y="73"/>
                </a:lnTo>
                <a:lnTo>
                  <a:pt x="0" y="35"/>
                </a:lnTo>
                <a:lnTo>
                  <a:pt x="37" y="4"/>
                </a:lnTo>
                <a:lnTo>
                  <a:pt x="58" y="0"/>
                </a:lnTo>
                <a:lnTo>
                  <a:pt x="84" y="4"/>
                </a:lnTo>
                <a:lnTo>
                  <a:pt x="170" y="48"/>
                </a:lnTo>
              </a:path>
            </a:pathLst>
          </a:custGeom>
          <a:solidFill>
            <a:schemeClr val="tx2">
              <a:lumMod val="75000"/>
            </a:schemeClr>
          </a:solidFill>
          <a:ln w="11176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202" name="Freeform 865"/>
          <p:cNvSpPr>
            <a:spLocks/>
          </p:cNvSpPr>
          <p:nvPr/>
        </p:nvSpPr>
        <p:spPr bwMode="auto">
          <a:xfrm>
            <a:off x="4391186" y="2076545"/>
            <a:ext cx="51493" cy="41955"/>
          </a:xfrm>
          <a:custGeom>
            <a:avLst/>
            <a:gdLst>
              <a:gd name="T0" fmla="*/ 0 w 102"/>
              <a:gd name="T1" fmla="*/ 2147483647 h 98"/>
              <a:gd name="T2" fmla="*/ 0 w 102"/>
              <a:gd name="T3" fmla="*/ 2147483647 h 98"/>
              <a:gd name="T4" fmla="*/ 2147483647 w 102"/>
              <a:gd name="T5" fmla="*/ 0 h 98"/>
              <a:gd name="T6" fmla="*/ 2147483647 w 102"/>
              <a:gd name="T7" fmla="*/ 2147483647 h 98"/>
              <a:gd name="T8" fmla="*/ 2147483647 w 102"/>
              <a:gd name="T9" fmla="*/ 0 h 98"/>
              <a:gd name="T10" fmla="*/ 2147483647 w 102"/>
              <a:gd name="T11" fmla="*/ 2147483647 h 98"/>
              <a:gd name="T12" fmla="*/ 2147483647 w 102"/>
              <a:gd name="T13" fmla="*/ 2147483647 h 98"/>
              <a:gd name="T14" fmla="*/ 2147483647 w 102"/>
              <a:gd name="T15" fmla="*/ 2147483647 h 98"/>
              <a:gd name="T16" fmla="*/ 2147483647 w 102"/>
              <a:gd name="T17" fmla="*/ 2147483647 h 98"/>
              <a:gd name="T18" fmla="*/ 2147483647 w 102"/>
              <a:gd name="T19" fmla="*/ 2147483647 h 98"/>
              <a:gd name="T20" fmla="*/ 0 w 102"/>
              <a:gd name="T21" fmla="*/ 2147483647 h 9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2"/>
              <a:gd name="T34" fmla="*/ 0 h 98"/>
              <a:gd name="T35" fmla="*/ 102 w 102"/>
              <a:gd name="T36" fmla="*/ 98 h 9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2" h="98">
                <a:moveTo>
                  <a:pt x="0" y="41"/>
                </a:moveTo>
                <a:lnTo>
                  <a:pt x="0" y="4"/>
                </a:lnTo>
                <a:lnTo>
                  <a:pt x="19" y="0"/>
                </a:lnTo>
                <a:lnTo>
                  <a:pt x="35" y="20"/>
                </a:lnTo>
                <a:lnTo>
                  <a:pt x="54" y="0"/>
                </a:lnTo>
                <a:lnTo>
                  <a:pt x="72" y="13"/>
                </a:lnTo>
                <a:lnTo>
                  <a:pt x="102" y="58"/>
                </a:lnTo>
                <a:lnTo>
                  <a:pt x="80" y="95"/>
                </a:lnTo>
                <a:lnTo>
                  <a:pt x="69" y="98"/>
                </a:lnTo>
                <a:lnTo>
                  <a:pt x="52" y="95"/>
                </a:lnTo>
                <a:lnTo>
                  <a:pt x="0" y="41"/>
                </a:lnTo>
              </a:path>
            </a:pathLst>
          </a:custGeom>
          <a:solidFill>
            <a:schemeClr val="tx2">
              <a:lumMod val="75000"/>
            </a:schemeClr>
          </a:solidFill>
          <a:ln w="11176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203" name="Freeform 866"/>
          <p:cNvSpPr>
            <a:spLocks/>
          </p:cNvSpPr>
          <p:nvPr/>
        </p:nvSpPr>
        <p:spPr bwMode="auto">
          <a:xfrm>
            <a:off x="4604023" y="2042823"/>
            <a:ext cx="51493" cy="46048"/>
          </a:xfrm>
          <a:custGeom>
            <a:avLst/>
            <a:gdLst/>
            <a:ahLst/>
            <a:cxnLst>
              <a:cxn ang="0">
                <a:pos x="170" y="49"/>
              </a:cxn>
              <a:cxn ang="0">
                <a:pos x="170" y="80"/>
              </a:cxn>
              <a:cxn ang="0">
                <a:pos x="137" y="84"/>
              </a:cxn>
              <a:cxn ang="0">
                <a:pos x="111" y="67"/>
              </a:cxn>
              <a:cxn ang="0">
                <a:pos x="81" y="84"/>
              </a:cxn>
              <a:cxn ang="0">
                <a:pos x="50" y="73"/>
              </a:cxn>
              <a:cxn ang="0">
                <a:pos x="0" y="36"/>
              </a:cxn>
              <a:cxn ang="0">
                <a:pos x="37" y="4"/>
              </a:cxn>
              <a:cxn ang="0">
                <a:pos x="57" y="0"/>
              </a:cxn>
              <a:cxn ang="0">
                <a:pos x="83" y="4"/>
              </a:cxn>
              <a:cxn ang="0">
                <a:pos x="170" y="49"/>
              </a:cxn>
            </a:cxnLst>
            <a:rect l="0" t="0" r="r" b="b"/>
            <a:pathLst>
              <a:path w="170" h="84">
                <a:moveTo>
                  <a:pt x="170" y="49"/>
                </a:moveTo>
                <a:lnTo>
                  <a:pt x="170" y="80"/>
                </a:lnTo>
                <a:lnTo>
                  <a:pt x="137" y="84"/>
                </a:lnTo>
                <a:lnTo>
                  <a:pt x="111" y="67"/>
                </a:lnTo>
                <a:lnTo>
                  <a:pt x="81" y="84"/>
                </a:lnTo>
                <a:lnTo>
                  <a:pt x="50" y="73"/>
                </a:lnTo>
                <a:lnTo>
                  <a:pt x="0" y="36"/>
                </a:lnTo>
                <a:lnTo>
                  <a:pt x="37" y="4"/>
                </a:lnTo>
                <a:lnTo>
                  <a:pt x="57" y="0"/>
                </a:lnTo>
                <a:lnTo>
                  <a:pt x="83" y="4"/>
                </a:lnTo>
                <a:lnTo>
                  <a:pt x="170" y="49"/>
                </a:lnTo>
              </a:path>
            </a:pathLst>
          </a:custGeom>
          <a:gradFill>
            <a:gsLst>
              <a:gs pos="0">
                <a:schemeClr val="bg1">
                  <a:shade val="30000"/>
                  <a:satMod val="115000"/>
                  <a:alpha val="73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</a:gradFill>
          <a:ln w="11176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VE">
              <a:solidFill>
                <a:prstClr val="black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04" name="Freeform 865"/>
          <p:cNvSpPr>
            <a:spLocks/>
          </p:cNvSpPr>
          <p:nvPr/>
        </p:nvSpPr>
        <p:spPr bwMode="auto">
          <a:xfrm>
            <a:off x="5019398" y="2072450"/>
            <a:ext cx="51493" cy="41955"/>
          </a:xfrm>
          <a:custGeom>
            <a:avLst/>
            <a:gdLst>
              <a:gd name="T0" fmla="*/ 0 w 102"/>
              <a:gd name="T1" fmla="*/ 2147483647 h 98"/>
              <a:gd name="T2" fmla="*/ 0 w 102"/>
              <a:gd name="T3" fmla="*/ 2147483647 h 98"/>
              <a:gd name="T4" fmla="*/ 2147483647 w 102"/>
              <a:gd name="T5" fmla="*/ 0 h 98"/>
              <a:gd name="T6" fmla="*/ 2147483647 w 102"/>
              <a:gd name="T7" fmla="*/ 2147483647 h 98"/>
              <a:gd name="T8" fmla="*/ 2147483647 w 102"/>
              <a:gd name="T9" fmla="*/ 0 h 98"/>
              <a:gd name="T10" fmla="*/ 2147483647 w 102"/>
              <a:gd name="T11" fmla="*/ 2147483647 h 98"/>
              <a:gd name="T12" fmla="*/ 2147483647 w 102"/>
              <a:gd name="T13" fmla="*/ 2147483647 h 98"/>
              <a:gd name="T14" fmla="*/ 2147483647 w 102"/>
              <a:gd name="T15" fmla="*/ 2147483647 h 98"/>
              <a:gd name="T16" fmla="*/ 2147483647 w 102"/>
              <a:gd name="T17" fmla="*/ 2147483647 h 98"/>
              <a:gd name="T18" fmla="*/ 2147483647 w 102"/>
              <a:gd name="T19" fmla="*/ 2147483647 h 98"/>
              <a:gd name="T20" fmla="*/ 0 w 102"/>
              <a:gd name="T21" fmla="*/ 2147483647 h 9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2"/>
              <a:gd name="T34" fmla="*/ 0 h 98"/>
              <a:gd name="T35" fmla="*/ 102 w 102"/>
              <a:gd name="T36" fmla="*/ 98 h 9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2" h="98">
                <a:moveTo>
                  <a:pt x="0" y="41"/>
                </a:moveTo>
                <a:lnTo>
                  <a:pt x="0" y="4"/>
                </a:lnTo>
                <a:lnTo>
                  <a:pt x="19" y="0"/>
                </a:lnTo>
                <a:lnTo>
                  <a:pt x="35" y="20"/>
                </a:lnTo>
                <a:lnTo>
                  <a:pt x="54" y="0"/>
                </a:lnTo>
                <a:lnTo>
                  <a:pt x="72" y="13"/>
                </a:lnTo>
                <a:lnTo>
                  <a:pt x="102" y="58"/>
                </a:lnTo>
                <a:lnTo>
                  <a:pt x="80" y="95"/>
                </a:lnTo>
                <a:lnTo>
                  <a:pt x="69" y="98"/>
                </a:lnTo>
                <a:lnTo>
                  <a:pt x="52" y="95"/>
                </a:lnTo>
                <a:lnTo>
                  <a:pt x="0" y="41"/>
                </a:lnTo>
              </a:path>
            </a:pathLst>
          </a:custGeom>
          <a:solidFill>
            <a:schemeClr val="bg1"/>
          </a:solidFill>
          <a:ln w="11176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205" name="11 CuadroTexto"/>
          <p:cNvSpPr txBox="1"/>
          <p:nvPr/>
        </p:nvSpPr>
        <p:spPr>
          <a:xfrm>
            <a:off x="279123" y="1418298"/>
            <a:ext cx="2459807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50000"/>
              </a:spcBef>
              <a:spcAft>
                <a:spcPct val="0"/>
              </a:spcAft>
              <a:buClr>
                <a:srgbClr val="006600"/>
              </a:buClr>
              <a:defRPr/>
            </a:pPr>
            <a:r>
              <a:rPr lang="es-VE" altLang="en-US" sz="16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ヒラギノ角ゴ Pro W3"/>
              </a:rPr>
              <a:t>De </a:t>
            </a:r>
            <a:r>
              <a:rPr lang="es-VE" altLang="en-US" sz="1600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ヒラギノ角ゴ Pro W3"/>
              </a:rPr>
              <a:t>cinco</a:t>
            </a:r>
            <a:r>
              <a:rPr lang="es-VE" altLang="en-US" sz="16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ヒラギノ角ゴ Pro W3"/>
              </a:rPr>
              <a:t> países accionistas desde su fundación a </a:t>
            </a:r>
            <a:r>
              <a:rPr lang="es-VE" altLang="en-US" sz="1600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ヒラギノ角ゴ Pro W3"/>
              </a:rPr>
              <a:t>diecinueve </a:t>
            </a:r>
            <a:r>
              <a:rPr lang="es-VE" altLang="en-US" sz="16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ヒラギノ角ゴ Pro W3"/>
              </a:rPr>
              <a:t>actualmente</a:t>
            </a:r>
            <a:r>
              <a:rPr lang="es-VE" altLang="en-US" sz="1600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ヒラギノ角ゴ Pro W3"/>
              </a:rPr>
              <a:t> </a:t>
            </a:r>
            <a:r>
              <a:rPr lang="es-VE" altLang="en-US" sz="16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ヒラギノ角ゴ Pro W3"/>
              </a:rPr>
              <a:t> </a:t>
            </a:r>
          </a:p>
          <a:p>
            <a:pPr defTabSz="457200" fontAlgn="base">
              <a:spcBef>
                <a:spcPct val="50000"/>
              </a:spcBef>
              <a:spcAft>
                <a:spcPct val="0"/>
              </a:spcAft>
              <a:buClr>
                <a:srgbClr val="006600"/>
              </a:buClr>
              <a:defRPr/>
            </a:pPr>
            <a:endParaRPr lang="en-US" sz="1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792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220" y="-23803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2415" y="411164"/>
            <a:ext cx="8642352" cy="474207"/>
          </a:xfrm>
        </p:spPr>
        <p:txBody>
          <a:bodyPr/>
          <a:lstStyle/>
          <a:p>
            <a:r>
              <a:rPr lang="en-US" sz="2000" dirty="0" err="1" smtClean="0"/>
              <a:t>Presencia</a:t>
            </a:r>
            <a:r>
              <a:rPr lang="en-US" sz="2000" dirty="0" smtClean="0"/>
              <a:t> de </a:t>
            </a:r>
            <a:r>
              <a:rPr lang="en-US" sz="2000" dirty="0" err="1" smtClean="0"/>
              <a:t>oficinas</a:t>
            </a:r>
            <a:r>
              <a:rPr lang="en-US" sz="2000" dirty="0" smtClean="0"/>
              <a:t> CAF</a:t>
            </a:r>
            <a:endParaRPr lang="en-US" sz="2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6276437" y="1765190"/>
            <a:ext cx="270058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138" lvl="1" indent="-84138" defTabSz="457200" fontAlgn="base">
              <a:spcBef>
                <a:spcPct val="0"/>
              </a:spcBef>
              <a:spcAft>
                <a:spcPct val="0"/>
              </a:spcAft>
              <a:buFontTx/>
              <a:buAutoNum type="arabicPlain" startAt="13"/>
              <a:defRPr/>
            </a:pPr>
            <a:r>
              <a:rPr lang="en-US" altLang="en-US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Oficinas</a:t>
            </a:r>
            <a:r>
              <a:rPr lang="en-US" altLang="en-US" sz="1600" b="1" dirty="0" smtClean="0">
                <a:solidFill>
                  <a:schemeClr val="accent1">
                    <a:lumMod val="50000"/>
                  </a:schemeClr>
                </a:solidFill>
              </a:rPr>
              <a:t> País</a:t>
            </a:r>
          </a:p>
          <a:p>
            <a:pPr marL="0" lvl="1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lvl="1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Oficinas</a:t>
            </a:r>
            <a:r>
              <a:rPr lang="en-US" altLang="en-US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Regionales</a:t>
            </a:r>
            <a:endParaRPr lang="en-US" altLang="en-US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1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lvl="1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1600" dirty="0" smtClean="0">
                <a:solidFill>
                  <a:schemeClr val="accent1">
                    <a:lumMod val="50000"/>
                  </a:schemeClr>
                </a:solidFill>
              </a:rPr>
              <a:t> Ciudad de Panamá </a:t>
            </a:r>
          </a:p>
          <a:p>
            <a:pPr marL="0" lvl="1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dirty="0" smtClean="0">
                <a:solidFill>
                  <a:schemeClr val="accent1">
                    <a:lumMod val="50000"/>
                  </a:schemeClr>
                </a:solidFill>
              </a:rPr>
              <a:t>  Montevideo</a:t>
            </a:r>
          </a:p>
          <a:p>
            <a:pPr marL="0" lvl="1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  Madrid</a:t>
            </a:r>
            <a:endParaRPr lang="es-E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17110" y="3156461"/>
            <a:ext cx="7773988" cy="9136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7839" tIns="33324" rIns="67839" bIns="33324">
            <a:spAutoFit/>
          </a:bodyPr>
          <a:lstStyle/>
          <a:p>
            <a:pPr marL="90488" indent="-90488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100" i="1" dirty="0">
                <a:solidFill>
                  <a:srgbClr val="546E72"/>
                </a:solidFill>
                <a:latin typeface="Myriad Pro Regular"/>
              </a:rPr>
              <a:t> </a:t>
            </a:r>
            <a:r>
              <a:rPr lang="en-US" sz="1100" i="1" dirty="0" smtClean="0">
                <a:solidFill>
                  <a:srgbClr val="546E72"/>
                </a:solidFill>
                <a:latin typeface="Myriad Pro Regular"/>
              </a:rPr>
              <a:t>      	</a:t>
            </a:r>
            <a:r>
              <a:rPr lang="en-US" sz="1100" b="1" i="1" dirty="0" err="1" smtClean="0">
                <a:solidFill>
                  <a:srgbClr val="546E72"/>
                </a:solidFill>
                <a:latin typeface="Myriad Pro Regular"/>
              </a:rPr>
              <a:t>Sede</a:t>
            </a:r>
            <a:endParaRPr lang="en-US" sz="1100" b="1" i="1" dirty="0" smtClean="0">
              <a:solidFill>
                <a:srgbClr val="546E72"/>
              </a:solidFill>
              <a:latin typeface="Myriad Pro Regular"/>
            </a:endParaRPr>
          </a:p>
          <a:p>
            <a:pPr marL="90488" indent="-90488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i="1" dirty="0">
                <a:solidFill>
                  <a:srgbClr val="546E72"/>
                </a:solidFill>
                <a:latin typeface="Myriad Pro Regular"/>
              </a:rPr>
              <a:t> </a:t>
            </a:r>
            <a:r>
              <a:rPr lang="en-US" sz="1100" b="1" i="1" dirty="0" smtClean="0">
                <a:solidFill>
                  <a:srgbClr val="546E72"/>
                </a:solidFill>
                <a:latin typeface="Myriad Pro Regular"/>
              </a:rPr>
              <a:t>      </a:t>
            </a:r>
          </a:p>
          <a:p>
            <a:pPr marL="90488" indent="-90488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i="1" dirty="0">
                <a:solidFill>
                  <a:srgbClr val="546E72"/>
                </a:solidFill>
                <a:latin typeface="Myriad Pro Regular"/>
              </a:rPr>
              <a:t>	</a:t>
            </a:r>
            <a:r>
              <a:rPr lang="en-US" sz="1100" b="1" i="1" dirty="0" smtClean="0">
                <a:solidFill>
                  <a:srgbClr val="546E72"/>
                </a:solidFill>
                <a:latin typeface="Myriad Pro Regular"/>
              </a:rPr>
              <a:t>	</a:t>
            </a:r>
            <a:r>
              <a:rPr lang="en-US" sz="1100" b="1" i="1" dirty="0" err="1" smtClean="0">
                <a:solidFill>
                  <a:srgbClr val="546E72"/>
                </a:solidFill>
                <a:latin typeface="Myriad Pro Regular"/>
              </a:rPr>
              <a:t>Oficinas</a:t>
            </a:r>
            <a:r>
              <a:rPr lang="en-US" sz="1100" b="1" i="1" dirty="0" smtClean="0">
                <a:solidFill>
                  <a:srgbClr val="546E72"/>
                </a:solidFill>
                <a:latin typeface="Myriad Pro Regular"/>
              </a:rPr>
              <a:t> </a:t>
            </a:r>
            <a:r>
              <a:rPr lang="en-US" sz="1100" b="1" i="1" dirty="0" err="1" smtClean="0">
                <a:solidFill>
                  <a:srgbClr val="546E72"/>
                </a:solidFill>
                <a:latin typeface="Myriad Pro Regular"/>
              </a:rPr>
              <a:t>Regionales</a:t>
            </a:r>
            <a:endParaRPr lang="en-US" sz="1100" b="1" i="1" dirty="0" smtClean="0">
              <a:solidFill>
                <a:srgbClr val="546E72"/>
              </a:solidFill>
              <a:latin typeface="Myriad Pro Regular"/>
            </a:endParaRPr>
          </a:p>
          <a:p>
            <a:pPr marL="90488" indent="-90488" defTabSz="457200" fontAlgn="base">
              <a:spcBef>
                <a:spcPct val="0"/>
              </a:spcBef>
              <a:spcAft>
                <a:spcPct val="0"/>
              </a:spcAft>
            </a:pPr>
            <a:endParaRPr lang="en-US" sz="1100" b="1" i="1" dirty="0" smtClean="0">
              <a:solidFill>
                <a:srgbClr val="546E72"/>
              </a:solidFill>
              <a:latin typeface="Myriad Pro Regular"/>
            </a:endParaRPr>
          </a:p>
          <a:p>
            <a:pPr marL="90488" indent="-90488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i="1" dirty="0">
                <a:solidFill>
                  <a:srgbClr val="546E72"/>
                </a:solidFill>
                <a:latin typeface="Myriad Pro Regular"/>
              </a:rPr>
              <a:t>	 </a:t>
            </a:r>
            <a:r>
              <a:rPr lang="en-US" sz="1100" b="1" i="1" dirty="0" smtClean="0">
                <a:solidFill>
                  <a:srgbClr val="546E72"/>
                </a:solidFill>
                <a:latin typeface="Myriad Pro Regular"/>
              </a:rPr>
              <a:t>    	</a:t>
            </a:r>
            <a:r>
              <a:rPr lang="en-US" sz="1100" b="1" i="1" dirty="0" err="1" smtClean="0">
                <a:solidFill>
                  <a:srgbClr val="546E72"/>
                </a:solidFill>
                <a:latin typeface="Myriad Pro Regular"/>
              </a:rPr>
              <a:t>Oficinas</a:t>
            </a:r>
            <a:r>
              <a:rPr lang="en-US" sz="1100" b="1" i="1" dirty="0" smtClean="0">
                <a:solidFill>
                  <a:srgbClr val="546E72"/>
                </a:solidFill>
                <a:latin typeface="Myriad Pro Regular"/>
              </a:rPr>
              <a:t> de </a:t>
            </a:r>
            <a:r>
              <a:rPr lang="en-US" sz="1100" b="1" i="1" dirty="0" err="1" smtClean="0">
                <a:solidFill>
                  <a:srgbClr val="546E72"/>
                </a:solidFill>
                <a:latin typeface="Myriad Pro Regular"/>
              </a:rPr>
              <a:t>Representación</a:t>
            </a:r>
            <a:endParaRPr lang="en-US" sz="1100" b="1" i="1" dirty="0">
              <a:solidFill>
                <a:srgbClr val="546E72"/>
              </a:solidFill>
              <a:latin typeface="Myriad Pro Regular"/>
            </a:endParaRPr>
          </a:p>
        </p:txBody>
      </p:sp>
      <p:sp>
        <p:nvSpPr>
          <p:cNvPr id="8" name="6 Lágrima"/>
          <p:cNvSpPr/>
          <p:nvPr/>
        </p:nvSpPr>
        <p:spPr>
          <a:xfrm rot="7930207">
            <a:off x="775308" y="3144804"/>
            <a:ext cx="140400" cy="186794"/>
          </a:xfrm>
          <a:custGeom>
            <a:avLst/>
            <a:gdLst>
              <a:gd name="connsiteX0" fmla="*/ 0 w 356902"/>
              <a:gd name="connsiteY0" fmla="*/ 192837 h 385673"/>
              <a:gd name="connsiteX1" fmla="*/ 178451 w 356902"/>
              <a:gd name="connsiteY1" fmla="*/ 0 h 385673"/>
              <a:gd name="connsiteX2" fmla="*/ 356902 w 356902"/>
              <a:gd name="connsiteY2" fmla="*/ 0 h 385673"/>
              <a:gd name="connsiteX3" fmla="*/ 356902 w 356902"/>
              <a:gd name="connsiteY3" fmla="*/ 192837 h 385673"/>
              <a:gd name="connsiteX4" fmla="*/ 178451 w 356902"/>
              <a:gd name="connsiteY4" fmla="*/ 385674 h 385673"/>
              <a:gd name="connsiteX5" fmla="*/ 0 w 356902"/>
              <a:gd name="connsiteY5" fmla="*/ 192837 h 385673"/>
              <a:gd name="connsiteX0" fmla="*/ 0 w 356902"/>
              <a:gd name="connsiteY0" fmla="*/ 192837 h 385675"/>
              <a:gd name="connsiteX1" fmla="*/ 178451 w 356902"/>
              <a:gd name="connsiteY1" fmla="*/ 0 h 385675"/>
              <a:gd name="connsiteX2" fmla="*/ 356902 w 356902"/>
              <a:gd name="connsiteY2" fmla="*/ 0 h 385675"/>
              <a:gd name="connsiteX3" fmla="*/ 307227 w 356902"/>
              <a:gd name="connsiteY3" fmla="*/ 190381 h 385675"/>
              <a:gd name="connsiteX4" fmla="*/ 178451 w 356902"/>
              <a:gd name="connsiteY4" fmla="*/ 385674 h 385675"/>
              <a:gd name="connsiteX5" fmla="*/ 0 w 356902"/>
              <a:gd name="connsiteY5" fmla="*/ 192837 h 385675"/>
              <a:gd name="connsiteX0" fmla="*/ 318 w 357220"/>
              <a:gd name="connsiteY0" fmla="*/ 192837 h 385674"/>
              <a:gd name="connsiteX1" fmla="*/ 225170 w 357220"/>
              <a:gd name="connsiteY1" fmla="*/ 68690 h 385674"/>
              <a:gd name="connsiteX2" fmla="*/ 357220 w 357220"/>
              <a:gd name="connsiteY2" fmla="*/ 0 h 385674"/>
              <a:gd name="connsiteX3" fmla="*/ 307545 w 357220"/>
              <a:gd name="connsiteY3" fmla="*/ 190381 h 385674"/>
              <a:gd name="connsiteX4" fmla="*/ 178769 w 357220"/>
              <a:gd name="connsiteY4" fmla="*/ 385674 h 385674"/>
              <a:gd name="connsiteX5" fmla="*/ 318 w 357220"/>
              <a:gd name="connsiteY5" fmla="*/ 192837 h 385674"/>
              <a:gd name="connsiteX0" fmla="*/ 307 w 363441"/>
              <a:gd name="connsiteY0" fmla="*/ 151030 h 385993"/>
              <a:gd name="connsiteX1" fmla="*/ 231391 w 363441"/>
              <a:gd name="connsiteY1" fmla="*/ 68690 h 385993"/>
              <a:gd name="connsiteX2" fmla="*/ 363441 w 363441"/>
              <a:gd name="connsiteY2" fmla="*/ 0 h 385993"/>
              <a:gd name="connsiteX3" fmla="*/ 313766 w 363441"/>
              <a:gd name="connsiteY3" fmla="*/ 190381 h 385993"/>
              <a:gd name="connsiteX4" fmla="*/ 184990 w 363441"/>
              <a:gd name="connsiteY4" fmla="*/ 385674 h 385993"/>
              <a:gd name="connsiteX5" fmla="*/ 307 w 363441"/>
              <a:gd name="connsiteY5" fmla="*/ 151030 h 385993"/>
              <a:gd name="connsiteX0" fmla="*/ 370 w 334095"/>
              <a:gd name="connsiteY0" fmla="*/ 211157 h 385744"/>
              <a:gd name="connsiteX1" fmla="*/ 202045 w 334095"/>
              <a:gd name="connsiteY1" fmla="*/ 68690 h 385744"/>
              <a:gd name="connsiteX2" fmla="*/ 334095 w 334095"/>
              <a:gd name="connsiteY2" fmla="*/ 0 h 385744"/>
              <a:gd name="connsiteX3" fmla="*/ 284420 w 334095"/>
              <a:gd name="connsiteY3" fmla="*/ 190381 h 385744"/>
              <a:gd name="connsiteX4" fmla="*/ 155644 w 334095"/>
              <a:gd name="connsiteY4" fmla="*/ 385674 h 385744"/>
              <a:gd name="connsiteX5" fmla="*/ 370 w 334095"/>
              <a:gd name="connsiteY5" fmla="*/ 211157 h 385744"/>
              <a:gd name="connsiteX0" fmla="*/ 754 w 334479"/>
              <a:gd name="connsiteY0" fmla="*/ 211157 h 353509"/>
              <a:gd name="connsiteX1" fmla="*/ 202429 w 334479"/>
              <a:gd name="connsiteY1" fmla="*/ 68690 h 353509"/>
              <a:gd name="connsiteX2" fmla="*/ 334479 w 334479"/>
              <a:gd name="connsiteY2" fmla="*/ 0 h 353509"/>
              <a:gd name="connsiteX3" fmla="*/ 284804 w 334479"/>
              <a:gd name="connsiteY3" fmla="*/ 190381 h 353509"/>
              <a:gd name="connsiteX4" fmla="*/ 139411 w 334479"/>
              <a:gd name="connsiteY4" fmla="*/ 353420 h 353509"/>
              <a:gd name="connsiteX5" fmla="*/ 754 w 334479"/>
              <a:gd name="connsiteY5" fmla="*/ 211157 h 353509"/>
              <a:gd name="connsiteX0" fmla="*/ 718 w 334443"/>
              <a:gd name="connsiteY0" fmla="*/ 211157 h 368221"/>
              <a:gd name="connsiteX1" fmla="*/ 202393 w 334443"/>
              <a:gd name="connsiteY1" fmla="*/ 68690 h 368221"/>
              <a:gd name="connsiteX2" fmla="*/ 334443 w 334443"/>
              <a:gd name="connsiteY2" fmla="*/ 0 h 368221"/>
              <a:gd name="connsiteX3" fmla="*/ 284768 w 334443"/>
              <a:gd name="connsiteY3" fmla="*/ 190381 h 368221"/>
              <a:gd name="connsiteX4" fmla="*/ 140691 w 334443"/>
              <a:gd name="connsiteY4" fmla="*/ 368142 h 368221"/>
              <a:gd name="connsiteX5" fmla="*/ 718 w 334443"/>
              <a:gd name="connsiteY5" fmla="*/ 211157 h 368221"/>
              <a:gd name="connsiteX0" fmla="*/ 686 w 334411"/>
              <a:gd name="connsiteY0" fmla="*/ 211157 h 368359"/>
              <a:gd name="connsiteX1" fmla="*/ 202361 w 334411"/>
              <a:gd name="connsiteY1" fmla="*/ 68690 h 368359"/>
              <a:gd name="connsiteX2" fmla="*/ 334411 w 334411"/>
              <a:gd name="connsiteY2" fmla="*/ 0 h 368359"/>
              <a:gd name="connsiteX3" fmla="*/ 253139 w 334411"/>
              <a:gd name="connsiteY3" fmla="*/ 176199 h 368359"/>
              <a:gd name="connsiteX4" fmla="*/ 140659 w 334411"/>
              <a:gd name="connsiteY4" fmla="*/ 368142 h 368359"/>
              <a:gd name="connsiteX5" fmla="*/ 686 w 334411"/>
              <a:gd name="connsiteY5" fmla="*/ 211157 h 368359"/>
              <a:gd name="connsiteX0" fmla="*/ 592 w 334317"/>
              <a:gd name="connsiteY0" fmla="*/ 211157 h 368343"/>
              <a:gd name="connsiteX1" fmla="*/ 197570 w 334317"/>
              <a:gd name="connsiteY1" fmla="*/ 124973 h 368343"/>
              <a:gd name="connsiteX2" fmla="*/ 334317 w 334317"/>
              <a:gd name="connsiteY2" fmla="*/ 0 h 368343"/>
              <a:gd name="connsiteX3" fmla="*/ 253045 w 334317"/>
              <a:gd name="connsiteY3" fmla="*/ 176199 h 368343"/>
              <a:gd name="connsiteX4" fmla="*/ 140565 w 334317"/>
              <a:gd name="connsiteY4" fmla="*/ 368142 h 368343"/>
              <a:gd name="connsiteX5" fmla="*/ 592 w 334317"/>
              <a:gd name="connsiteY5" fmla="*/ 211157 h 368343"/>
              <a:gd name="connsiteX0" fmla="*/ 427 w 334152"/>
              <a:gd name="connsiteY0" fmla="*/ 211157 h 368348"/>
              <a:gd name="connsiteX1" fmla="*/ 188240 w 334152"/>
              <a:gd name="connsiteY1" fmla="*/ 105661 h 368348"/>
              <a:gd name="connsiteX2" fmla="*/ 334152 w 334152"/>
              <a:gd name="connsiteY2" fmla="*/ 0 h 368348"/>
              <a:gd name="connsiteX3" fmla="*/ 252880 w 334152"/>
              <a:gd name="connsiteY3" fmla="*/ 176199 h 368348"/>
              <a:gd name="connsiteX4" fmla="*/ 140400 w 334152"/>
              <a:gd name="connsiteY4" fmla="*/ 368142 h 368348"/>
              <a:gd name="connsiteX5" fmla="*/ 427 w 334152"/>
              <a:gd name="connsiteY5" fmla="*/ 211157 h 368348"/>
              <a:gd name="connsiteX0" fmla="*/ 475 w 320612"/>
              <a:gd name="connsiteY0" fmla="*/ 222321 h 368526"/>
              <a:gd name="connsiteX1" fmla="*/ 174700 w 320612"/>
              <a:gd name="connsiteY1" fmla="*/ 105661 h 368526"/>
              <a:gd name="connsiteX2" fmla="*/ 320612 w 320612"/>
              <a:gd name="connsiteY2" fmla="*/ 0 h 368526"/>
              <a:gd name="connsiteX3" fmla="*/ 239340 w 320612"/>
              <a:gd name="connsiteY3" fmla="*/ 176199 h 368526"/>
              <a:gd name="connsiteX4" fmla="*/ 126860 w 320612"/>
              <a:gd name="connsiteY4" fmla="*/ 368142 h 368526"/>
              <a:gd name="connsiteX5" fmla="*/ 475 w 320612"/>
              <a:gd name="connsiteY5" fmla="*/ 222321 h 368526"/>
              <a:gd name="connsiteX0" fmla="*/ 651 w 320788"/>
              <a:gd name="connsiteY0" fmla="*/ 222321 h 343139"/>
              <a:gd name="connsiteX1" fmla="*/ 174876 w 320788"/>
              <a:gd name="connsiteY1" fmla="*/ 105661 h 343139"/>
              <a:gd name="connsiteX2" fmla="*/ 320788 w 320788"/>
              <a:gd name="connsiteY2" fmla="*/ 0 h 343139"/>
              <a:gd name="connsiteX3" fmla="*/ 239516 w 320788"/>
              <a:gd name="connsiteY3" fmla="*/ 176199 h 343139"/>
              <a:gd name="connsiteX4" fmla="*/ 120181 w 320788"/>
              <a:gd name="connsiteY4" fmla="*/ 342669 h 343139"/>
              <a:gd name="connsiteX5" fmla="*/ 651 w 320788"/>
              <a:gd name="connsiteY5" fmla="*/ 222321 h 343139"/>
              <a:gd name="connsiteX0" fmla="*/ 559 w 320696"/>
              <a:gd name="connsiteY0" fmla="*/ 222321 h 355828"/>
              <a:gd name="connsiteX1" fmla="*/ 174784 w 320696"/>
              <a:gd name="connsiteY1" fmla="*/ 105661 h 355828"/>
              <a:gd name="connsiteX2" fmla="*/ 320696 w 320696"/>
              <a:gd name="connsiteY2" fmla="*/ 0 h 355828"/>
              <a:gd name="connsiteX3" fmla="*/ 239424 w 320696"/>
              <a:gd name="connsiteY3" fmla="*/ 176199 h 355828"/>
              <a:gd name="connsiteX4" fmla="*/ 123517 w 320696"/>
              <a:gd name="connsiteY4" fmla="*/ 355406 h 355828"/>
              <a:gd name="connsiteX5" fmla="*/ 559 w 320696"/>
              <a:gd name="connsiteY5" fmla="*/ 222321 h 355828"/>
              <a:gd name="connsiteX0" fmla="*/ 559 w 269223"/>
              <a:gd name="connsiteY0" fmla="*/ 157970 h 291477"/>
              <a:gd name="connsiteX1" fmla="*/ 174784 w 269223"/>
              <a:gd name="connsiteY1" fmla="*/ 41310 h 291477"/>
              <a:gd name="connsiteX2" fmla="*/ 269223 w 269223"/>
              <a:gd name="connsiteY2" fmla="*/ 0 h 291477"/>
              <a:gd name="connsiteX3" fmla="*/ 239424 w 269223"/>
              <a:gd name="connsiteY3" fmla="*/ 111848 h 291477"/>
              <a:gd name="connsiteX4" fmla="*/ 123517 w 269223"/>
              <a:gd name="connsiteY4" fmla="*/ 291055 h 291477"/>
              <a:gd name="connsiteX5" fmla="*/ 559 w 269223"/>
              <a:gd name="connsiteY5" fmla="*/ 157970 h 29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223" h="291477">
                <a:moveTo>
                  <a:pt x="559" y="157970"/>
                </a:moveTo>
                <a:cubicBezTo>
                  <a:pt x="9103" y="116346"/>
                  <a:pt x="76228" y="41310"/>
                  <a:pt x="174784" y="41310"/>
                </a:cubicBezTo>
                <a:lnTo>
                  <a:pt x="269223" y="0"/>
                </a:lnTo>
                <a:cubicBezTo>
                  <a:pt x="269223" y="64279"/>
                  <a:pt x="239424" y="47569"/>
                  <a:pt x="239424" y="111848"/>
                </a:cubicBezTo>
                <a:cubicBezTo>
                  <a:pt x="239424" y="218349"/>
                  <a:pt x="163328" y="283368"/>
                  <a:pt x="123517" y="291055"/>
                </a:cubicBezTo>
                <a:cubicBezTo>
                  <a:pt x="83706" y="298742"/>
                  <a:pt x="-7985" y="199594"/>
                  <a:pt x="559" y="15797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white"/>
              </a:solidFill>
            </a:endParaRPr>
          </a:p>
        </p:txBody>
      </p:sp>
      <p:sp>
        <p:nvSpPr>
          <p:cNvPr id="9" name="6 Lágrima"/>
          <p:cNvSpPr/>
          <p:nvPr/>
        </p:nvSpPr>
        <p:spPr>
          <a:xfrm rot="7930207">
            <a:off x="774109" y="3507624"/>
            <a:ext cx="140400" cy="186794"/>
          </a:xfrm>
          <a:custGeom>
            <a:avLst/>
            <a:gdLst>
              <a:gd name="connsiteX0" fmla="*/ 0 w 356902"/>
              <a:gd name="connsiteY0" fmla="*/ 192837 h 385673"/>
              <a:gd name="connsiteX1" fmla="*/ 178451 w 356902"/>
              <a:gd name="connsiteY1" fmla="*/ 0 h 385673"/>
              <a:gd name="connsiteX2" fmla="*/ 356902 w 356902"/>
              <a:gd name="connsiteY2" fmla="*/ 0 h 385673"/>
              <a:gd name="connsiteX3" fmla="*/ 356902 w 356902"/>
              <a:gd name="connsiteY3" fmla="*/ 192837 h 385673"/>
              <a:gd name="connsiteX4" fmla="*/ 178451 w 356902"/>
              <a:gd name="connsiteY4" fmla="*/ 385674 h 385673"/>
              <a:gd name="connsiteX5" fmla="*/ 0 w 356902"/>
              <a:gd name="connsiteY5" fmla="*/ 192837 h 385673"/>
              <a:gd name="connsiteX0" fmla="*/ 0 w 356902"/>
              <a:gd name="connsiteY0" fmla="*/ 192837 h 385675"/>
              <a:gd name="connsiteX1" fmla="*/ 178451 w 356902"/>
              <a:gd name="connsiteY1" fmla="*/ 0 h 385675"/>
              <a:gd name="connsiteX2" fmla="*/ 356902 w 356902"/>
              <a:gd name="connsiteY2" fmla="*/ 0 h 385675"/>
              <a:gd name="connsiteX3" fmla="*/ 307227 w 356902"/>
              <a:gd name="connsiteY3" fmla="*/ 190381 h 385675"/>
              <a:gd name="connsiteX4" fmla="*/ 178451 w 356902"/>
              <a:gd name="connsiteY4" fmla="*/ 385674 h 385675"/>
              <a:gd name="connsiteX5" fmla="*/ 0 w 356902"/>
              <a:gd name="connsiteY5" fmla="*/ 192837 h 385675"/>
              <a:gd name="connsiteX0" fmla="*/ 318 w 357220"/>
              <a:gd name="connsiteY0" fmla="*/ 192837 h 385674"/>
              <a:gd name="connsiteX1" fmla="*/ 225170 w 357220"/>
              <a:gd name="connsiteY1" fmla="*/ 68690 h 385674"/>
              <a:gd name="connsiteX2" fmla="*/ 357220 w 357220"/>
              <a:gd name="connsiteY2" fmla="*/ 0 h 385674"/>
              <a:gd name="connsiteX3" fmla="*/ 307545 w 357220"/>
              <a:gd name="connsiteY3" fmla="*/ 190381 h 385674"/>
              <a:gd name="connsiteX4" fmla="*/ 178769 w 357220"/>
              <a:gd name="connsiteY4" fmla="*/ 385674 h 385674"/>
              <a:gd name="connsiteX5" fmla="*/ 318 w 357220"/>
              <a:gd name="connsiteY5" fmla="*/ 192837 h 385674"/>
              <a:gd name="connsiteX0" fmla="*/ 307 w 363441"/>
              <a:gd name="connsiteY0" fmla="*/ 151030 h 385993"/>
              <a:gd name="connsiteX1" fmla="*/ 231391 w 363441"/>
              <a:gd name="connsiteY1" fmla="*/ 68690 h 385993"/>
              <a:gd name="connsiteX2" fmla="*/ 363441 w 363441"/>
              <a:gd name="connsiteY2" fmla="*/ 0 h 385993"/>
              <a:gd name="connsiteX3" fmla="*/ 313766 w 363441"/>
              <a:gd name="connsiteY3" fmla="*/ 190381 h 385993"/>
              <a:gd name="connsiteX4" fmla="*/ 184990 w 363441"/>
              <a:gd name="connsiteY4" fmla="*/ 385674 h 385993"/>
              <a:gd name="connsiteX5" fmla="*/ 307 w 363441"/>
              <a:gd name="connsiteY5" fmla="*/ 151030 h 385993"/>
              <a:gd name="connsiteX0" fmla="*/ 370 w 334095"/>
              <a:gd name="connsiteY0" fmla="*/ 211157 h 385744"/>
              <a:gd name="connsiteX1" fmla="*/ 202045 w 334095"/>
              <a:gd name="connsiteY1" fmla="*/ 68690 h 385744"/>
              <a:gd name="connsiteX2" fmla="*/ 334095 w 334095"/>
              <a:gd name="connsiteY2" fmla="*/ 0 h 385744"/>
              <a:gd name="connsiteX3" fmla="*/ 284420 w 334095"/>
              <a:gd name="connsiteY3" fmla="*/ 190381 h 385744"/>
              <a:gd name="connsiteX4" fmla="*/ 155644 w 334095"/>
              <a:gd name="connsiteY4" fmla="*/ 385674 h 385744"/>
              <a:gd name="connsiteX5" fmla="*/ 370 w 334095"/>
              <a:gd name="connsiteY5" fmla="*/ 211157 h 385744"/>
              <a:gd name="connsiteX0" fmla="*/ 754 w 334479"/>
              <a:gd name="connsiteY0" fmla="*/ 211157 h 353509"/>
              <a:gd name="connsiteX1" fmla="*/ 202429 w 334479"/>
              <a:gd name="connsiteY1" fmla="*/ 68690 h 353509"/>
              <a:gd name="connsiteX2" fmla="*/ 334479 w 334479"/>
              <a:gd name="connsiteY2" fmla="*/ 0 h 353509"/>
              <a:gd name="connsiteX3" fmla="*/ 284804 w 334479"/>
              <a:gd name="connsiteY3" fmla="*/ 190381 h 353509"/>
              <a:gd name="connsiteX4" fmla="*/ 139411 w 334479"/>
              <a:gd name="connsiteY4" fmla="*/ 353420 h 353509"/>
              <a:gd name="connsiteX5" fmla="*/ 754 w 334479"/>
              <a:gd name="connsiteY5" fmla="*/ 211157 h 353509"/>
              <a:gd name="connsiteX0" fmla="*/ 718 w 334443"/>
              <a:gd name="connsiteY0" fmla="*/ 211157 h 368221"/>
              <a:gd name="connsiteX1" fmla="*/ 202393 w 334443"/>
              <a:gd name="connsiteY1" fmla="*/ 68690 h 368221"/>
              <a:gd name="connsiteX2" fmla="*/ 334443 w 334443"/>
              <a:gd name="connsiteY2" fmla="*/ 0 h 368221"/>
              <a:gd name="connsiteX3" fmla="*/ 284768 w 334443"/>
              <a:gd name="connsiteY3" fmla="*/ 190381 h 368221"/>
              <a:gd name="connsiteX4" fmla="*/ 140691 w 334443"/>
              <a:gd name="connsiteY4" fmla="*/ 368142 h 368221"/>
              <a:gd name="connsiteX5" fmla="*/ 718 w 334443"/>
              <a:gd name="connsiteY5" fmla="*/ 211157 h 368221"/>
              <a:gd name="connsiteX0" fmla="*/ 686 w 334411"/>
              <a:gd name="connsiteY0" fmla="*/ 211157 h 368359"/>
              <a:gd name="connsiteX1" fmla="*/ 202361 w 334411"/>
              <a:gd name="connsiteY1" fmla="*/ 68690 h 368359"/>
              <a:gd name="connsiteX2" fmla="*/ 334411 w 334411"/>
              <a:gd name="connsiteY2" fmla="*/ 0 h 368359"/>
              <a:gd name="connsiteX3" fmla="*/ 253139 w 334411"/>
              <a:gd name="connsiteY3" fmla="*/ 176199 h 368359"/>
              <a:gd name="connsiteX4" fmla="*/ 140659 w 334411"/>
              <a:gd name="connsiteY4" fmla="*/ 368142 h 368359"/>
              <a:gd name="connsiteX5" fmla="*/ 686 w 334411"/>
              <a:gd name="connsiteY5" fmla="*/ 211157 h 368359"/>
              <a:gd name="connsiteX0" fmla="*/ 592 w 334317"/>
              <a:gd name="connsiteY0" fmla="*/ 211157 h 368343"/>
              <a:gd name="connsiteX1" fmla="*/ 197570 w 334317"/>
              <a:gd name="connsiteY1" fmla="*/ 124973 h 368343"/>
              <a:gd name="connsiteX2" fmla="*/ 334317 w 334317"/>
              <a:gd name="connsiteY2" fmla="*/ 0 h 368343"/>
              <a:gd name="connsiteX3" fmla="*/ 253045 w 334317"/>
              <a:gd name="connsiteY3" fmla="*/ 176199 h 368343"/>
              <a:gd name="connsiteX4" fmla="*/ 140565 w 334317"/>
              <a:gd name="connsiteY4" fmla="*/ 368142 h 368343"/>
              <a:gd name="connsiteX5" fmla="*/ 592 w 334317"/>
              <a:gd name="connsiteY5" fmla="*/ 211157 h 368343"/>
              <a:gd name="connsiteX0" fmla="*/ 427 w 334152"/>
              <a:gd name="connsiteY0" fmla="*/ 211157 h 368348"/>
              <a:gd name="connsiteX1" fmla="*/ 188240 w 334152"/>
              <a:gd name="connsiteY1" fmla="*/ 105661 h 368348"/>
              <a:gd name="connsiteX2" fmla="*/ 334152 w 334152"/>
              <a:gd name="connsiteY2" fmla="*/ 0 h 368348"/>
              <a:gd name="connsiteX3" fmla="*/ 252880 w 334152"/>
              <a:gd name="connsiteY3" fmla="*/ 176199 h 368348"/>
              <a:gd name="connsiteX4" fmla="*/ 140400 w 334152"/>
              <a:gd name="connsiteY4" fmla="*/ 368142 h 368348"/>
              <a:gd name="connsiteX5" fmla="*/ 427 w 334152"/>
              <a:gd name="connsiteY5" fmla="*/ 211157 h 368348"/>
              <a:gd name="connsiteX0" fmla="*/ 475 w 320612"/>
              <a:gd name="connsiteY0" fmla="*/ 222321 h 368526"/>
              <a:gd name="connsiteX1" fmla="*/ 174700 w 320612"/>
              <a:gd name="connsiteY1" fmla="*/ 105661 h 368526"/>
              <a:gd name="connsiteX2" fmla="*/ 320612 w 320612"/>
              <a:gd name="connsiteY2" fmla="*/ 0 h 368526"/>
              <a:gd name="connsiteX3" fmla="*/ 239340 w 320612"/>
              <a:gd name="connsiteY3" fmla="*/ 176199 h 368526"/>
              <a:gd name="connsiteX4" fmla="*/ 126860 w 320612"/>
              <a:gd name="connsiteY4" fmla="*/ 368142 h 368526"/>
              <a:gd name="connsiteX5" fmla="*/ 475 w 320612"/>
              <a:gd name="connsiteY5" fmla="*/ 222321 h 368526"/>
              <a:gd name="connsiteX0" fmla="*/ 651 w 320788"/>
              <a:gd name="connsiteY0" fmla="*/ 222321 h 343139"/>
              <a:gd name="connsiteX1" fmla="*/ 174876 w 320788"/>
              <a:gd name="connsiteY1" fmla="*/ 105661 h 343139"/>
              <a:gd name="connsiteX2" fmla="*/ 320788 w 320788"/>
              <a:gd name="connsiteY2" fmla="*/ 0 h 343139"/>
              <a:gd name="connsiteX3" fmla="*/ 239516 w 320788"/>
              <a:gd name="connsiteY3" fmla="*/ 176199 h 343139"/>
              <a:gd name="connsiteX4" fmla="*/ 120181 w 320788"/>
              <a:gd name="connsiteY4" fmla="*/ 342669 h 343139"/>
              <a:gd name="connsiteX5" fmla="*/ 651 w 320788"/>
              <a:gd name="connsiteY5" fmla="*/ 222321 h 343139"/>
              <a:gd name="connsiteX0" fmla="*/ 559 w 320696"/>
              <a:gd name="connsiteY0" fmla="*/ 222321 h 355828"/>
              <a:gd name="connsiteX1" fmla="*/ 174784 w 320696"/>
              <a:gd name="connsiteY1" fmla="*/ 105661 h 355828"/>
              <a:gd name="connsiteX2" fmla="*/ 320696 w 320696"/>
              <a:gd name="connsiteY2" fmla="*/ 0 h 355828"/>
              <a:gd name="connsiteX3" fmla="*/ 239424 w 320696"/>
              <a:gd name="connsiteY3" fmla="*/ 176199 h 355828"/>
              <a:gd name="connsiteX4" fmla="*/ 123517 w 320696"/>
              <a:gd name="connsiteY4" fmla="*/ 355406 h 355828"/>
              <a:gd name="connsiteX5" fmla="*/ 559 w 320696"/>
              <a:gd name="connsiteY5" fmla="*/ 222321 h 355828"/>
              <a:gd name="connsiteX0" fmla="*/ 559 w 269223"/>
              <a:gd name="connsiteY0" fmla="*/ 157970 h 291477"/>
              <a:gd name="connsiteX1" fmla="*/ 174784 w 269223"/>
              <a:gd name="connsiteY1" fmla="*/ 41310 h 291477"/>
              <a:gd name="connsiteX2" fmla="*/ 269223 w 269223"/>
              <a:gd name="connsiteY2" fmla="*/ 0 h 291477"/>
              <a:gd name="connsiteX3" fmla="*/ 239424 w 269223"/>
              <a:gd name="connsiteY3" fmla="*/ 111848 h 291477"/>
              <a:gd name="connsiteX4" fmla="*/ 123517 w 269223"/>
              <a:gd name="connsiteY4" fmla="*/ 291055 h 291477"/>
              <a:gd name="connsiteX5" fmla="*/ 559 w 269223"/>
              <a:gd name="connsiteY5" fmla="*/ 157970 h 29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223" h="291477">
                <a:moveTo>
                  <a:pt x="559" y="157970"/>
                </a:moveTo>
                <a:cubicBezTo>
                  <a:pt x="9103" y="116346"/>
                  <a:pt x="76228" y="41310"/>
                  <a:pt x="174784" y="41310"/>
                </a:cubicBezTo>
                <a:lnTo>
                  <a:pt x="269223" y="0"/>
                </a:lnTo>
                <a:cubicBezTo>
                  <a:pt x="269223" y="64279"/>
                  <a:pt x="239424" y="47569"/>
                  <a:pt x="239424" y="111848"/>
                </a:cubicBezTo>
                <a:cubicBezTo>
                  <a:pt x="239424" y="218349"/>
                  <a:pt x="163328" y="283368"/>
                  <a:pt x="123517" y="291055"/>
                </a:cubicBezTo>
                <a:cubicBezTo>
                  <a:pt x="83706" y="298742"/>
                  <a:pt x="-7985" y="199594"/>
                  <a:pt x="559" y="157970"/>
                </a:cubicBezTo>
                <a:close/>
              </a:path>
            </a:pathLst>
          </a:custGeom>
          <a:solidFill>
            <a:srgbClr val="3399F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white"/>
              </a:solidFill>
            </a:endParaRPr>
          </a:p>
        </p:txBody>
      </p:sp>
      <p:sp>
        <p:nvSpPr>
          <p:cNvPr id="10" name="6 Lágrima"/>
          <p:cNvSpPr/>
          <p:nvPr/>
        </p:nvSpPr>
        <p:spPr>
          <a:xfrm rot="7930207">
            <a:off x="767815" y="3827504"/>
            <a:ext cx="140400" cy="169813"/>
          </a:xfrm>
          <a:custGeom>
            <a:avLst/>
            <a:gdLst>
              <a:gd name="connsiteX0" fmla="*/ 0 w 356902"/>
              <a:gd name="connsiteY0" fmla="*/ 192837 h 385673"/>
              <a:gd name="connsiteX1" fmla="*/ 178451 w 356902"/>
              <a:gd name="connsiteY1" fmla="*/ 0 h 385673"/>
              <a:gd name="connsiteX2" fmla="*/ 356902 w 356902"/>
              <a:gd name="connsiteY2" fmla="*/ 0 h 385673"/>
              <a:gd name="connsiteX3" fmla="*/ 356902 w 356902"/>
              <a:gd name="connsiteY3" fmla="*/ 192837 h 385673"/>
              <a:gd name="connsiteX4" fmla="*/ 178451 w 356902"/>
              <a:gd name="connsiteY4" fmla="*/ 385674 h 385673"/>
              <a:gd name="connsiteX5" fmla="*/ 0 w 356902"/>
              <a:gd name="connsiteY5" fmla="*/ 192837 h 385673"/>
              <a:gd name="connsiteX0" fmla="*/ 0 w 356902"/>
              <a:gd name="connsiteY0" fmla="*/ 192837 h 385675"/>
              <a:gd name="connsiteX1" fmla="*/ 178451 w 356902"/>
              <a:gd name="connsiteY1" fmla="*/ 0 h 385675"/>
              <a:gd name="connsiteX2" fmla="*/ 356902 w 356902"/>
              <a:gd name="connsiteY2" fmla="*/ 0 h 385675"/>
              <a:gd name="connsiteX3" fmla="*/ 307227 w 356902"/>
              <a:gd name="connsiteY3" fmla="*/ 190381 h 385675"/>
              <a:gd name="connsiteX4" fmla="*/ 178451 w 356902"/>
              <a:gd name="connsiteY4" fmla="*/ 385674 h 385675"/>
              <a:gd name="connsiteX5" fmla="*/ 0 w 356902"/>
              <a:gd name="connsiteY5" fmla="*/ 192837 h 385675"/>
              <a:gd name="connsiteX0" fmla="*/ 318 w 357220"/>
              <a:gd name="connsiteY0" fmla="*/ 192837 h 385674"/>
              <a:gd name="connsiteX1" fmla="*/ 225170 w 357220"/>
              <a:gd name="connsiteY1" fmla="*/ 68690 h 385674"/>
              <a:gd name="connsiteX2" fmla="*/ 357220 w 357220"/>
              <a:gd name="connsiteY2" fmla="*/ 0 h 385674"/>
              <a:gd name="connsiteX3" fmla="*/ 307545 w 357220"/>
              <a:gd name="connsiteY3" fmla="*/ 190381 h 385674"/>
              <a:gd name="connsiteX4" fmla="*/ 178769 w 357220"/>
              <a:gd name="connsiteY4" fmla="*/ 385674 h 385674"/>
              <a:gd name="connsiteX5" fmla="*/ 318 w 357220"/>
              <a:gd name="connsiteY5" fmla="*/ 192837 h 385674"/>
              <a:gd name="connsiteX0" fmla="*/ 307 w 363441"/>
              <a:gd name="connsiteY0" fmla="*/ 151030 h 385993"/>
              <a:gd name="connsiteX1" fmla="*/ 231391 w 363441"/>
              <a:gd name="connsiteY1" fmla="*/ 68690 h 385993"/>
              <a:gd name="connsiteX2" fmla="*/ 363441 w 363441"/>
              <a:gd name="connsiteY2" fmla="*/ 0 h 385993"/>
              <a:gd name="connsiteX3" fmla="*/ 313766 w 363441"/>
              <a:gd name="connsiteY3" fmla="*/ 190381 h 385993"/>
              <a:gd name="connsiteX4" fmla="*/ 184990 w 363441"/>
              <a:gd name="connsiteY4" fmla="*/ 385674 h 385993"/>
              <a:gd name="connsiteX5" fmla="*/ 307 w 363441"/>
              <a:gd name="connsiteY5" fmla="*/ 151030 h 385993"/>
              <a:gd name="connsiteX0" fmla="*/ 370 w 334095"/>
              <a:gd name="connsiteY0" fmla="*/ 211157 h 385744"/>
              <a:gd name="connsiteX1" fmla="*/ 202045 w 334095"/>
              <a:gd name="connsiteY1" fmla="*/ 68690 h 385744"/>
              <a:gd name="connsiteX2" fmla="*/ 334095 w 334095"/>
              <a:gd name="connsiteY2" fmla="*/ 0 h 385744"/>
              <a:gd name="connsiteX3" fmla="*/ 284420 w 334095"/>
              <a:gd name="connsiteY3" fmla="*/ 190381 h 385744"/>
              <a:gd name="connsiteX4" fmla="*/ 155644 w 334095"/>
              <a:gd name="connsiteY4" fmla="*/ 385674 h 385744"/>
              <a:gd name="connsiteX5" fmla="*/ 370 w 334095"/>
              <a:gd name="connsiteY5" fmla="*/ 211157 h 385744"/>
              <a:gd name="connsiteX0" fmla="*/ 754 w 334479"/>
              <a:gd name="connsiteY0" fmla="*/ 211157 h 353509"/>
              <a:gd name="connsiteX1" fmla="*/ 202429 w 334479"/>
              <a:gd name="connsiteY1" fmla="*/ 68690 h 353509"/>
              <a:gd name="connsiteX2" fmla="*/ 334479 w 334479"/>
              <a:gd name="connsiteY2" fmla="*/ 0 h 353509"/>
              <a:gd name="connsiteX3" fmla="*/ 284804 w 334479"/>
              <a:gd name="connsiteY3" fmla="*/ 190381 h 353509"/>
              <a:gd name="connsiteX4" fmla="*/ 139411 w 334479"/>
              <a:gd name="connsiteY4" fmla="*/ 353420 h 353509"/>
              <a:gd name="connsiteX5" fmla="*/ 754 w 334479"/>
              <a:gd name="connsiteY5" fmla="*/ 211157 h 353509"/>
              <a:gd name="connsiteX0" fmla="*/ 718 w 334443"/>
              <a:gd name="connsiteY0" fmla="*/ 211157 h 368221"/>
              <a:gd name="connsiteX1" fmla="*/ 202393 w 334443"/>
              <a:gd name="connsiteY1" fmla="*/ 68690 h 368221"/>
              <a:gd name="connsiteX2" fmla="*/ 334443 w 334443"/>
              <a:gd name="connsiteY2" fmla="*/ 0 h 368221"/>
              <a:gd name="connsiteX3" fmla="*/ 284768 w 334443"/>
              <a:gd name="connsiteY3" fmla="*/ 190381 h 368221"/>
              <a:gd name="connsiteX4" fmla="*/ 140691 w 334443"/>
              <a:gd name="connsiteY4" fmla="*/ 368142 h 368221"/>
              <a:gd name="connsiteX5" fmla="*/ 718 w 334443"/>
              <a:gd name="connsiteY5" fmla="*/ 211157 h 368221"/>
              <a:gd name="connsiteX0" fmla="*/ 686 w 334411"/>
              <a:gd name="connsiteY0" fmla="*/ 211157 h 368359"/>
              <a:gd name="connsiteX1" fmla="*/ 202361 w 334411"/>
              <a:gd name="connsiteY1" fmla="*/ 68690 h 368359"/>
              <a:gd name="connsiteX2" fmla="*/ 334411 w 334411"/>
              <a:gd name="connsiteY2" fmla="*/ 0 h 368359"/>
              <a:gd name="connsiteX3" fmla="*/ 253139 w 334411"/>
              <a:gd name="connsiteY3" fmla="*/ 176199 h 368359"/>
              <a:gd name="connsiteX4" fmla="*/ 140659 w 334411"/>
              <a:gd name="connsiteY4" fmla="*/ 368142 h 368359"/>
              <a:gd name="connsiteX5" fmla="*/ 686 w 334411"/>
              <a:gd name="connsiteY5" fmla="*/ 211157 h 368359"/>
              <a:gd name="connsiteX0" fmla="*/ 592 w 334317"/>
              <a:gd name="connsiteY0" fmla="*/ 211157 h 368343"/>
              <a:gd name="connsiteX1" fmla="*/ 197570 w 334317"/>
              <a:gd name="connsiteY1" fmla="*/ 124973 h 368343"/>
              <a:gd name="connsiteX2" fmla="*/ 334317 w 334317"/>
              <a:gd name="connsiteY2" fmla="*/ 0 h 368343"/>
              <a:gd name="connsiteX3" fmla="*/ 253045 w 334317"/>
              <a:gd name="connsiteY3" fmla="*/ 176199 h 368343"/>
              <a:gd name="connsiteX4" fmla="*/ 140565 w 334317"/>
              <a:gd name="connsiteY4" fmla="*/ 368142 h 368343"/>
              <a:gd name="connsiteX5" fmla="*/ 592 w 334317"/>
              <a:gd name="connsiteY5" fmla="*/ 211157 h 368343"/>
              <a:gd name="connsiteX0" fmla="*/ 427 w 334152"/>
              <a:gd name="connsiteY0" fmla="*/ 211157 h 368348"/>
              <a:gd name="connsiteX1" fmla="*/ 188240 w 334152"/>
              <a:gd name="connsiteY1" fmla="*/ 105661 h 368348"/>
              <a:gd name="connsiteX2" fmla="*/ 334152 w 334152"/>
              <a:gd name="connsiteY2" fmla="*/ 0 h 368348"/>
              <a:gd name="connsiteX3" fmla="*/ 252880 w 334152"/>
              <a:gd name="connsiteY3" fmla="*/ 176199 h 368348"/>
              <a:gd name="connsiteX4" fmla="*/ 140400 w 334152"/>
              <a:gd name="connsiteY4" fmla="*/ 368142 h 368348"/>
              <a:gd name="connsiteX5" fmla="*/ 427 w 334152"/>
              <a:gd name="connsiteY5" fmla="*/ 211157 h 368348"/>
              <a:gd name="connsiteX0" fmla="*/ 475 w 320612"/>
              <a:gd name="connsiteY0" fmla="*/ 222321 h 368526"/>
              <a:gd name="connsiteX1" fmla="*/ 174700 w 320612"/>
              <a:gd name="connsiteY1" fmla="*/ 105661 h 368526"/>
              <a:gd name="connsiteX2" fmla="*/ 320612 w 320612"/>
              <a:gd name="connsiteY2" fmla="*/ 0 h 368526"/>
              <a:gd name="connsiteX3" fmla="*/ 239340 w 320612"/>
              <a:gd name="connsiteY3" fmla="*/ 176199 h 368526"/>
              <a:gd name="connsiteX4" fmla="*/ 126860 w 320612"/>
              <a:gd name="connsiteY4" fmla="*/ 368142 h 368526"/>
              <a:gd name="connsiteX5" fmla="*/ 475 w 320612"/>
              <a:gd name="connsiteY5" fmla="*/ 222321 h 368526"/>
              <a:gd name="connsiteX0" fmla="*/ 651 w 320788"/>
              <a:gd name="connsiteY0" fmla="*/ 222321 h 343139"/>
              <a:gd name="connsiteX1" fmla="*/ 174876 w 320788"/>
              <a:gd name="connsiteY1" fmla="*/ 105661 h 343139"/>
              <a:gd name="connsiteX2" fmla="*/ 320788 w 320788"/>
              <a:gd name="connsiteY2" fmla="*/ 0 h 343139"/>
              <a:gd name="connsiteX3" fmla="*/ 239516 w 320788"/>
              <a:gd name="connsiteY3" fmla="*/ 176199 h 343139"/>
              <a:gd name="connsiteX4" fmla="*/ 120181 w 320788"/>
              <a:gd name="connsiteY4" fmla="*/ 342669 h 343139"/>
              <a:gd name="connsiteX5" fmla="*/ 651 w 320788"/>
              <a:gd name="connsiteY5" fmla="*/ 222321 h 343139"/>
              <a:gd name="connsiteX0" fmla="*/ 559 w 320696"/>
              <a:gd name="connsiteY0" fmla="*/ 222321 h 355828"/>
              <a:gd name="connsiteX1" fmla="*/ 174784 w 320696"/>
              <a:gd name="connsiteY1" fmla="*/ 105661 h 355828"/>
              <a:gd name="connsiteX2" fmla="*/ 320696 w 320696"/>
              <a:gd name="connsiteY2" fmla="*/ 0 h 355828"/>
              <a:gd name="connsiteX3" fmla="*/ 239424 w 320696"/>
              <a:gd name="connsiteY3" fmla="*/ 176199 h 355828"/>
              <a:gd name="connsiteX4" fmla="*/ 123517 w 320696"/>
              <a:gd name="connsiteY4" fmla="*/ 355406 h 355828"/>
              <a:gd name="connsiteX5" fmla="*/ 559 w 320696"/>
              <a:gd name="connsiteY5" fmla="*/ 222321 h 355828"/>
              <a:gd name="connsiteX0" fmla="*/ 559 w 269223"/>
              <a:gd name="connsiteY0" fmla="*/ 157970 h 291477"/>
              <a:gd name="connsiteX1" fmla="*/ 174784 w 269223"/>
              <a:gd name="connsiteY1" fmla="*/ 41310 h 291477"/>
              <a:gd name="connsiteX2" fmla="*/ 269223 w 269223"/>
              <a:gd name="connsiteY2" fmla="*/ 0 h 291477"/>
              <a:gd name="connsiteX3" fmla="*/ 239424 w 269223"/>
              <a:gd name="connsiteY3" fmla="*/ 111848 h 291477"/>
              <a:gd name="connsiteX4" fmla="*/ 123517 w 269223"/>
              <a:gd name="connsiteY4" fmla="*/ 291055 h 291477"/>
              <a:gd name="connsiteX5" fmla="*/ 559 w 269223"/>
              <a:gd name="connsiteY5" fmla="*/ 157970 h 29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223" h="291477">
                <a:moveTo>
                  <a:pt x="559" y="157970"/>
                </a:moveTo>
                <a:cubicBezTo>
                  <a:pt x="9103" y="116346"/>
                  <a:pt x="76228" y="41310"/>
                  <a:pt x="174784" y="41310"/>
                </a:cubicBezTo>
                <a:lnTo>
                  <a:pt x="269223" y="0"/>
                </a:lnTo>
                <a:cubicBezTo>
                  <a:pt x="269223" y="64279"/>
                  <a:pt x="239424" y="47569"/>
                  <a:pt x="239424" y="111848"/>
                </a:cubicBezTo>
                <a:cubicBezTo>
                  <a:pt x="239424" y="218349"/>
                  <a:pt x="163328" y="283368"/>
                  <a:pt x="123517" y="291055"/>
                </a:cubicBezTo>
                <a:cubicBezTo>
                  <a:pt x="83706" y="298742"/>
                  <a:pt x="-7985" y="199594"/>
                  <a:pt x="559" y="157970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122" y="985127"/>
            <a:ext cx="3919993" cy="375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6792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220" y="-23803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2415" y="411164"/>
            <a:ext cx="8642352" cy="474207"/>
          </a:xfrm>
        </p:spPr>
        <p:txBody>
          <a:bodyPr/>
          <a:lstStyle/>
          <a:p>
            <a:r>
              <a:rPr lang="es-PA" sz="1800" dirty="0"/>
              <a:t>Nuestra agenda de conocimiento</a:t>
            </a:r>
            <a:endParaRPr lang="es-VE" sz="1800" dirty="0"/>
          </a:p>
        </p:txBody>
      </p:sp>
      <p:sp>
        <p:nvSpPr>
          <p:cNvPr id="7" name="6 Rectángulo"/>
          <p:cNvSpPr/>
          <p:nvPr/>
        </p:nvSpPr>
        <p:spPr>
          <a:xfrm>
            <a:off x="428889" y="1095072"/>
            <a:ext cx="8465885" cy="943600"/>
          </a:xfrm>
          <a:prstGeom prst="rect">
            <a:avLst/>
          </a:prstGeom>
        </p:spPr>
        <p:txBody>
          <a:bodyPr wrap="square" lIns="91192" tIns="45597" rIns="91192" bIns="45597">
            <a:spAutoFit/>
          </a:bodyPr>
          <a:lstStyle/>
          <a:p>
            <a:pPr marL="455950" indent="-278640">
              <a:spcBef>
                <a:spcPts val="6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s-VE" dirty="0" smtClean="0"/>
              <a:t>CAF ha contribuido al intercambio de experiencias en la región y a la divulgación del conocimiento en materia a APP.</a:t>
            </a:r>
          </a:p>
          <a:p>
            <a:pPr marL="1428033" algn="just">
              <a:spcBef>
                <a:spcPts val="100"/>
              </a:spcBef>
              <a:spcAft>
                <a:spcPts val="100"/>
              </a:spcAft>
            </a:pPr>
            <a:endParaRPr lang="es-VE" sz="16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2" y="2269380"/>
            <a:ext cx="1519408" cy="2179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864" y="2269380"/>
            <a:ext cx="1554751" cy="230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752561" y="1755346"/>
            <a:ext cx="3778980" cy="461416"/>
          </a:xfrm>
          <a:prstGeom prst="rect">
            <a:avLst/>
          </a:prstGeom>
        </p:spPr>
        <p:txBody>
          <a:bodyPr wrap="square" lIns="91192" tIns="45597" rIns="91192" bIns="45597">
            <a:spAutoFit/>
          </a:bodyPr>
          <a:lstStyle/>
          <a:p>
            <a:pPr algn="ctr"/>
            <a:r>
              <a:rPr lang="es-VE" sz="1200" i="1" dirty="0"/>
              <a:t>Infraestructura Pública y participación privada. Conceptos y experiencia en América y España. Año 2010</a:t>
            </a:r>
            <a:endParaRPr lang="es-VE" i="1" dirty="0"/>
          </a:p>
        </p:txBody>
      </p:sp>
      <p:sp>
        <p:nvSpPr>
          <p:cNvPr id="11" name="10 Rectángulo"/>
          <p:cNvSpPr/>
          <p:nvPr/>
        </p:nvSpPr>
        <p:spPr>
          <a:xfrm>
            <a:off x="4947520" y="1807964"/>
            <a:ext cx="3745502" cy="461416"/>
          </a:xfrm>
          <a:prstGeom prst="rect">
            <a:avLst/>
          </a:prstGeom>
        </p:spPr>
        <p:txBody>
          <a:bodyPr wrap="square" lIns="91192" tIns="45597" rIns="91192" bIns="45597">
            <a:spAutoFit/>
          </a:bodyPr>
          <a:lstStyle/>
          <a:p>
            <a:pPr algn="ctr"/>
            <a:r>
              <a:rPr lang="es-VE" sz="1200" i="1" dirty="0"/>
              <a:t>Asociación Público Privada en América Latina: Aprendiendo de la experiencia. Año 2015</a:t>
            </a:r>
            <a:endParaRPr lang="es-VE" i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3542270" y="3039762"/>
            <a:ext cx="2191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 smtClean="0"/>
              <a:t>     www.caf.com</a:t>
            </a:r>
            <a:endParaRPr lang="es-VE" dirty="0"/>
          </a:p>
        </p:txBody>
      </p:sp>
    </p:spTree>
    <p:extLst>
      <p:ext uri="{BB962C8B-B14F-4D97-AF65-F5344CB8AC3E}">
        <p14:creationId xmlns="" xmlns:p14="http://schemas.microsoft.com/office/powerpoint/2010/main" val="327550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778" y="113769"/>
            <a:ext cx="8206620" cy="432551"/>
          </a:xfrm>
        </p:spPr>
        <p:txBody>
          <a:bodyPr/>
          <a:lstStyle/>
          <a:p>
            <a:r>
              <a:rPr lang="es-AR" dirty="0" smtClean="0"/>
              <a:t>El IDEAL: una contribución a la reflexión </a:t>
            </a:r>
            <a:endParaRPr lang="es-AR" b="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16638" y="4925378"/>
            <a:ext cx="3805625" cy="217092"/>
          </a:xfrm>
          <a:prstGeom prst="rect">
            <a:avLst/>
          </a:prstGeom>
          <a:noFill/>
        </p:spPr>
        <p:txBody>
          <a:bodyPr wrap="none" lIns="77835" tIns="38916" rIns="77835" bIns="38916" rtlCol="0">
            <a:spAutoFit/>
          </a:bodyPr>
          <a:lstStyle/>
          <a:p>
            <a:pPr defTabSz="778390" fontAlgn="base">
              <a:spcBef>
                <a:spcPct val="0"/>
              </a:spcBef>
              <a:spcAft>
                <a:spcPct val="0"/>
              </a:spcAft>
            </a:pPr>
            <a:r>
              <a:rPr lang="es-MX" sz="900" i="1" dirty="0">
                <a:solidFill>
                  <a:srgbClr val="000000"/>
                </a:solidFill>
                <a:latin typeface="Arial" charset="0"/>
                <a:cs typeface="Arial" charset="0"/>
              </a:rPr>
              <a:t>Los documentos principales están disponibles en castellano y en inglés</a:t>
            </a:r>
            <a:endParaRPr lang="es-AR" sz="900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4638490" y="863385"/>
            <a:ext cx="0" cy="3998494"/>
          </a:xfrm>
          <a:prstGeom prst="line">
            <a:avLst/>
          </a:prstGeom>
          <a:solidFill>
            <a:schemeClr val="bg1"/>
          </a:solidFill>
          <a:ln w="1587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28" name="Grupo 27"/>
          <p:cNvGrpSpPr/>
          <p:nvPr/>
        </p:nvGrpSpPr>
        <p:grpSpPr>
          <a:xfrm>
            <a:off x="340036" y="789552"/>
            <a:ext cx="8638145" cy="3929483"/>
            <a:chOff x="342900" y="1124744"/>
            <a:chExt cx="9354991" cy="5239311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9069" t="7984"/>
            <a:stretch/>
          </p:blipFill>
          <p:spPr bwMode="auto">
            <a:xfrm>
              <a:off x="5455467" y="1124744"/>
              <a:ext cx="4242423" cy="2261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068" y="1525267"/>
              <a:ext cx="4396413" cy="1572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7" name="Grupo 16"/>
            <p:cNvGrpSpPr/>
            <p:nvPr/>
          </p:nvGrpSpPr>
          <p:grpSpPr>
            <a:xfrm>
              <a:off x="464231" y="3717032"/>
              <a:ext cx="4199149" cy="2592288"/>
              <a:chOff x="5383460" y="3861048"/>
              <a:chExt cx="4199149" cy="2592288"/>
            </a:xfrm>
          </p:grpSpPr>
          <p:pic>
            <p:nvPicPr>
              <p:cNvPr id="4" name="Imagen 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83460" y="3861048"/>
                <a:ext cx="1296144" cy="1844146"/>
              </a:xfrm>
              <a:prstGeom prst="rect">
                <a:avLst/>
              </a:prstGeom>
            </p:spPr>
          </p:pic>
          <p:pic>
            <p:nvPicPr>
              <p:cNvPr id="5" name="Imagen 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68492" y="4565925"/>
                <a:ext cx="858364" cy="1182533"/>
              </a:xfrm>
              <a:prstGeom prst="rect">
                <a:avLst/>
              </a:prstGeom>
            </p:spPr>
          </p:pic>
          <p:pic>
            <p:nvPicPr>
              <p:cNvPr id="6" name="Imagen 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78057" y="5748458"/>
                <a:ext cx="891463" cy="704878"/>
              </a:xfrm>
              <a:prstGeom prst="rect">
                <a:avLst/>
              </a:prstGeom>
            </p:spPr>
          </p:pic>
          <p:pic>
            <p:nvPicPr>
              <p:cNvPr id="7" name="Imagen 6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85209" y="5829515"/>
                <a:ext cx="520761" cy="271382"/>
              </a:xfrm>
              <a:prstGeom prst="rect">
                <a:avLst/>
              </a:prstGeom>
            </p:spPr>
          </p:pic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97488" y="4565925"/>
                <a:ext cx="840856" cy="1138390"/>
              </a:xfrm>
              <a:prstGeom prst="rect">
                <a:avLst/>
              </a:prstGeom>
            </p:spPr>
          </p:pic>
          <p:pic>
            <p:nvPicPr>
              <p:cNvPr id="9" name="Imagen 8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58780" y="5855735"/>
                <a:ext cx="649348" cy="245162"/>
              </a:xfrm>
              <a:prstGeom prst="rect">
                <a:avLst/>
              </a:prstGeom>
            </p:spPr>
          </p:pic>
          <p:pic>
            <p:nvPicPr>
              <p:cNvPr id="10" name="Imagen 9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8682961" y="4565925"/>
                <a:ext cx="899648" cy="1138390"/>
              </a:xfrm>
              <a:prstGeom prst="rect">
                <a:avLst/>
              </a:prstGeom>
            </p:spPr>
          </p:pic>
          <p:pic>
            <p:nvPicPr>
              <p:cNvPr id="12" name="Imagen 11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08291" y="5829515"/>
                <a:ext cx="903034" cy="413437"/>
              </a:xfrm>
              <a:prstGeom prst="rect">
                <a:avLst/>
              </a:prstGeom>
            </p:spPr>
          </p:pic>
        </p:grpSp>
        <p:sp>
          <p:nvSpPr>
            <p:cNvPr id="18" name="CuadroTexto 17"/>
            <p:cNvSpPr txBox="1"/>
            <p:nvPr/>
          </p:nvSpPr>
          <p:spPr>
            <a:xfrm>
              <a:off x="1112303" y="2992960"/>
              <a:ext cx="619832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7839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14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2011</a:t>
              </a:r>
              <a:endParaRPr lang="es-AR" sz="14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7806606" y="1247405"/>
              <a:ext cx="630526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7839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14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2012</a:t>
              </a:r>
              <a:endParaRPr lang="es-AR" sz="14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2617275" y="3749340"/>
              <a:ext cx="630526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7839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14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2013</a:t>
              </a:r>
              <a:endParaRPr lang="es-AR" sz="14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>
              <a:off x="342900" y="3530175"/>
              <a:ext cx="9354991" cy="0"/>
            </a:xfrm>
            <a:prstGeom prst="line">
              <a:avLst/>
            </a:prstGeom>
            <a:solidFill>
              <a:schemeClr val="bg1"/>
            </a:solidFill>
            <a:ln w="15875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0" name="Grupo 19"/>
            <p:cNvGrpSpPr/>
            <p:nvPr/>
          </p:nvGrpSpPr>
          <p:grpSpPr>
            <a:xfrm>
              <a:off x="5273634" y="3717032"/>
              <a:ext cx="4424257" cy="2647023"/>
              <a:chOff x="5273634" y="3789040"/>
              <a:chExt cx="4424257" cy="2647023"/>
            </a:xfrm>
          </p:grpSpPr>
          <p:pic>
            <p:nvPicPr>
              <p:cNvPr id="13" name="Imagen 12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6605603" y="4005064"/>
                <a:ext cx="714296" cy="1010620"/>
              </a:xfrm>
              <a:prstGeom prst="rect">
                <a:avLst/>
              </a:prstGeom>
            </p:spPr>
          </p:pic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91907" y="4365104"/>
                <a:ext cx="713653" cy="10106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83995" y="4722636"/>
                <a:ext cx="717867" cy="10106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76083" y="4950128"/>
                <a:ext cx="721808" cy="10205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CuadroTexto 21"/>
              <p:cNvSpPr txBox="1"/>
              <p:nvPr/>
            </p:nvSpPr>
            <p:spPr>
              <a:xfrm>
                <a:off x="5447690" y="5578794"/>
                <a:ext cx="781561" cy="266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77839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7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IDEAL 2014</a:t>
                </a:r>
                <a:endParaRPr lang="es-AR" sz="7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4" name="CuadroTexto 21"/>
              <p:cNvSpPr txBox="1"/>
              <p:nvPr/>
            </p:nvSpPr>
            <p:spPr>
              <a:xfrm>
                <a:off x="6621253" y="5106670"/>
                <a:ext cx="680871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77839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700" b="1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Informe</a:t>
                </a:r>
              </a:p>
              <a:p>
                <a:pPr defTabSz="77839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700" b="1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Sectorial</a:t>
                </a:r>
                <a:endParaRPr lang="es-AR" sz="700" b="1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5" name="CuadroTexto 21"/>
              <p:cNvSpPr txBox="1"/>
              <p:nvPr/>
            </p:nvSpPr>
            <p:spPr>
              <a:xfrm>
                <a:off x="7314609" y="5373216"/>
                <a:ext cx="849266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77839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700" b="1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Desarrollo</a:t>
                </a:r>
              </a:p>
              <a:p>
                <a:pPr defTabSz="77839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700" b="1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Empresarial</a:t>
                </a:r>
                <a:endParaRPr lang="es-AR" sz="700" b="1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6" name="CuadroTexto 21"/>
              <p:cNvSpPr txBox="1"/>
              <p:nvPr/>
            </p:nvSpPr>
            <p:spPr>
              <a:xfrm>
                <a:off x="8039979" y="5733256"/>
                <a:ext cx="1033285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77839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700" b="1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Instituciones</a:t>
                </a:r>
              </a:p>
              <a:p>
                <a:pPr algn="ctr" defTabSz="77839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700" b="1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y</a:t>
                </a:r>
              </a:p>
              <a:p>
                <a:pPr defTabSz="77839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700" b="1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Financiamiento</a:t>
                </a:r>
                <a:endParaRPr lang="es-AR" sz="700" b="1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7" name="CuadroTexto 21"/>
              <p:cNvSpPr txBox="1"/>
              <p:nvPr/>
            </p:nvSpPr>
            <p:spPr>
              <a:xfrm>
                <a:off x="8977822" y="6025694"/>
                <a:ext cx="705176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77839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700" b="1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Cambio</a:t>
                </a:r>
              </a:p>
              <a:p>
                <a:pPr defTabSz="77839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700" b="1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Climático</a:t>
                </a:r>
                <a:endParaRPr lang="es-AR" sz="700" b="1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9" name="CuadroTexto 21"/>
              <p:cNvSpPr txBox="1"/>
              <p:nvPr/>
            </p:nvSpPr>
            <p:spPr>
              <a:xfrm>
                <a:off x="8271933" y="3916972"/>
                <a:ext cx="630526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77839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1400" b="1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2014</a:t>
                </a:r>
                <a:endParaRPr lang="es-AR" sz="1400" b="1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3634" y="3789040"/>
                <a:ext cx="1220468" cy="15756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2 CuadroTexto"/>
          <p:cNvSpPr txBox="1"/>
          <p:nvPr/>
        </p:nvSpPr>
        <p:spPr>
          <a:xfrm>
            <a:off x="4659108" y="4794422"/>
            <a:ext cx="3817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 smtClean="0"/>
              <a:t>www.caf.com</a:t>
            </a:r>
            <a:endParaRPr lang="es-VE" dirty="0"/>
          </a:p>
        </p:txBody>
      </p:sp>
    </p:spTree>
    <p:extLst>
      <p:ext uri="{BB962C8B-B14F-4D97-AF65-F5344CB8AC3E}">
        <p14:creationId xmlns="" xmlns:p14="http://schemas.microsoft.com/office/powerpoint/2010/main" val="160926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220" y="-23803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91142" y="1305386"/>
            <a:ext cx="9143999" cy="52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92" tIns="45597" rIns="91192" bIns="45597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800" b="1" dirty="0">
                <a:solidFill>
                  <a:srgbClr val="005688"/>
                </a:solidFill>
                <a:latin typeface="+mj-lt"/>
                <a:cs typeface="Arial"/>
              </a:rPr>
              <a:t>Gracias por su atención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255" y="3029996"/>
            <a:ext cx="2022489" cy="745545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2632009" y="1957938"/>
            <a:ext cx="4572000" cy="81560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1909" fontAlgn="base">
              <a:spcBef>
                <a:spcPct val="0"/>
              </a:spcBef>
              <a:spcAft>
                <a:spcPct val="0"/>
              </a:spcAft>
            </a:pPr>
            <a:r>
              <a:rPr lang="es-BO" sz="1400" b="1" dirty="0">
                <a:solidFill>
                  <a:srgbClr val="005688"/>
                </a:solidFill>
              </a:rPr>
              <a:t>Lucía Meza</a:t>
            </a:r>
          </a:p>
          <a:p>
            <a:pPr lvl="0" defTabSz="911909" fontAlgn="base">
              <a:spcBef>
                <a:spcPct val="0"/>
              </a:spcBef>
              <a:spcAft>
                <a:spcPct val="0"/>
              </a:spcAft>
            </a:pPr>
            <a:r>
              <a:rPr lang="es-BO" sz="1100" dirty="0">
                <a:solidFill>
                  <a:srgbClr val="005688"/>
                </a:solidFill>
              </a:rPr>
              <a:t>Directora de Proyectos Región Norte</a:t>
            </a:r>
          </a:p>
          <a:p>
            <a:pPr lvl="0" defTabSz="911909" fontAlgn="base">
              <a:spcBef>
                <a:spcPct val="0"/>
              </a:spcBef>
              <a:spcAft>
                <a:spcPct val="0"/>
              </a:spcAft>
            </a:pPr>
            <a:r>
              <a:rPr lang="es-BO" sz="1100" dirty="0">
                <a:solidFill>
                  <a:srgbClr val="005688"/>
                </a:solidFill>
              </a:rPr>
              <a:t>Vicepresidencia de Infraestructuras</a:t>
            </a:r>
          </a:p>
          <a:p>
            <a:pPr lvl="0" defTabSz="911909" fontAlgn="base">
              <a:spcBef>
                <a:spcPct val="0"/>
              </a:spcBef>
              <a:spcAft>
                <a:spcPct val="0"/>
              </a:spcAft>
            </a:pPr>
            <a:r>
              <a:rPr lang="es-BO" sz="1100" dirty="0">
                <a:solidFill>
                  <a:srgbClr val="004F9E"/>
                </a:solidFill>
                <a:hlinkClick r:id="rId5"/>
              </a:rPr>
              <a:t>lmeza@caf.com</a:t>
            </a:r>
            <a:endParaRPr lang="es-ES" sz="1100" dirty="0">
              <a:solidFill>
                <a:srgbClr val="004F9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974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220" y="-23803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2415" y="411164"/>
            <a:ext cx="8642352" cy="474207"/>
          </a:xfrm>
        </p:spPr>
        <p:txBody>
          <a:bodyPr/>
          <a:lstStyle/>
          <a:p>
            <a:r>
              <a:rPr lang="en-US" sz="1800" dirty="0"/>
              <a:t>La </a:t>
            </a:r>
            <a:r>
              <a:rPr lang="es-VE" sz="1800" dirty="0"/>
              <a:t>importancia</a:t>
            </a:r>
            <a:r>
              <a:rPr lang="en-US" sz="1800" dirty="0"/>
              <a:t> de la </a:t>
            </a:r>
            <a:r>
              <a:rPr lang="es-VE" sz="1800" dirty="0"/>
              <a:t>infraestructura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74074" y="1421958"/>
            <a:ext cx="8136904" cy="3323738"/>
          </a:xfrm>
          <a:prstGeom prst="rect">
            <a:avLst/>
          </a:prstGeom>
        </p:spPr>
        <p:txBody>
          <a:bodyPr wrap="square" lIns="91192" tIns="45597" rIns="91192" bIns="45597">
            <a:spAutoFit/>
          </a:bodyPr>
          <a:lstStyle/>
          <a:p>
            <a:pPr marL="455950" indent="-27864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VE" sz="2000" dirty="0" smtClean="0">
                <a:solidFill>
                  <a:schemeClr val="accent1">
                    <a:lumMod val="50000"/>
                  </a:schemeClr>
                </a:solidFill>
              </a:rPr>
              <a:t>Contexto económico externo menos favorable para América Latina</a:t>
            </a:r>
          </a:p>
          <a:p>
            <a:pPr marL="455950" indent="-27864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PA" sz="2000" dirty="0" smtClean="0">
                <a:solidFill>
                  <a:schemeClr val="accent1">
                    <a:lumMod val="50000"/>
                  </a:schemeClr>
                </a:solidFill>
              </a:rPr>
              <a:t>El crecimiento sostenido y la inclusión social requieren esfuerzo de transformación productiva – ingreso a cadenas globales de producción</a:t>
            </a:r>
          </a:p>
          <a:p>
            <a:pPr marL="455950" indent="-27864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PA" sz="2000" dirty="0" smtClean="0">
                <a:solidFill>
                  <a:schemeClr val="accent1">
                    <a:lumMod val="50000"/>
                  </a:schemeClr>
                </a:solidFill>
              </a:rPr>
              <a:t>Cambio de producción a modelos diversificados con  valor agregado </a:t>
            </a:r>
            <a:endParaRPr lang="es-VE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5950" indent="-27864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VE" sz="2000" dirty="0" smtClean="0">
                <a:solidFill>
                  <a:schemeClr val="accent1">
                    <a:lumMod val="50000"/>
                  </a:schemeClr>
                </a:solidFill>
              </a:rPr>
              <a:t>Infraestructura – rol protagónico en la transformación</a:t>
            </a:r>
          </a:p>
          <a:p>
            <a:pPr marL="455950" indent="-27864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VE" sz="2000" dirty="0">
                <a:solidFill>
                  <a:schemeClr val="accent1">
                    <a:lumMod val="50000"/>
                  </a:schemeClr>
                </a:solidFill>
              </a:rPr>
              <a:t>Baja productividad y falta de infraestructura  – pendiente histórico en la </a:t>
            </a:r>
            <a:r>
              <a:rPr lang="es-VE" sz="2000" dirty="0" smtClean="0">
                <a:solidFill>
                  <a:schemeClr val="accent1">
                    <a:lumMod val="50000"/>
                  </a:schemeClr>
                </a:solidFill>
              </a:rPr>
              <a:t>Región </a:t>
            </a:r>
            <a:endParaRPr lang="es-VE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455950" indent="-27864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s-VE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uadroTexto 2"/>
          <p:cNvSpPr txBox="1"/>
          <p:nvPr/>
        </p:nvSpPr>
        <p:spPr>
          <a:xfrm>
            <a:off x="5052716" y="442973"/>
            <a:ext cx="2985264" cy="230584"/>
          </a:xfrm>
          <a:prstGeom prst="rect">
            <a:avLst/>
          </a:prstGeom>
          <a:noFill/>
        </p:spPr>
        <p:txBody>
          <a:bodyPr wrap="square" lIns="91192" tIns="45597" rIns="91192" bIns="45597" rtlCol="0">
            <a:spAutoFit/>
          </a:bodyPr>
          <a:lstStyle/>
          <a:p>
            <a:pPr marL="341968" indent="-164649">
              <a:buFont typeface="+mj-lt"/>
              <a:buAutoNum type="arabicPeriod"/>
            </a:pPr>
            <a:r>
              <a:rPr lang="es-VE" sz="900" b="1" dirty="0">
                <a:solidFill>
                  <a:srgbClr val="99FF33"/>
                </a:solidFill>
              </a:rPr>
              <a:t>La infraestructura y el desarrollo </a:t>
            </a:r>
            <a:r>
              <a:rPr lang="es-VE" sz="900" b="1" dirty="0" smtClean="0">
                <a:solidFill>
                  <a:srgbClr val="99FF33"/>
                </a:solidFill>
              </a:rPr>
              <a:t>sostenible</a:t>
            </a:r>
            <a:endParaRPr lang="es-VE" sz="900" b="1" dirty="0">
              <a:solidFill>
                <a:srgbClr val="99FF3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32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220" y="-23803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2415" y="411164"/>
            <a:ext cx="8642352" cy="474207"/>
          </a:xfrm>
        </p:spPr>
        <p:txBody>
          <a:bodyPr/>
          <a:lstStyle/>
          <a:p>
            <a:r>
              <a:rPr lang="en-US" sz="1800" dirty="0"/>
              <a:t>La </a:t>
            </a:r>
            <a:r>
              <a:rPr lang="es-VE" sz="1800" dirty="0"/>
              <a:t>importancia</a:t>
            </a:r>
            <a:r>
              <a:rPr lang="en-US" sz="1800" dirty="0"/>
              <a:t> de la </a:t>
            </a:r>
            <a:r>
              <a:rPr lang="es-VE" sz="1800" dirty="0"/>
              <a:t>infraestructura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18053" y="1409669"/>
            <a:ext cx="8346126" cy="2554297"/>
          </a:xfrm>
          <a:prstGeom prst="rect">
            <a:avLst/>
          </a:prstGeom>
        </p:spPr>
        <p:txBody>
          <a:bodyPr wrap="square" lIns="91192" tIns="45597" rIns="91192" bIns="45597">
            <a:spAutoFit/>
          </a:bodyPr>
          <a:lstStyle/>
          <a:p>
            <a:pPr marL="455950" indent="-27864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VE" sz="2000" dirty="0" smtClean="0">
                <a:solidFill>
                  <a:srgbClr val="4F81BD">
                    <a:lumMod val="50000"/>
                  </a:srgbClr>
                </a:solidFill>
              </a:rPr>
              <a:t>La infraestructura es uno de los requerimientos básicos y urgentes para el desarrollo de AL.</a:t>
            </a:r>
          </a:p>
          <a:p>
            <a:pPr marL="455950" indent="-27864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VE" sz="2000" dirty="0" smtClean="0">
                <a:solidFill>
                  <a:srgbClr val="4F81BD">
                    <a:lumMod val="50000"/>
                  </a:srgbClr>
                </a:solidFill>
              </a:rPr>
              <a:t>El posicionamiento adecuado de la región en el mapa de la competitividad mundial requiere la articulación de su territorio con infraestructura adecuada y eficiente.</a:t>
            </a:r>
          </a:p>
          <a:p>
            <a:pPr marL="455950" indent="-27864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VE" sz="2000" dirty="0" smtClean="0">
                <a:solidFill>
                  <a:srgbClr val="4F81BD">
                    <a:lumMod val="50000"/>
                  </a:srgbClr>
                </a:solidFill>
              </a:rPr>
              <a:t>Promover una mejora de la productividad, la competitividad internacional y el bienestar social.</a:t>
            </a:r>
          </a:p>
        </p:txBody>
      </p:sp>
      <p:sp>
        <p:nvSpPr>
          <p:cNvPr id="5" name="CuadroTexto 2"/>
          <p:cNvSpPr txBox="1"/>
          <p:nvPr/>
        </p:nvSpPr>
        <p:spPr>
          <a:xfrm>
            <a:off x="5052716" y="446949"/>
            <a:ext cx="2985264" cy="230584"/>
          </a:xfrm>
          <a:prstGeom prst="rect">
            <a:avLst/>
          </a:prstGeom>
          <a:noFill/>
        </p:spPr>
        <p:txBody>
          <a:bodyPr wrap="square" lIns="91192" tIns="45597" rIns="91192" bIns="45597" rtlCol="0">
            <a:spAutoFit/>
          </a:bodyPr>
          <a:lstStyle/>
          <a:p>
            <a:pPr marL="341968" indent="-164649">
              <a:buFont typeface="+mj-lt"/>
              <a:buAutoNum type="arabicPeriod"/>
            </a:pPr>
            <a:r>
              <a:rPr lang="es-VE" sz="900" b="1" dirty="0">
                <a:solidFill>
                  <a:srgbClr val="99FF33"/>
                </a:solidFill>
              </a:rPr>
              <a:t>La infraestructura y el desarrollo </a:t>
            </a:r>
            <a:r>
              <a:rPr lang="es-VE" sz="900" b="1" dirty="0" smtClean="0">
                <a:solidFill>
                  <a:srgbClr val="99FF33"/>
                </a:solidFill>
              </a:rPr>
              <a:t>sostenible</a:t>
            </a:r>
            <a:endParaRPr lang="es-VE" sz="900" b="1" dirty="0">
              <a:solidFill>
                <a:srgbClr val="99FF3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32882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220" y="-23803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2415" y="411164"/>
            <a:ext cx="8642352" cy="474207"/>
          </a:xfrm>
        </p:spPr>
        <p:txBody>
          <a:bodyPr/>
          <a:lstStyle/>
          <a:p>
            <a:r>
              <a:rPr lang="es-PA" sz="1800" dirty="0"/>
              <a:t>¿Dónde estamos?</a:t>
            </a:r>
            <a:endParaRPr lang="es-VE" sz="1800" dirty="0"/>
          </a:p>
        </p:txBody>
      </p:sp>
      <p:sp>
        <p:nvSpPr>
          <p:cNvPr id="7" name="6 Rectángulo"/>
          <p:cNvSpPr/>
          <p:nvPr/>
        </p:nvSpPr>
        <p:spPr>
          <a:xfrm>
            <a:off x="428917" y="1510236"/>
            <a:ext cx="8553281" cy="3785403"/>
          </a:xfrm>
          <a:prstGeom prst="rect">
            <a:avLst/>
          </a:prstGeom>
        </p:spPr>
        <p:txBody>
          <a:bodyPr wrap="square" lIns="91192" tIns="45597" rIns="91192" bIns="45597">
            <a:spAutoFit/>
          </a:bodyPr>
          <a:lstStyle/>
          <a:p>
            <a:pPr marL="462288" indent="-284974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VE" dirty="0" smtClean="0">
                <a:solidFill>
                  <a:schemeClr val="accent1">
                    <a:lumMod val="50000"/>
                  </a:schemeClr>
                </a:solidFill>
              </a:rPr>
              <a:t>Inversión de América Latina en infraestructura de 2%-3% del PIB Vs 6-10% del PIB de algunos países </a:t>
            </a:r>
            <a:r>
              <a:rPr lang="es-VE" dirty="0" smtClean="0">
                <a:solidFill>
                  <a:schemeClr val="accent1">
                    <a:lumMod val="50000"/>
                  </a:schemeClr>
                </a:solidFill>
              </a:rPr>
              <a:t>asiáticos…y el caso aislado de </a:t>
            </a:r>
            <a:r>
              <a:rPr lang="es-VE" dirty="0" err="1" smtClean="0">
                <a:solidFill>
                  <a:schemeClr val="accent1">
                    <a:lumMod val="50000"/>
                  </a:schemeClr>
                </a:solidFill>
              </a:rPr>
              <a:t>Panama</a:t>
            </a:r>
            <a:r>
              <a:rPr lang="es-VE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s-VE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62288" indent="-284974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PA" dirty="0" smtClean="0">
                <a:solidFill>
                  <a:schemeClr val="accent1">
                    <a:lumMod val="50000"/>
                  </a:schemeClr>
                </a:solidFill>
              </a:rPr>
              <a:t>70% de la inversión – Obra Pública – alto costo de oportunidad – alta competencia otros sectores: educación, salud, seguridad </a:t>
            </a:r>
            <a:endParaRPr lang="es-VE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62288" indent="-284974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PA" dirty="0" smtClean="0">
                <a:solidFill>
                  <a:schemeClr val="accent1">
                    <a:lumMod val="50000"/>
                  </a:schemeClr>
                </a:solidFill>
              </a:rPr>
              <a:t>Esfuerzos de inversión – servicios de baja capacidad - Bajo nivel de </a:t>
            </a:r>
            <a:r>
              <a:rPr lang="es-PA" dirty="0" smtClean="0">
                <a:solidFill>
                  <a:schemeClr val="accent1">
                    <a:lumMod val="50000"/>
                  </a:schemeClr>
                </a:solidFill>
              </a:rPr>
              <a:t>calidad</a:t>
            </a:r>
            <a:endParaRPr lang="es-VE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62288" indent="-284974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PA" dirty="0" smtClean="0">
                <a:solidFill>
                  <a:schemeClr val="accent1">
                    <a:lumMod val="50000"/>
                  </a:schemeClr>
                </a:solidFill>
              </a:rPr>
              <a:t>Falta de planificación a largo plazo – baja atención  operación y mantenimiento</a:t>
            </a:r>
          </a:p>
          <a:p>
            <a:pPr marL="462288" indent="-284974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PA" dirty="0" smtClean="0">
                <a:solidFill>
                  <a:schemeClr val="accent1">
                    <a:lumMod val="50000"/>
                  </a:schemeClr>
                </a:solidFill>
              </a:rPr>
              <a:t>Destacada urgencia en ejecución de obras – poca documentación de lecciones aprendidas</a:t>
            </a:r>
            <a:endParaRPr lang="es-VE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77314">
              <a:spcBef>
                <a:spcPts val="600"/>
              </a:spcBef>
              <a:spcAft>
                <a:spcPts val="600"/>
              </a:spcAft>
            </a:pPr>
            <a:endParaRPr lang="es-VE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62288" indent="-284974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s-VE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uadroTexto 2"/>
          <p:cNvSpPr txBox="1"/>
          <p:nvPr/>
        </p:nvSpPr>
        <p:spPr>
          <a:xfrm>
            <a:off x="5052716" y="418478"/>
            <a:ext cx="2985264" cy="230584"/>
          </a:xfrm>
          <a:prstGeom prst="rect">
            <a:avLst/>
          </a:prstGeom>
          <a:noFill/>
        </p:spPr>
        <p:txBody>
          <a:bodyPr wrap="square" lIns="91192" tIns="45597" rIns="91192" bIns="45597" rtlCol="0">
            <a:spAutoFit/>
          </a:bodyPr>
          <a:lstStyle/>
          <a:p>
            <a:pPr marL="341968" indent="-164649">
              <a:buFont typeface="+mj-lt"/>
              <a:buAutoNum type="arabicPeriod"/>
            </a:pPr>
            <a:r>
              <a:rPr lang="es-VE" sz="900" b="1" dirty="0">
                <a:solidFill>
                  <a:srgbClr val="99FF33"/>
                </a:solidFill>
              </a:rPr>
              <a:t>La infraestructura y el desarrollo </a:t>
            </a:r>
            <a:r>
              <a:rPr lang="es-VE" sz="900" b="1" dirty="0" smtClean="0">
                <a:solidFill>
                  <a:srgbClr val="99FF33"/>
                </a:solidFill>
              </a:rPr>
              <a:t>sostenible</a:t>
            </a:r>
            <a:endParaRPr lang="es-VE" sz="900" b="1" dirty="0">
              <a:solidFill>
                <a:srgbClr val="99FF3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96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220" y="-23803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2415" y="411164"/>
            <a:ext cx="8642352" cy="474207"/>
          </a:xfrm>
        </p:spPr>
        <p:txBody>
          <a:bodyPr/>
          <a:lstStyle/>
          <a:p>
            <a:r>
              <a:rPr lang="es-PA" sz="1800" dirty="0" smtClean="0"/>
              <a:t>Requerimientos de inversión </a:t>
            </a:r>
            <a:endParaRPr lang="es-VE" sz="1800" dirty="0"/>
          </a:p>
        </p:txBody>
      </p:sp>
      <p:sp>
        <p:nvSpPr>
          <p:cNvPr id="7" name="6 Rectángulo"/>
          <p:cNvSpPr/>
          <p:nvPr/>
        </p:nvSpPr>
        <p:spPr>
          <a:xfrm>
            <a:off x="146207" y="1105232"/>
            <a:ext cx="9072438" cy="3760024"/>
          </a:xfrm>
          <a:prstGeom prst="rect">
            <a:avLst/>
          </a:prstGeom>
        </p:spPr>
        <p:txBody>
          <a:bodyPr wrap="square" lIns="91192" tIns="45597" rIns="91192" bIns="45597">
            <a:spAutoFit/>
          </a:bodyPr>
          <a:lstStyle/>
          <a:p>
            <a:pPr marL="462288" indent="-284974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VE" dirty="0" smtClean="0">
                <a:solidFill>
                  <a:schemeClr val="accent1">
                    <a:lumMod val="50000"/>
                  </a:schemeClr>
                </a:solidFill>
              </a:rPr>
              <a:t>Requerimientos de inversión 50% superior al actual – 4-5% del PIB</a:t>
            </a:r>
          </a:p>
          <a:p>
            <a:pPr marL="462288" indent="-284974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PA" dirty="0" smtClean="0">
                <a:solidFill>
                  <a:schemeClr val="accent1">
                    <a:lumMod val="50000"/>
                  </a:schemeClr>
                </a:solidFill>
              </a:rPr>
              <a:t>Recursos limitados - Optimización de inversiones – </a:t>
            </a:r>
            <a:r>
              <a:rPr lang="es-PA" dirty="0" smtClean="0">
                <a:solidFill>
                  <a:srgbClr val="FF0000"/>
                </a:solidFill>
              </a:rPr>
              <a:t>Hacer más con menos</a:t>
            </a:r>
            <a:endParaRPr lang="es-PA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62288" indent="-284974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PA" dirty="0" smtClean="0">
                <a:solidFill>
                  <a:schemeClr val="accent1">
                    <a:lumMod val="50000"/>
                  </a:schemeClr>
                </a:solidFill>
              </a:rPr>
              <a:t>Ni el sector público ni el privado por si solos pueden asegurar los recursos necesarios</a:t>
            </a:r>
          </a:p>
          <a:p>
            <a:pPr marL="462288" indent="-284974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PA" dirty="0" smtClean="0">
                <a:solidFill>
                  <a:schemeClr val="accent1">
                    <a:lumMod val="50000"/>
                  </a:schemeClr>
                </a:solidFill>
              </a:rPr>
              <a:t>Fortalecimiento del proceso de inversión de la infraestructura </a:t>
            </a:r>
          </a:p>
          <a:p>
            <a:pPr marL="462288" indent="-284974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PA" dirty="0" smtClean="0">
                <a:solidFill>
                  <a:schemeClr val="accent1">
                    <a:lumMod val="50000"/>
                  </a:schemeClr>
                </a:solidFill>
              </a:rPr>
              <a:t>Mayor Planificación a largo plazo – Solidaridad </a:t>
            </a:r>
            <a:r>
              <a:rPr lang="es-PA" dirty="0" smtClean="0">
                <a:solidFill>
                  <a:schemeClr val="accent1">
                    <a:lumMod val="50000"/>
                  </a:schemeClr>
                </a:solidFill>
              </a:rPr>
              <a:t>generacional – Visión Ciudad/Territorio</a:t>
            </a:r>
            <a:endParaRPr lang="es-PA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62288" indent="-284974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PA" dirty="0" smtClean="0">
                <a:solidFill>
                  <a:schemeClr val="accent1">
                    <a:lumMod val="50000"/>
                  </a:schemeClr>
                </a:solidFill>
              </a:rPr>
              <a:t>Mejora de capacidades públicas, coordinación institucional, </a:t>
            </a:r>
            <a:r>
              <a:rPr lang="es-PA" dirty="0" smtClean="0">
                <a:solidFill>
                  <a:schemeClr val="accent1">
                    <a:lumMod val="50000"/>
                  </a:schemeClr>
                </a:solidFill>
              </a:rPr>
              <a:t>infraestructura compartida, cooperación </a:t>
            </a:r>
            <a:r>
              <a:rPr lang="es-PA" dirty="0" smtClean="0">
                <a:solidFill>
                  <a:schemeClr val="accent1">
                    <a:lumMod val="50000"/>
                  </a:schemeClr>
                </a:solidFill>
              </a:rPr>
              <a:t>público-privada</a:t>
            </a:r>
          </a:p>
          <a:p>
            <a:pPr marL="462288" indent="-284974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PA" dirty="0">
                <a:solidFill>
                  <a:schemeClr val="accent1">
                    <a:lumMod val="50000"/>
                  </a:schemeClr>
                </a:solidFill>
              </a:rPr>
              <a:t>Nuevos mecanismos de </a:t>
            </a:r>
            <a:r>
              <a:rPr lang="es-PA" dirty="0" smtClean="0">
                <a:solidFill>
                  <a:schemeClr val="accent1">
                    <a:lumMod val="50000"/>
                  </a:schemeClr>
                </a:solidFill>
              </a:rPr>
              <a:t>ejecución, actualización de normas, CC, dimensión logística.</a:t>
            </a:r>
            <a:endParaRPr lang="es-PA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62288" indent="-284974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PA" dirty="0" smtClean="0">
                <a:solidFill>
                  <a:schemeClr val="accent1">
                    <a:lumMod val="50000"/>
                  </a:schemeClr>
                </a:solidFill>
              </a:rPr>
              <a:t>Participación privada – Innovación técnica y financiera</a:t>
            </a:r>
            <a:endParaRPr lang="es-VE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CuadroTexto 2"/>
          <p:cNvSpPr txBox="1"/>
          <p:nvPr/>
        </p:nvSpPr>
        <p:spPr>
          <a:xfrm>
            <a:off x="5052716" y="446949"/>
            <a:ext cx="2985264" cy="230584"/>
          </a:xfrm>
          <a:prstGeom prst="rect">
            <a:avLst/>
          </a:prstGeom>
          <a:noFill/>
        </p:spPr>
        <p:txBody>
          <a:bodyPr wrap="square" lIns="91192" tIns="45597" rIns="91192" bIns="45597" rtlCol="0">
            <a:spAutoFit/>
          </a:bodyPr>
          <a:lstStyle/>
          <a:p>
            <a:pPr marL="341968" indent="-164649">
              <a:buFont typeface="+mj-lt"/>
              <a:buAutoNum type="arabicPeriod"/>
            </a:pPr>
            <a:r>
              <a:rPr lang="es-VE" sz="900" b="1" dirty="0">
                <a:solidFill>
                  <a:srgbClr val="99FF33"/>
                </a:solidFill>
              </a:rPr>
              <a:t>La infraestructura y el desarrollo </a:t>
            </a:r>
            <a:r>
              <a:rPr lang="es-VE" sz="900" b="1" dirty="0" smtClean="0">
                <a:solidFill>
                  <a:srgbClr val="99FF33"/>
                </a:solidFill>
              </a:rPr>
              <a:t>sostenible</a:t>
            </a:r>
            <a:endParaRPr lang="es-VE" sz="900" b="1" dirty="0">
              <a:solidFill>
                <a:srgbClr val="99FF3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649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220" y="-23803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7" y="302974"/>
            <a:ext cx="8894767" cy="474207"/>
          </a:xfrm>
        </p:spPr>
        <p:txBody>
          <a:bodyPr/>
          <a:lstStyle/>
          <a:p>
            <a:r>
              <a:rPr lang="es-PA" sz="1800" dirty="0" smtClean="0"/>
              <a:t>Como aumentar la Inversión en</a:t>
            </a:r>
          </a:p>
          <a:p>
            <a:r>
              <a:rPr lang="es-PA" sz="1800" dirty="0" smtClean="0"/>
              <a:t> Infraestructura</a:t>
            </a:r>
            <a:endParaRPr lang="es-VE" sz="1800" dirty="0"/>
          </a:p>
        </p:txBody>
      </p:sp>
      <p:sp>
        <p:nvSpPr>
          <p:cNvPr id="7" name="6 Rectángulo"/>
          <p:cNvSpPr/>
          <p:nvPr/>
        </p:nvSpPr>
        <p:spPr>
          <a:xfrm>
            <a:off x="341513" y="1502133"/>
            <a:ext cx="8553281" cy="2338853"/>
          </a:xfrm>
          <a:prstGeom prst="rect">
            <a:avLst/>
          </a:prstGeom>
        </p:spPr>
        <p:txBody>
          <a:bodyPr wrap="square" lIns="91192" tIns="45597" rIns="91192" bIns="45597">
            <a:spAutoFit/>
          </a:bodyPr>
          <a:lstStyle/>
          <a:p>
            <a:pPr marL="462288" indent="-284974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VE" dirty="0" smtClean="0">
                <a:solidFill>
                  <a:srgbClr val="4F81BD">
                    <a:lumMod val="50000"/>
                  </a:srgbClr>
                </a:solidFill>
              </a:rPr>
              <a:t>Las APP son instrumentos que incorporan la participación del sector privado con la idea de que pueden contribuir a aumentar la inversión en infraestructura con  eficiencia y calidad permitiendo la optimización de recursos públicos </a:t>
            </a:r>
          </a:p>
          <a:p>
            <a:pPr marL="462288" indent="-284974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VE" dirty="0" smtClean="0">
                <a:solidFill>
                  <a:srgbClr val="4F81BD">
                    <a:lumMod val="50000"/>
                  </a:srgbClr>
                </a:solidFill>
              </a:rPr>
              <a:t>El objetivo es poder combinar adecuadamente fuentes de financiamiento para aumentar los servicios de infraestructura.</a:t>
            </a:r>
          </a:p>
          <a:p>
            <a:pPr marL="462288" indent="-284974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VE" dirty="0" smtClean="0">
                <a:solidFill>
                  <a:srgbClr val="4F81BD">
                    <a:lumMod val="50000"/>
                  </a:srgbClr>
                </a:solidFill>
              </a:rPr>
              <a:t>Este esquema requiere una asignación eficiente de riesgos y una clara definición de las responsabilidades de cada una de las partes.</a:t>
            </a:r>
          </a:p>
        </p:txBody>
      </p:sp>
      <p:sp>
        <p:nvSpPr>
          <p:cNvPr id="5" name="CuadroTexto 2"/>
          <p:cNvSpPr txBox="1"/>
          <p:nvPr/>
        </p:nvSpPr>
        <p:spPr>
          <a:xfrm>
            <a:off x="5052759" y="415547"/>
            <a:ext cx="3452013" cy="230584"/>
          </a:xfrm>
          <a:prstGeom prst="rect">
            <a:avLst/>
          </a:prstGeom>
          <a:noFill/>
        </p:spPr>
        <p:txBody>
          <a:bodyPr wrap="square" lIns="91192" tIns="45597" rIns="91192" bIns="45597" rtlCol="0">
            <a:spAutoFit/>
          </a:bodyPr>
          <a:lstStyle/>
          <a:p>
            <a:pPr marL="177319"/>
            <a:r>
              <a:rPr lang="es-VE" sz="900" b="1" dirty="0" smtClean="0">
                <a:solidFill>
                  <a:srgbClr val="99FF33"/>
                </a:solidFill>
              </a:rPr>
              <a:t>2.	La </a:t>
            </a:r>
            <a:r>
              <a:rPr lang="es-VE" sz="900" b="1" dirty="0">
                <a:solidFill>
                  <a:srgbClr val="99FF33"/>
                </a:solidFill>
              </a:rPr>
              <a:t>figura de las APP en la inversión en </a:t>
            </a:r>
            <a:r>
              <a:rPr lang="es-VE" sz="900" b="1" dirty="0" smtClean="0">
                <a:solidFill>
                  <a:srgbClr val="99FF33"/>
                </a:solidFill>
              </a:rPr>
              <a:t>infraestructuras</a:t>
            </a:r>
            <a:endParaRPr lang="es-VE" sz="900" b="1" dirty="0">
              <a:solidFill>
                <a:srgbClr val="99FF3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3421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220" y="-23803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2415" y="411164"/>
            <a:ext cx="8642352" cy="474207"/>
          </a:xfrm>
        </p:spPr>
        <p:txBody>
          <a:bodyPr/>
          <a:lstStyle/>
          <a:p>
            <a:r>
              <a:rPr lang="es-PA" sz="1800" dirty="0" smtClean="0"/>
              <a:t>Amplio margen para la alianza</a:t>
            </a:r>
            <a:endParaRPr lang="es-VE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61" y="2647783"/>
            <a:ext cx="8694006" cy="213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62464" y="1139565"/>
            <a:ext cx="8386119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2288" lvl="0" indent="-284974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VE" sz="1600" dirty="0" smtClean="0">
                <a:solidFill>
                  <a:srgbClr val="4F81BD">
                    <a:lumMod val="50000"/>
                  </a:srgbClr>
                </a:solidFill>
              </a:rPr>
              <a:t>Entidad pública ofrece participación privada en un proyecto o servicio por un periodo de tiempo determinado (largo plazo) definiendo a través de un contrato una clara asignación de riesgos y responsabilidades de </a:t>
            </a:r>
            <a:r>
              <a:rPr lang="es-VE" sz="1600" dirty="0">
                <a:solidFill>
                  <a:srgbClr val="4F81BD">
                    <a:lumMod val="50000"/>
                  </a:srgbClr>
                </a:solidFill>
              </a:rPr>
              <a:t>cada una de las </a:t>
            </a:r>
            <a:r>
              <a:rPr lang="es-VE" sz="1600" dirty="0" smtClean="0">
                <a:solidFill>
                  <a:srgbClr val="4F81BD">
                    <a:lumMod val="50000"/>
                  </a:srgbClr>
                </a:solidFill>
              </a:rPr>
              <a:t>partes</a:t>
            </a:r>
          </a:p>
          <a:p>
            <a:pPr marL="462288" lvl="0" indent="-284974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PA" sz="1600" dirty="0" smtClean="0">
                <a:solidFill>
                  <a:srgbClr val="4F81BD">
                    <a:lumMod val="50000"/>
                  </a:srgbClr>
                </a:solidFill>
              </a:rPr>
              <a:t>No incluye propiedad sobre los activos, finalizado el plazo de concesión, se revierten los activos al Estado</a:t>
            </a:r>
          </a:p>
          <a:p>
            <a:pPr marL="462288" lvl="0" indent="-284974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PA" sz="1600" dirty="0" smtClean="0">
                <a:solidFill>
                  <a:srgbClr val="4F81BD">
                    <a:lumMod val="50000"/>
                  </a:srgbClr>
                </a:solidFill>
              </a:rPr>
              <a:t>Se otorgan facultades al privado, con exigencia de recursos, nivel de servicio </a:t>
            </a:r>
          </a:p>
          <a:p>
            <a:pPr marL="462288" lvl="0" indent="-284974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s-VE" sz="16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8" name="CuadroTexto 2"/>
          <p:cNvSpPr txBox="1"/>
          <p:nvPr/>
        </p:nvSpPr>
        <p:spPr>
          <a:xfrm>
            <a:off x="5052759" y="441476"/>
            <a:ext cx="3452013" cy="230584"/>
          </a:xfrm>
          <a:prstGeom prst="rect">
            <a:avLst/>
          </a:prstGeom>
          <a:noFill/>
        </p:spPr>
        <p:txBody>
          <a:bodyPr wrap="square" lIns="91192" tIns="45597" rIns="91192" bIns="45597" rtlCol="0">
            <a:spAutoFit/>
          </a:bodyPr>
          <a:lstStyle/>
          <a:p>
            <a:pPr marL="177319"/>
            <a:r>
              <a:rPr lang="es-VE" sz="900" b="1" dirty="0" smtClean="0">
                <a:solidFill>
                  <a:srgbClr val="99FF33"/>
                </a:solidFill>
              </a:rPr>
              <a:t>2.	La </a:t>
            </a:r>
            <a:r>
              <a:rPr lang="es-VE" sz="900" b="1" dirty="0">
                <a:solidFill>
                  <a:srgbClr val="99FF33"/>
                </a:solidFill>
              </a:rPr>
              <a:t>figura de las APP en la inversión en </a:t>
            </a:r>
            <a:r>
              <a:rPr lang="es-VE" sz="900" b="1" dirty="0" smtClean="0">
                <a:solidFill>
                  <a:srgbClr val="99FF33"/>
                </a:solidFill>
              </a:rPr>
              <a:t>infraestructuras</a:t>
            </a:r>
            <a:endParaRPr lang="es-VE" sz="900" b="1" dirty="0">
              <a:solidFill>
                <a:srgbClr val="99FF3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307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220" y="-23803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2415" y="411164"/>
            <a:ext cx="8642352" cy="474207"/>
          </a:xfrm>
        </p:spPr>
        <p:txBody>
          <a:bodyPr/>
          <a:lstStyle/>
          <a:p>
            <a:r>
              <a:rPr lang="es-PA" sz="1800" dirty="0" err="1" smtClean="0"/>
              <a:t>APP´s</a:t>
            </a:r>
            <a:r>
              <a:rPr lang="es-PA" sz="1800" dirty="0" smtClean="0"/>
              <a:t> en </a:t>
            </a:r>
            <a:r>
              <a:rPr lang="es-PA" sz="1800" dirty="0" err="1" smtClean="0"/>
              <a:t>America</a:t>
            </a:r>
            <a:r>
              <a:rPr lang="es-PA" sz="1800" dirty="0" smtClean="0"/>
              <a:t> Latina</a:t>
            </a:r>
            <a:endParaRPr lang="es-VE" sz="1800" dirty="0"/>
          </a:p>
        </p:txBody>
      </p:sp>
      <p:sp>
        <p:nvSpPr>
          <p:cNvPr id="7" name="6 Rectángulo"/>
          <p:cNvSpPr/>
          <p:nvPr/>
        </p:nvSpPr>
        <p:spPr>
          <a:xfrm>
            <a:off x="181159" y="1185274"/>
            <a:ext cx="3866410" cy="2808213"/>
          </a:xfrm>
          <a:prstGeom prst="rect">
            <a:avLst/>
          </a:prstGeom>
        </p:spPr>
        <p:txBody>
          <a:bodyPr wrap="square" lIns="91192" tIns="45597" rIns="91192" bIns="45597">
            <a:spAutoFit/>
          </a:bodyPr>
          <a:lstStyle/>
          <a:p>
            <a:pPr marL="182563" indent="-182563">
              <a:spcBef>
                <a:spcPts val="6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s-VE" sz="1400" dirty="0">
                <a:solidFill>
                  <a:schemeClr val="accent1">
                    <a:lumMod val="50000"/>
                  </a:schemeClr>
                </a:solidFill>
              </a:rPr>
              <a:t>En América Latina las inversiones </a:t>
            </a:r>
            <a:r>
              <a:rPr lang="es-VE" sz="1400" dirty="0" smtClean="0">
                <a:solidFill>
                  <a:schemeClr val="accent1">
                    <a:lumMod val="50000"/>
                  </a:schemeClr>
                </a:solidFill>
              </a:rPr>
              <a:t>privadas en infraestructura se </a:t>
            </a:r>
            <a:r>
              <a:rPr lang="es-VE" sz="1400" dirty="0">
                <a:solidFill>
                  <a:schemeClr val="accent1">
                    <a:lumMod val="50000"/>
                  </a:schemeClr>
                </a:solidFill>
              </a:rPr>
              <a:t>han producido principalmente en las áreas de </a:t>
            </a:r>
            <a:r>
              <a:rPr lang="es-VE" sz="1400" i="1" dirty="0" smtClean="0">
                <a:solidFill>
                  <a:schemeClr val="accent1">
                    <a:lumMod val="50000"/>
                  </a:schemeClr>
                </a:solidFill>
              </a:rPr>
              <a:t>telecomunicaciones y energía eléctrica, logística (puertos y aeropuertos) y vialidad.</a:t>
            </a:r>
          </a:p>
          <a:p>
            <a:pPr marL="182563" indent="-182563">
              <a:spcBef>
                <a:spcPts val="6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s-VE" sz="1400" dirty="0" smtClean="0">
                <a:solidFill>
                  <a:schemeClr val="accent1">
                    <a:lumMod val="50000"/>
                  </a:schemeClr>
                </a:solidFill>
              </a:rPr>
              <a:t>Menos inversiones se observan en </a:t>
            </a:r>
            <a:r>
              <a:rPr lang="es-VE" sz="1400" i="1" dirty="0" smtClean="0">
                <a:solidFill>
                  <a:schemeClr val="accent1">
                    <a:lumMod val="50000"/>
                  </a:schemeClr>
                </a:solidFill>
              </a:rPr>
              <a:t>agua, transporte urbano, equipamientos públicos.  </a:t>
            </a:r>
          </a:p>
          <a:p>
            <a:pPr marL="182563" indent="-182563">
              <a:spcBef>
                <a:spcPts val="6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s-VE" sz="1400" dirty="0" smtClean="0">
                <a:solidFill>
                  <a:schemeClr val="accent1">
                    <a:lumMod val="50000"/>
                  </a:schemeClr>
                </a:solidFill>
              </a:rPr>
              <a:t>Países mas consolidados  están incluyendo educación, salud, </a:t>
            </a:r>
            <a:r>
              <a:rPr lang="es-VE" sz="14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s-VE" sz="1400" dirty="0" smtClean="0">
                <a:solidFill>
                  <a:schemeClr val="accent1">
                    <a:lumMod val="50000"/>
                  </a:schemeClr>
                </a:solidFill>
              </a:rPr>
              <a:t>quipamiento y servicios públicos.   </a:t>
            </a:r>
          </a:p>
          <a:p>
            <a:pPr marL="177317">
              <a:spcBef>
                <a:spcPts val="600"/>
              </a:spcBef>
              <a:spcAft>
                <a:spcPts val="300"/>
              </a:spcAft>
            </a:pPr>
            <a:endParaRPr lang="es-VE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7 Imagen"/>
          <p:cNvPicPr/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31642" y="2005469"/>
            <a:ext cx="4706278" cy="2392797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4421189" y="1444623"/>
            <a:ext cx="4572000" cy="430639"/>
          </a:xfrm>
          <a:prstGeom prst="rect">
            <a:avLst/>
          </a:prstGeom>
        </p:spPr>
        <p:txBody>
          <a:bodyPr lIns="91192" tIns="45597" rIns="91192" bIns="45597">
            <a:spAutoFit/>
          </a:bodyPr>
          <a:lstStyle/>
          <a:p>
            <a:r>
              <a:rPr lang="es-ES" sz="1100" b="1" dirty="0">
                <a:solidFill>
                  <a:prstClr val="black"/>
                </a:solidFill>
              </a:rPr>
              <a:t>Evolución del número de proyectos en diferentes sectores realizados bajo el modelo de APP en América Latina</a:t>
            </a:r>
            <a:endParaRPr lang="es-VE" sz="1100" dirty="0">
              <a:solidFill>
                <a:prstClr val="black"/>
              </a:solidFill>
            </a:endParaRPr>
          </a:p>
        </p:txBody>
      </p:sp>
      <p:pic>
        <p:nvPicPr>
          <p:cNvPr id="9" name="8 Imagen"/>
          <p:cNvPicPr/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03288" y="3715930"/>
            <a:ext cx="1631746" cy="682336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3256984" y="4470658"/>
            <a:ext cx="5807651" cy="245973"/>
          </a:xfrm>
          <a:prstGeom prst="rect">
            <a:avLst/>
          </a:prstGeom>
        </p:spPr>
        <p:txBody>
          <a:bodyPr wrap="square" lIns="91192" tIns="45597" rIns="91192" bIns="45597">
            <a:spAutoFit/>
          </a:bodyPr>
          <a:lstStyle/>
          <a:p>
            <a:pPr algn="r"/>
            <a:r>
              <a:rPr lang="es-VE" sz="1000" dirty="0">
                <a:solidFill>
                  <a:prstClr val="black"/>
                </a:solidFill>
              </a:rPr>
              <a:t>Fuente: elaboración José Manuel </a:t>
            </a:r>
            <a:r>
              <a:rPr lang="es-VE" sz="1000" dirty="0" err="1">
                <a:solidFill>
                  <a:prstClr val="black"/>
                </a:solidFill>
              </a:rPr>
              <a:t>Vassallo</a:t>
            </a:r>
            <a:r>
              <a:rPr lang="es-VE" sz="1000" dirty="0">
                <a:solidFill>
                  <a:prstClr val="black"/>
                </a:solidFill>
              </a:rPr>
              <a:t> a partir de datos del Banco Mundial. PPI Project </a:t>
            </a:r>
            <a:r>
              <a:rPr lang="es-VE" sz="1000" dirty="0" err="1">
                <a:solidFill>
                  <a:prstClr val="black"/>
                </a:solidFill>
              </a:rPr>
              <a:t>Database</a:t>
            </a:r>
            <a:endParaRPr lang="fr-FR" sz="1000" dirty="0">
              <a:solidFill>
                <a:prstClr val="black"/>
              </a:solidFill>
            </a:endParaRPr>
          </a:p>
        </p:txBody>
      </p:sp>
      <p:sp>
        <p:nvSpPr>
          <p:cNvPr id="10" name="CuadroTexto 2"/>
          <p:cNvSpPr txBox="1"/>
          <p:nvPr/>
        </p:nvSpPr>
        <p:spPr>
          <a:xfrm>
            <a:off x="5052759" y="415547"/>
            <a:ext cx="3452013" cy="230584"/>
          </a:xfrm>
          <a:prstGeom prst="rect">
            <a:avLst/>
          </a:prstGeom>
          <a:noFill/>
        </p:spPr>
        <p:txBody>
          <a:bodyPr wrap="square" lIns="91192" tIns="45597" rIns="91192" bIns="45597" rtlCol="0">
            <a:spAutoFit/>
          </a:bodyPr>
          <a:lstStyle/>
          <a:p>
            <a:pPr marL="177319"/>
            <a:r>
              <a:rPr lang="es-VE" sz="900" b="1" dirty="0" smtClean="0">
                <a:solidFill>
                  <a:srgbClr val="99FF33"/>
                </a:solidFill>
              </a:rPr>
              <a:t>2.	La </a:t>
            </a:r>
            <a:r>
              <a:rPr lang="es-VE" sz="900" b="1" dirty="0">
                <a:solidFill>
                  <a:srgbClr val="99FF33"/>
                </a:solidFill>
              </a:rPr>
              <a:t>figura de las APP en la inversión en </a:t>
            </a:r>
            <a:r>
              <a:rPr lang="es-VE" sz="900" b="1" dirty="0" smtClean="0">
                <a:solidFill>
                  <a:srgbClr val="99FF33"/>
                </a:solidFill>
              </a:rPr>
              <a:t>infraestructuras</a:t>
            </a:r>
            <a:endParaRPr lang="es-VE" sz="900" b="1" dirty="0">
              <a:solidFill>
                <a:srgbClr val="99FF3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7047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plate JB">
  <a:themeElements>
    <a:clrScheme name="Template JB 8">
      <a:dk1>
        <a:srgbClr val="000000"/>
      </a:dk1>
      <a:lt1>
        <a:srgbClr val="FFFFFF"/>
      </a:lt1>
      <a:dk2>
        <a:srgbClr val="B69404"/>
      </a:dk2>
      <a:lt2>
        <a:srgbClr val="C0C0C0"/>
      </a:lt2>
      <a:accent1>
        <a:srgbClr val="0000FF"/>
      </a:accent1>
      <a:accent2>
        <a:srgbClr val="E2E1C0"/>
      </a:accent2>
      <a:accent3>
        <a:srgbClr val="FFFFFF"/>
      </a:accent3>
      <a:accent4>
        <a:srgbClr val="000000"/>
      </a:accent4>
      <a:accent5>
        <a:srgbClr val="AAAAFF"/>
      </a:accent5>
      <a:accent6>
        <a:srgbClr val="CDCCAE"/>
      </a:accent6>
      <a:hlink>
        <a:srgbClr val="3D97AF"/>
      </a:hlink>
      <a:folHlink>
        <a:srgbClr val="B72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rtlCol="0" anchor="ctr" anchorCtr="1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J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JB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JB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JB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JB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JB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JB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JB 8">
        <a:dk1>
          <a:srgbClr val="000000"/>
        </a:dk1>
        <a:lt1>
          <a:srgbClr val="FFFFFF"/>
        </a:lt1>
        <a:dk2>
          <a:srgbClr val="B69404"/>
        </a:dk2>
        <a:lt2>
          <a:srgbClr val="C0C0C0"/>
        </a:lt2>
        <a:accent1>
          <a:srgbClr val="0000FF"/>
        </a:accent1>
        <a:accent2>
          <a:srgbClr val="E2E1C0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CDCCAE"/>
        </a:accent6>
        <a:hlink>
          <a:srgbClr val="3D97AF"/>
        </a:hlink>
        <a:folHlink>
          <a:srgbClr val="B72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28598</TotalTime>
  <Words>1513</Words>
  <Application>Microsoft Office PowerPoint</Application>
  <PresentationFormat>Presentación en pantalla (16:9)</PresentationFormat>
  <Paragraphs>302</Paragraphs>
  <Slides>27</Slides>
  <Notes>27</Notes>
  <HiddenSlides>4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27</vt:i4>
      </vt:variant>
    </vt:vector>
  </HeadingPairs>
  <TitlesOfParts>
    <vt:vector size="30" baseType="lpstr">
      <vt:lpstr>Office Theme</vt:lpstr>
      <vt:lpstr>1_Office Theme</vt:lpstr>
      <vt:lpstr>Template JB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El IDEAL: una contribución a la reflexión </vt:lpstr>
      <vt:lpstr>Diapositiva 27</vt:lpstr>
    </vt:vector>
  </TitlesOfParts>
  <Company>NL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Walter Ayala</dc:creator>
  <cp:lastModifiedBy>Lucia</cp:lastModifiedBy>
  <cp:revision>650</cp:revision>
  <cp:lastPrinted>2015-10-21T17:30:58Z</cp:lastPrinted>
  <dcterms:created xsi:type="dcterms:W3CDTF">2013-07-19T20:47:40Z</dcterms:created>
  <dcterms:modified xsi:type="dcterms:W3CDTF">2016-04-22T04:51:11Z</dcterms:modified>
</cp:coreProperties>
</file>