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tiff" ContentType="image/tif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1"/>
  </p:notesMasterIdLst>
  <p:sldIdLst>
    <p:sldId id="479" r:id="rId2"/>
    <p:sldId id="470" r:id="rId3"/>
    <p:sldId id="487" r:id="rId4"/>
    <p:sldId id="471" r:id="rId5"/>
    <p:sldId id="472" r:id="rId6"/>
    <p:sldId id="473" r:id="rId7"/>
    <p:sldId id="474" r:id="rId8"/>
    <p:sldId id="469" r:id="rId9"/>
    <p:sldId id="475" r:id="rId10"/>
    <p:sldId id="481" r:id="rId11"/>
    <p:sldId id="476" r:id="rId12"/>
    <p:sldId id="480" r:id="rId13"/>
    <p:sldId id="488" r:id="rId14"/>
    <p:sldId id="478" r:id="rId15"/>
    <p:sldId id="482" r:id="rId16"/>
    <p:sldId id="483" r:id="rId17"/>
    <p:sldId id="484" r:id="rId18"/>
    <p:sldId id="485" r:id="rId19"/>
    <p:sldId id="486" r:id="rId20"/>
  </p:sldIdLst>
  <p:sldSz cx="9906000" cy="6858000" type="A4"/>
  <p:notesSz cx="7010400" cy="9296400"/>
  <p:defaultTextStyle>
    <a:lvl1pPr marL="0" algn="l" rtl="0" latinLnBrk="0">
      <a:defRPr lang="es-ES" sz="2100" kern="1200">
        <a:solidFill>
          <a:schemeClr val="tx1"/>
        </a:solidFill>
        <a:latin typeface="+mn-lt"/>
        <a:ea typeface="+mn-ea"/>
        <a:cs typeface="+mn-cs"/>
      </a:defRPr>
    </a:lvl1pPr>
    <a:lvl2pPr marL="536433" algn="l" rtl="0" latinLnBrk="0">
      <a:defRPr lang="es-ES" sz="2100" kern="1200">
        <a:solidFill>
          <a:schemeClr val="tx1"/>
        </a:solidFill>
        <a:latin typeface="+mn-lt"/>
        <a:ea typeface="+mn-ea"/>
        <a:cs typeface="+mn-cs"/>
      </a:defRPr>
    </a:lvl2pPr>
    <a:lvl3pPr marL="1072866" algn="l" rtl="0" latinLnBrk="0">
      <a:defRPr lang="es-ES" sz="2100" kern="1200">
        <a:solidFill>
          <a:schemeClr val="tx1"/>
        </a:solidFill>
        <a:latin typeface="+mn-lt"/>
        <a:ea typeface="+mn-ea"/>
        <a:cs typeface="+mn-cs"/>
      </a:defRPr>
    </a:lvl3pPr>
    <a:lvl4pPr marL="1609298" algn="l" rtl="0" latinLnBrk="0">
      <a:defRPr lang="es-ES" sz="2100" kern="1200">
        <a:solidFill>
          <a:schemeClr val="tx1"/>
        </a:solidFill>
        <a:latin typeface="+mn-lt"/>
        <a:ea typeface="+mn-ea"/>
        <a:cs typeface="+mn-cs"/>
      </a:defRPr>
    </a:lvl4pPr>
    <a:lvl5pPr marL="2145731" algn="l" rtl="0" latinLnBrk="0">
      <a:defRPr lang="es-ES" sz="2100" kern="1200">
        <a:solidFill>
          <a:schemeClr val="tx1"/>
        </a:solidFill>
        <a:latin typeface="+mn-lt"/>
        <a:ea typeface="+mn-ea"/>
        <a:cs typeface="+mn-cs"/>
      </a:defRPr>
    </a:lvl5pPr>
    <a:lvl6pPr marL="2682164" algn="l" rtl="0" latinLnBrk="0">
      <a:defRPr lang="es-ES" sz="2100" kern="1200">
        <a:solidFill>
          <a:schemeClr val="tx1"/>
        </a:solidFill>
        <a:latin typeface="+mn-lt"/>
        <a:ea typeface="+mn-ea"/>
        <a:cs typeface="+mn-cs"/>
      </a:defRPr>
    </a:lvl6pPr>
    <a:lvl7pPr marL="3218597" algn="l" rtl="0" latinLnBrk="0">
      <a:defRPr lang="es-ES" sz="2100" kern="1200">
        <a:solidFill>
          <a:schemeClr val="tx1"/>
        </a:solidFill>
        <a:latin typeface="+mn-lt"/>
        <a:ea typeface="+mn-ea"/>
        <a:cs typeface="+mn-cs"/>
      </a:defRPr>
    </a:lvl7pPr>
    <a:lvl8pPr marL="3755029" algn="l" rtl="0" latinLnBrk="0">
      <a:defRPr lang="es-ES" sz="2100" kern="1200">
        <a:solidFill>
          <a:schemeClr val="tx1"/>
        </a:solidFill>
        <a:latin typeface="+mn-lt"/>
        <a:ea typeface="+mn-ea"/>
        <a:cs typeface="+mn-cs"/>
      </a:defRPr>
    </a:lvl8pPr>
    <a:lvl9pPr marL="4291462" algn="l" rtl="0" latinLnBrk="0">
      <a:defRPr lang="es-ES" sz="21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D2F"/>
    <a:srgbClr val="3E1E25"/>
    <a:srgbClr val="0E19F2"/>
    <a:srgbClr val="09109F"/>
    <a:srgbClr val="E82CB7"/>
    <a:srgbClr val="FFFF99"/>
    <a:srgbClr val="89B0FF"/>
    <a:srgbClr val="D317A2"/>
    <a:srgbClr val="4013E7"/>
    <a:srgbClr val="FFDC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27102A9-8310-4765-A935-A1911B00CA55}" styleName="Estilo claro 1 - Acento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32" autoAdjust="0"/>
    <p:restoredTop sz="94095" autoAdjust="0"/>
  </p:normalViewPr>
  <p:slideViewPr>
    <p:cSldViewPr>
      <p:cViewPr varScale="1">
        <p:scale>
          <a:sx n="63" d="100"/>
          <a:sy n="63" d="100"/>
        </p:scale>
        <p:origin x="1064" y="3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none" spc="0" baseline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defRPr>
            </a:pPr>
            <a:r>
              <a:rPr lang="es-PA" sz="2000" b="0" cap="none" spc="0" baseline="0" dirty="0" smtClean="0">
                <a:ln>
                  <a:noFill/>
                </a:ln>
                <a:solidFill>
                  <a:srgbClr val="09109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Productores por Provincia, </a:t>
            </a:r>
            <a:r>
              <a:rPr lang="es-PA" sz="2000" b="0" cap="none" spc="0" baseline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2014</a:t>
            </a:r>
            <a:endParaRPr lang="es-PA" sz="2000" b="0" cap="none" spc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c:rich>
      </c:tx>
      <c:layout>
        <c:manualLayout>
          <c:xMode val="edge"/>
          <c:yMode val="edge"/>
          <c:x val="0.14640968895022446"/>
          <c:y val="3.350042686412703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none" spc="0" baseline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defRPr>
          </a:pPr>
          <a:endParaRPr lang="es-PA"/>
        </a:p>
      </c:txPr>
    </c:title>
    <c:autoTitleDeleted val="0"/>
    <c:plotArea>
      <c:layout>
        <c:manualLayout>
          <c:layoutTarget val="inner"/>
          <c:xMode val="edge"/>
          <c:yMode val="edge"/>
          <c:x val="0.13750308938533462"/>
          <c:y val="0.20463226224969869"/>
          <c:w val="0.81109086030956001"/>
          <c:h val="0.67889548319536674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 flip="none" rotWithShape="1">
              <a:gsLst>
                <a:gs pos="0">
                  <a:srgbClr val="E46C0A">
                    <a:shade val="30000"/>
                    <a:satMod val="115000"/>
                  </a:srgbClr>
                </a:gs>
                <a:gs pos="50000">
                  <a:srgbClr val="E46C0A">
                    <a:shade val="67500"/>
                    <a:satMod val="115000"/>
                  </a:srgbClr>
                </a:gs>
                <a:gs pos="100000">
                  <a:srgbClr val="E46C0A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gradFill flip="none" rotWithShape="1">
                <a:gsLst>
                  <a:gs pos="0">
                    <a:srgbClr val="E46C0A">
                      <a:shade val="30000"/>
                      <a:satMod val="115000"/>
                    </a:srgbClr>
                  </a:gs>
                  <a:gs pos="50000">
                    <a:srgbClr val="E46C0A">
                      <a:shade val="67500"/>
                      <a:satMod val="115000"/>
                    </a:srgbClr>
                  </a:gs>
                  <a:gs pos="100000">
                    <a:srgbClr val="E46C0A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p3d contourW="19050">
                <a:contourClr>
                  <a:schemeClr val="bg1"/>
                </a:contourClr>
              </a:sp3d>
            </c:spPr>
          </c:dPt>
          <c:dPt>
            <c:idx val="1"/>
            <c:invertIfNegative val="0"/>
            <c:bubble3D val="0"/>
            <c:spPr>
              <a:gradFill flip="none" rotWithShape="1">
                <a:gsLst>
                  <a:gs pos="0">
                    <a:srgbClr val="E46C0A">
                      <a:shade val="30000"/>
                      <a:satMod val="115000"/>
                    </a:srgbClr>
                  </a:gs>
                  <a:gs pos="50000">
                    <a:srgbClr val="E46C0A">
                      <a:shade val="67500"/>
                      <a:satMod val="115000"/>
                    </a:srgbClr>
                  </a:gs>
                  <a:gs pos="100000">
                    <a:srgbClr val="E46C0A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p3d contourW="19050">
                <a:contourClr>
                  <a:schemeClr val="bg1"/>
                </a:contourClr>
              </a:sp3d>
            </c:spPr>
          </c:dPt>
          <c:dPt>
            <c:idx val="2"/>
            <c:invertIfNegative val="0"/>
            <c:bubble3D val="0"/>
            <c:spPr>
              <a:gradFill flip="none" rotWithShape="1">
                <a:gsLst>
                  <a:gs pos="0">
                    <a:srgbClr val="E46C0A">
                      <a:shade val="30000"/>
                      <a:satMod val="115000"/>
                    </a:srgbClr>
                  </a:gs>
                  <a:gs pos="50000">
                    <a:srgbClr val="E46C0A">
                      <a:shade val="67500"/>
                      <a:satMod val="115000"/>
                    </a:srgbClr>
                  </a:gs>
                  <a:gs pos="100000">
                    <a:srgbClr val="E46C0A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p3d contourW="19050">
                <a:contourClr>
                  <a:schemeClr val="bg1"/>
                </a:contourClr>
              </a:sp3d>
            </c:spPr>
          </c:dPt>
          <c:dPt>
            <c:idx val="3"/>
            <c:invertIfNegative val="0"/>
            <c:bubble3D val="0"/>
            <c:spPr>
              <a:gradFill flip="none" rotWithShape="1">
                <a:gsLst>
                  <a:gs pos="0">
                    <a:srgbClr val="E46C0A">
                      <a:shade val="30000"/>
                      <a:satMod val="115000"/>
                    </a:srgbClr>
                  </a:gs>
                  <a:gs pos="50000">
                    <a:srgbClr val="E46C0A">
                      <a:shade val="67500"/>
                      <a:satMod val="115000"/>
                    </a:srgbClr>
                  </a:gs>
                  <a:gs pos="100000">
                    <a:srgbClr val="E46C0A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p3d contourW="19050">
                <a:contourClr>
                  <a:schemeClr val="bg1"/>
                </a:contourClr>
              </a:sp3d>
            </c:spPr>
          </c:dPt>
          <c:dPt>
            <c:idx val="4"/>
            <c:invertIfNegative val="0"/>
            <c:bubble3D val="0"/>
            <c:spPr>
              <a:gradFill flip="none" rotWithShape="1">
                <a:gsLst>
                  <a:gs pos="0">
                    <a:srgbClr val="E46C0A">
                      <a:shade val="30000"/>
                      <a:satMod val="115000"/>
                    </a:srgbClr>
                  </a:gs>
                  <a:gs pos="50000">
                    <a:srgbClr val="E46C0A">
                      <a:shade val="67500"/>
                      <a:satMod val="115000"/>
                    </a:srgbClr>
                  </a:gs>
                  <a:gs pos="100000">
                    <a:srgbClr val="E46C0A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p3d contourW="19050">
                <a:contourClr>
                  <a:schemeClr val="bg1"/>
                </a:contourClr>
              </a:sp3d>
            </c:spPr>
          </c:dPt>
          <c:dPt>
            <c:idx val="5"/>
            <c:invertIfNegative val="0"/>
            <c:bubble3D val="0"/>
            <c:spPr>
              <a:gradFill flip="none" rotWithShape="1">
                <a:gsLst>
                  <a:gs pos="0">
                    <a:srgbClr val="E46C0A">
                      <a:shade val="30000"/>
                      <a:satMod val="115000"/>
                    </a:srgbClr>
                  </a:gs>
                  <a:gs pos="50000">
                    <a:srgbClr val="E46C0A">
                      <a:shade val="67500"/>
                      <a:satMod val="115000"/>
                    </a:srgbClr>
                  </a:gs>
                  <a:gs pos="100000">
                    <a:srgbClr val="E46C0A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p3d contourW="19050">
                <a:contourClr>
                  <a:schemeClr val="bg1"/>
                </a:contourClr>
              </a:sp3d>
            </c:spPr>
          </c:dPt>
          <c:dPt>
            <c:idx val="6"/>
            <c:invertIfNegative val="0"/>
            <c:bubble3D val="0"/>
            <c:spPr>
              <a:gradFill flip="none" rotWithShape="1">
                <a:gsLst>
                  <a:gs pos="0">
                    <a:srgbClr val="E46C0A">
                      <a:shade val="30000"/>
                      <a:satMod val="115000"/>
                    </a:srgbClr>
                  </a:gs>
                  <a:gs pos="50000">
                    <a:srgbClr val="E46C0A">
                      <a:shade val="67500"/>
                      <a:satMod val="115000"/>
                    </a:srgbClr>
                  </a:gs>
                  <a:gs pos="100000">
                    <a:srgbClr val="E46C0A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p3d contourW="19050">
                <a:contourClr>
                  <a:schemeClr val="bg1"/>
                </a:contourClr>
              </a:sp3d>
            </c:spPr>
          </c:dPt>
          <c:dPt>
            <c:idx val="7"/>
            <c:invertIfNegative val="0"/>
            <c:bubble3D val="0"/>
            <c:spPr>
              <a:gradFill flip="none" rotWithShape="1">
                <a:gsLst>
                  <a:gs pos="0">
                    <a:srgbClr val="E46C0A">
                      <a:shade val="30000"/>
                      <a:satMod val="115000"/>
                    </a:srgbClr>
                  </a:gs>
                  <a:gs pos="50000">
                    <a:srgbClr val="E46C0A">
                      <a:shade val="67500"/>
                      <a:satMod val="115000"/>
                    </a:srgbClr>
                  </a:gs>
                  <a:gs pos="100000">
                    <a:srgbClr val="E46C0A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p3d contourW="19050">
                <a:contourClr>
                  <a:schemeClr val="bg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2"/>
                    </a:solidFill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pPr>
                <a:endParaRPr lang="es-P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Hoja1!$A$2:$A$9</c:f>
              <c:strCache>
                <c:ptCount val="8"/>
                <c:pt idx="0">
                  <c:v>Bocas </c:v>
                </c:pt>
                <c:pt idx="1">
                  <c:v>Coclé</c:v>
                </c:pt>
                <c:pt idx="2">
                  <c:v>Colón</c:v>
                </c:pt>
                <c:pt idx="3">
                  <c:v>Chiriquí</c:v>
                </c:pt>
                <c:pt idx="4">
                  <c:v>Herrera</c:v>
                </c:pt>
                <c:pt idx="5">
                  <c:v>Los Santos </c:v>
                </c:pt>
                <c:pt idx="6">
                  <c:v>Panamá</c:v>
                </c:pt>
                <c:pt idx="7">
                  <c:v>Veraguas</c:v>
                </c:pt>
              </c:strCache>
            </c:strRef>
          </c:cat>
          <c:val>
            <c:numRef>
              <c:f>Hoja1!$C$2:$C$9</c:f>
              <c:numCache>
                <c:formatCode>General</c:formatCode>
                <c:ptCount val="8"/>
                <c:pt idx="0">
                  <c:v>0.4</c:v>
                </c:pt>
                <c:pt idx="1">
                  <c:v>2.4</c:v>
                </c:pt>
                <c:pt idx="2">
                  <c:v>0.5</c:v>
                </c:pt>
                <c:pt idx="3">
                  <c:v>25.2</c:v>
                </c:pt>
                <c:pt idx="4">
                  <c:v>18.7</c:v>
                </c:pt>
                <c:pt idx="5">
                  <c:v>43.4</c:v>
                </c:pt>
                <c:pt idx="6">
                  <c:v>5.3</c:v>
                </c:pt>
                <c:pt idx="7">
                  <c:v>4.0999999999999996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1214420112"/>
        <c:axId val="1214404880"/>
      </c:barChart>
      <c:catAx>
        <c:axId val="1214420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s-PA"/>
          </a:p>
        </c:txPr>
        <c:crossAx val="1214404880"/>
        <c:crosses val="autoZero"/>
        <c:auto val="1"/>
        <c:lblAlgn val="ctr"/>
        <c:lblOffset val="100"/>
        <c:noMultiLvlLbl val="0"/>
      </c:catAx>
      <c:valAx>
        <c:axId val="1214404880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PA" sz="2000" dirty="0" smtClean="0">
                    <a:solidFill>
                      <a:schemeClr val="accent2"/>
                    </a:solidFill>
                  </a:rPr>
                  <a:t>%</a:t>
                </a:r>
                <a:endParaRPr lang="es-PA" sz="2000" dirty="0">
                  <a:solidFill>
                    <a:schemeClr val="accent2"/>
                  </a:solidFill>
                </a:endParaRPr>
              </a:p>
            </c:rich>
          </c:tx>
          <c:layout>
            <c:manualLayout>
              <c:xMode val="edge"/>
              <c:yMode val="edge"/>
              <c:x val="4.3433079911320061E-2"/>
              <c:y val="0.4612037687883416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1" i="0" u="none" strike="noStrike" kern="1200" baseline="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pPr>
              <a:endParaRPr lang="es-PA"/>
            </a:p>
          </c:txPr>
        </c:title>
        <c:numFmt formatCode="General" sourceLinked="1"/>
        <c:majorTickMark val="out"/>
        <c:minorTickMark val="none"/>
        <c:tickLblPos val="none"/>
        <c:crossAx val="1214420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E2496D-8DCC-484D-9A42-A375348E6853}" type="doc">
      <dgm:prSet loTypeId="urn:microsoft.com/office/officeart/2009/3/layout/IncreasingArrowsProcess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PA"/>
        </a:p>
      </dgm:t>
    </dgm:pt>
    <dgm:pt modelId="{DE1244CE-DB99-42A7-99B3-DC84FC4AA414}">
      <dgm:prSet phldrT="[Texto]" custT="1"/>
      <dgm:spPr>
        <a:solidFill>
          <a:srgbClr val="89B0FF"/>
        </a:solidFill>
      </dgm:spPr>
      <dgm:t>
        <a:bodyPr/>
        <a:lstStyle/>
        <a:p>
          <a:r>
            <a:rPr lang="es-PA" sz="1200" dirty="0" smtClean="0"/>
            <a:t>A 5 Plantas Grandes</a:t>
          </a:r>
          <a:endParaRPr lang="es-PA" sz="1200" dirty="0"/>
        </a:p>
      </dgm:t>
    </dgm:pt>
    <dgm:pt modelId="{22280789-FBC1-4E40-B215-69939C732832}" type="parTrans" cxnId="{A246EC63-375D-433A-B4D8-568773A4C76E}">
      <dgm:prSet/>
      <dgm:spPr/>
      <dgm:t>
        <a:bodyPr/>
        <a:lstStyle/>
        <a:p>
          <a:endParaRPr lang="es-PA" sz="1200"/>
        </a:p>
      </dgm:t>
    </dgm:pt>
    <dgm:pt modelId="{54E0D70A-5701-4D9C-8FDD-898F019300A9}" type="sibTrans" cxnId="{A246EC63-375D-433A-B4D8-568773A4C76E}">
      <dgm:prSet/>
      <dgm:spPr/>
      <dgm:t>
        <a:bodyPr/>
        <a:lstStyle/>
        <a:p>
          <a:endParaRPr lang="es-PA" sz="1200"/>
        </a:p>
      </dgm:t>
    </dgm:pt>
    <dgm:pt modelId="{F64252E9-E090-4D1D-ACE9-55352EFB85AB}">
      <dgm:prSet phldrT="[Texto]" custT="1"/>
      <dgm:spPr/>
      <dgm:t>
        <a:bodyPr anchor="ctr"/>
        <a:lstStyle/>
        <a:p>
          <a:pPr algn="ctr"/>
          <a:r>
            <a:rPr lang="es-PA" sz="1800" dirty="0" smtClean="0"/>
            <a:t>11%</a:t>
          </a:r>
          <a:endParaRPr lang="es-PA" sz="1800" dirty="0"/>
        </a:p>
      </dgm:t>
    </dgm:pt>
    <dgm:pt modelId="{3E5FC233-0C28-4CBE-A2E1-A16854957FFA}" type="parTrans" cxnId="{18C49B95-7167-4549-ACB9-1AC81DDC4F3F}">
      <dgm:prSet/>
      <dgm:spPr/>
      <dgm:t>
        <a:bodyPr/>
        <a:lstStyle/>
        <a:p>
          <a:endParaRPr lang="es-PA" sz="1200"/>
        </a:p>
      </dgm:t>
    </dgm:pt>
    <dgm:pt modelId="{934A7BB1-A7CB-4EAB-9B4D-80DF6EAE23B6}" type="sibTrans" cxnId="{18C49B95-7167-4549-ACB9-1AC81DDC4F3F}">
      <dgm:prSet/>
      <dgm:spPr/>
      <dgm:t>
        <a:bodyPr/>
        <a:lstStyle/>
        <a:p>
          <a:endParaRPr lang="es-PA" sz="1200"/>
        </a:p>
      </dgm:t>
    </dgm:pt>
    <dgm:pt modelId="{5BF6A65F-599C-4F25-AF50-DBF98C1120F6}">
      <dgm:prSet phldrT="[Texto]" custT="1"/>
      <dgm:spPr>
        <a:solidFill>
          <a:schemeClr val="accent1"/>
        </a:solidFill>
      </dgm:spPr>
      <dgm:t>
        <a:bodyPr/>
        <a:lstStyle/>
        <a:p>
          <a:pPr algn="ctr"/>
          <a:r>
            <a:rPr lang="es-PA" sz="1200" dirty="0" smtClean="0"/>
            <a:t>Queserías Artesanales</a:t>
          </a:r>
          <a:endParaRPr lang="es-PA" sz="1200" dirty="0"/>
        </a:p>
      </dgm:t>
    </dgm:pt>
    <dgm:pt modelId="{4B187E92-B4FD-4DF4-86E0-62065846B35B}" type="sibTrans" cxnId="{5FCBBD1E-CE4D-4835-BA82-EA974CB73363}">
      <dgm:prSet/>
      <dgm:spPr/>
      <dgm:t>
        <a:bodyPr/>
        <a:lstStyle/>
        <a:p>
          <a:endParaRPr lang="es-PA" sz="1200"/>
        </a:p>
      </dgm:t>
    </dgm:pt>
    <dgm:pt modelId="{D56CD79B-2BB7-4585-9A7D-CF3DA3257521}" type="parTrans" cxnId="{5FCBBD1E-CE4D-4835-BA82-EA974CB73363}">
      <dgm:prSet/>
      <dgm:spPr/>
      <dgm:t>
        <a:bodyPr/>
        <a:lstStyle/>
        <a:p>
          <a:endParaRPr lang="es-PA" sz="1200"/>
        </a:p>
      </dgm:t>
    </dgm:pt>
    <dgm:pt modelId="{8FB1F828-6EEB-4A30-92AB-C352CCA4C46A}">
      <dgm:prSet phldrT="[Texto]" custT="1"/>
      <dgm:spPr/>
      <dgm:t>
        <a:bodyPr anchor="ctr"/>
        <a:lstStyle/>
        <a:p>
          <a:pPr algn="ctr"/>
          <a:r>
            <a:rPr lang="es-PA" sz="1800" dirty="0" smtClean="0"/>
            <a:t>89%</a:t>
          </a:r>
          <a:endParaRPr lang="es-PA" sz="1800" dirty="0"/>
        </a:p>
      </dgm:t>
    </dgm:pt>
    <dgm:pt modelId="{4077D1BB-EF49-4938-8C31-C83499FE423E}" type="sibTrans" cxnId="{5BC666DB-A693-4E26-BCD2-F2A29E465894}">
      <dgm:prSet/>
      <dgm:spPr/>
      <dgm:t>
        <a:bodyPr/>
        <a:lstStyle/>
        <a:p>
          <a:endParaRPr lang="es-PA" sz="1200"/>
        </a:p>
      </dgm:t>
    </dgm:pt>
    <dgm:pt modelId="{2FCD9A27-1946-483D-8293-D63FF71ADC0C}" type="parTrans" cxnId="{5BC666DB-A693-4E26-BCD2-F2A29E465894}">
      <dgm:prSet/>
      <dgm:spPr/>
      <dgm:t>
        <a:bodyPr/>
        <a:lstStyle/>
        <a:p>
          <a:endParaRPr lang="es-PA" sz="1200"/>
        </a:p>
      </dgm:t>
    </dgm:pt>
    <dgm:pt modelId="{BF1A937A-0447-47EB-A190-EB17CD7202E7}" type="pres">
      <dgm:prSet presAssocID="{87E2496D-8DCC-484D-9A42-A375348E6853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es-PA"/>
        </a:p>
      </dgm:t>
    </dgm:pt>
    <dgm:pt modelId="{698DB3CF-EC25-4DE7-9D3C-13DEC39B28D0}" type="pres">
      <dgm:prSet presAssocID="{DE1244CE-DB99-42A7-99B3-DC84FC4AA414}" presName="parentText1" presStyleLbl="node1" presStyleIdx="0" presStyleCnt="2" custScaleY="16753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B119C08F-4CA1-40BE-BF06-6174ED109915}" type="pres">
      <dgm:prSet presAssocID="{DE1244CE-DB99-42A7-99B3-DC84FC4AA414}" presName="childText1" presStyleLbl="solidAlignAcc1" presStyleIdx="0" presStyleCnt="2" custScaleX="43606" custScaleY="43741" custLinFactNeighborX="-17936" custLinFactNeighborY="-2373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7D6BDC1E-70BF-4C97-9FEA-5BE847297875}" type="pres">
      <dgm:prSet presAssocID="{5BF6A65F-599C-4F25-AF50-DBF98C1120F6}" presName="parentText2" presStyleLbl="node1" presStyleIdx="1" presStyleCnt="2" custScaleY="171625" custLinFactNeighborY="1389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CA7D6AC3-C6A7-4E09-9F2A-2DBF21204242}" type="pres">
      <dgm:prSet presAssocID="{5BF6A65F-599C-4F25-AF50-DBF98C1120F6}" presName="childText2" presStyleLbl="solidAlignAcc1" presStyleIdx="1" presStyleCnt="2" custScaleX="43605" custScaleY="43741" custLinFactNeighborX="-15326" custLinFactNeighborY="-2702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PA"/>
        </a:p>
      </dgm:t>
    </dgm:pt>
  </dgm:ptLst>
  <dgm:cxnLst>
    <dgm:cxn modelId="{722C9FCB-4EA6-42B0-8C4C-0214BC350EAD}" type="presOf" srcId="{87E2496D-8DCC-484D-9A42-A375348E6853}" destId="{BF1A937A-0447-47EB-A190-EB17CD7202E7}" srcOrd="0" destOrd="0" presId="urn:microsoft.com/office/officeart/2009/3/layout/IncreasingArrowsProcess"/>
    <dgm:cxn modelId="{35A8A6D7-3A8E-465A-9D02-A9DBA9839012}" type="presOf" srcId="{8FB1F828-6EEB-4A30-92AB-C352CCA4C46A}" destId="{B119C08F-4CA1-40BE-BF06-6174ED109915}" srcOrd="0" destOrd="0" presId="urn:microsoft.com/office/officeart/2009/3/layout/IncreasingArrowsProcess"/>
    <dgm:cxn modelId="{5BC666DB-A693-4E26-BCD2-F2A29E465894}" srcId="{DE1244CE-DB99-42A7-99B3-DC84FC4AA414}" destId="{8FB1F828-6EEB-4A30-92AB-C352CCA4C46A}" srcOrd="0" destOrd="0" parTransId="{2FCD9A27-1946-483D-8293-D63FF71ADC0C}" sibTransId="{4077D1BB-EF49-4938-8C31-C83499FE423E}"/>
    <dgm:cxn modelId="{C47DDCDE-F120-47DA-ADB5-FB14C35D26E8}" type="presOf" srcId="{DE1244CE-DB99-42A7-99B3-DC84FC4AA414}" destId="{698DB3CF-EC25-4DE7-9D3C-13DEC39B28D0}" srcOrd="0" destOrd="0" presId="urn:microsoft.com/office/officeart/2009/3/layout/IncreasingArrowsProcess"/>
    <dgm:cxn modelId="{B7A3C1F0-98B5-4C3D-ACB7-C79172D2B0F2}" type="presOf" srcId="{F64252E9-E090-4D1D-ACE9-55352EFB85AB}" destId="{CA7D6AC3-C6A7-4E09-9F2A-2DBF21204242}" srcOrd="0" destOrd="0" presId="urn:microsoft.com/office/officeart/2009/3/layout/IncreasingArrowsProcess"/>
    <dgm:cxn modelId="{A246EC63-375D-433A-B4D8-568773A4C76E}" srcId="{87E2496D-8DCC-484D-9A42-A375348E6853}" destId="{DE1244CE-DB99-42A7-99B3-DC84FC4AA414}" srcOrd="0" destOrd="0" parTransId="{22280789-FBC1-4E40-B215-69939C732832}" sibTransId="{54E0D70A-5701-4D9C-8FDD-898F019300A9}"/>
    <dgm:cxn modelId="{2E22C656-0C93-4E29-B4CF-6F9B7140FCE3}" type="presOf" srcId="{5BF6A65F-599C-4F25-AF50-DBF98C1120F6}" destId="{7D6BDC1E-70BF-4C97-9FEA-5BE847297875}" srcOrd="0" destOrd="0" presId="urn:microsoft.com/office/officeart/2009/3/layout/IncreasingArrowsProcess"/>
    <dgm:cxn modelId="{18C49B95-7167-4549-ACB9-1AC81DDC4F3F}" srcId="{5BF6A65F-599C-4F25-AF50-DBF98C1120F6}" destId="{F64252E9-E090-4D1D-ACE9-55352EFB85AB}" srcOrd="0" destOrd="0" parTransId="{3E5FC233-0C28-4CBE-A2E1-A16854957FFA}" sibTransId="{934A7BB1-A7CB-4EAB-9B4D-80DF6EAE23B6}"/>
    <dgm:cxn modelId="{5FCBBD1E-CE4D-4835-BA82-EA974CB73363}" srcId="{87E2496D-8DCC-484D-9A42-A375348E6853}" destId="{5BF6A65F-599C-4F25-AF50-DBF98C1120F6}" srcOrd="1" destOrd="0" parTransId="{D56CD79B-2BB7-4585-9A7D-CF3DA3257521}" sibTransId="{4B187E92-B4FD-4DF4-86E0-62065846B35B}"/>
    <dgm:cxn modelId="{1FCDF0B0-E2A2-4403-9756-B5487CFD4526}" type="presParOf" srcId="{BF1A937A-0447-47EB-A190-EB17CD7202E7}" destId="{698DB3CF-EC25-4DE7-9D3C-13DEC39B28D0}" srcOrd="0" destOrd="0" presId="urn:microsoft.com/office/officeart/2009/3/layout/IncreasingArrowsProcess"/>
    <dgm:cxn modelId="{F3D877A8-D047-4CF6-AD37-AE4DD3988DB5}" type="presParOf" srcId="{BF1A937A-0447-47EB-A190-EB17CD7202E7}" destId="{B119C08F-4CA1-40BE-BF06-6174ED109915}" srcOrd="1" destOrd="0" presId="urn:microsoft.com/office/officeart/2009/3/layout/IncreasingArrowsProcess"/>
    <dgm:cxn modelId="{9C2C3C60-1130-4D86-89BB-8218A2F6BCF8}" type="presParOf" srcId="{BF1A937A-0447-47EB-A190-EB17CD7202E7}" destId="{7D6BDC1E-70BF-4C97-9FEA-5BE847297875}" srcOrd="2" destOrd="0" presId="urn:microsoft.com/office/officeart/2009/3/layout/IncreasingArrowsProcess"/>
    <dgm:cxn modelId="{B742B55C-C44A-4146-A515-05AC4867A396}" type="presParOf" srcId="{BF1A937A-0447-47EB-A190-EB17CD7202E7}" destId="{CA7D6AC3-C6A7-4E09-9F2A-2DBF21204242}" srcOrd="3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29A28B7-2A67-4703-8D33-9B463DC5FEC8}" type="doc">
      <dgm:prSet loTypeId="urn:microsoft.com/office/officeart/2009/3/layout/PlusandMinus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PA"/>
        </a:p>
      </dgm:t>
    </dgm:pt>
    <dgm:pt modelId="{7D340C46-386F-4A31-9E97-67E8D5EE1955}">
      <dgm:prSet phldrT="[Texto]" custT="1"/>
      <dgm:spPr>
        <a:xfrm>
          <a:off x="55287" y="249002"/>
          <a:ext cx="3890457" cy="2030539"/>
        </a:xfrm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s-PA" sz="1600" b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+mn-ea"/>
              <a:cs typeface="+mn-cs"/>
            </a:rPr>
            <a:t>FORTALEZAS</a:t>
          </a:r>
        </a:p>
        <a:p>
          <a:r>
            <a:rPr lang="es-PA" sz="1000" b="1" dirty="0" smtClean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SUFICIENTES RECURSOS </a:t>
          </a:r>
          <a:r>
            <a:rPr lang="es-PA" sz="1000" dirty="0" smtClean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(</a:t>
          </a:r>
          <a:r>
            <a:rPr lang="es-PA" sz="1000" b="1" dirty="0" smtClean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productores, tierra, pasto, animales, agua, capital)</a:t>
          </a:r>
        </a:p>
        <a:p>
          <a:endParaRPr lang="es-PA" sz="800" b="1" dirty="0" smtClean="0"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r>
            <a:rPr lang="es-PA" sz="1000" b="1" dirty="0" smtClean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POSIBILIDAD DE CRECIMIENTO </a:t>
          </a:r>
          <a:r>
            <a:rPr lang="es-PA" sz="1000" dirty="0" smtClean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(&gt;50%)</a:t>
          </a:r>
        </a:p>
        <a:p>
          <a:endParaRPr lang="es-PA" sz="800" dirty="0" smtClean="0"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r>
            <a:rPr lang="es-PA" sz="1000" b="1" dirty="0" smtClean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ALTA INVERSION INICIAL </a:t>
          </a:r>
        </a:p>
        <a:p>
          <a:r>
            <a:rPr lang="es-PA" sz="1000" b="1" dirty="0" smtClean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EXCELENTE PRECIO</a:t>
          </a:r>
        </a:p>
      </dgm:t>
    </dgm:pt>
    <dgm:pt modelId="{7AFB74EE-26F6-426C-818F-92C2479C057B}" type="parTrans" cxnId="{98EFF79F-03E8-47A2-A7BC-EBC6D825DC32}">
      <dgm:prSet/>
      <dgm:spPr/>
      <dgm:t>
        <a:bodyPr/>
        <a:lstStyle/>
        <a:p>
          <a:endParaRPr lang="es-PA" sz="3200"/>
        </a:p>
      </dgm:t>
    </dgm:pt>
    <dgm:pt modelId="{D85C4063-8ECC-455E-B844-2D9647C79058}" type="sibTrans" cxnId="{98EFF79F-03E8-47A2-A7BC-EBC6D825DC32}">
      <dgm:prSet/>
      <dgm:spPr/>
      <dgm:t>
        <a:bodyPr/>
        <a:lstStyle/>
        <a:p>
          <a:endParaRPr lang="es-PA" sz="3200"/>
        </a:p>
      </dgm:t>
    </dgm:pt>
    <dgm:pt modelId="{7697FB7F-5FD2-48ED-880F-CD521DD31BAF}">
      <dgm:prSet phldrT="[Texto]" custT="1"/>
      <dgm:spPr>
        <a:xfrm>
          <a:off x="4246438" y="249002"/>
          <a:ext cx="3890457" cy="2030539"/>
        </a:xfrm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l"/>
          <a:r>
            <a:rPr lang="es-PA" sz="16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+mn-ea"/>
              <a:cs typeface="+mn-cs"/>
            </a:rPr>
            <a:t>DEBILIDADES</a:t>
          </a:r>
        </a:p>
        <a:p>
          <a:pPr algn="l"/>
          <a:r>
            <a:rPr lang="es-PA" sz="1000" b="1" dirty="0" smtClean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VACIO TECNOLOGICO EN FINCAS (No hay cultura de producción)</a:t>
          </a:r>
        </a:p>
        <a:p>
          <a:pPr algn="l"/>
          <a:endParaRPr lang="es-PA" sz="1000" b="1" dirty="0" smtClean="0"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algn="l"/>
          <a:r>
            <a:rPr lang="es-PA" sz="1000" b="1" dirty="0" smtClean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DEFICIENTE GESTION GANADERA  </a:t>
          </a:r>
        </a:p>
        <a:p>
          <a:pPr algn="l"/>
          <a:r>
            <a:rPr lang="es-PA" sz="1000" b="1" dirty="0" smtClean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BAJA PRODUCTIVIDAD Y COMPETITIVIDAD</a:t>
          </a:r>
        </a:p>
        <a:p>
          <a:pPr algn="l"/>
          <a:endParaRPr lang="es-PA" sz="1000" b="1" dirty="0" smtClean="0"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algn="l"/>
          <a:r>
            <a:rPr lang="es-PA" sz="1000" b="1" dirty="0" smtClean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ESCASEZ  MANO DE OBRA</a:t>
          </a:r>
        </a:p>
      </dgm:t>
    </dgm:pt>
    <dgm:pt modelId="{AFAE8E27-2F61-4A85-8CBE-0A1207252DD4}" type="parTrans" cxnId="{BFDD13F1-C664-4E3F-9B1A-556636076A11}">
      <dgm:prSet/>
      <dgm:spPr/>
      <dgm:t>
        <a:bodyPr/>
        <a:lstStyle/>
        <a:p>
          <a:endParaRPr lang="es-PA" sz="3200"/>
        </a:p>
      </dgm:t>
    </dgm:pt>
    <dgm:pt modelId="{5684E2C0-96D6-41AB-BF11-2C2307591B57}" type="sibTrans" cxnId="{BFDD13F1-C664-4E3F-9B1A-556636076A11}">
      <dgm:prSet/>
      <dgm:spPr/>
      <dgm:t>
        <a:bodyPr/>
        <a:lstStyle/>
        <a:p>
          <a:endParaRPr lang="es-PA" sz="3200"/>
        </a:p>
      </dgm:t>
    </dgm:pt>
    <dgm:pt modelId="{D891EDA7-0D75-47C0-9276-373E0B2F97F2}" type="pres">
      <dgm:prSet presAssocID="{129A28B7-2A67-4703-8D33-9B463DC5FEC8}" presName="Name0" presStyleCnt="0">
        <dgm:presLayoutVars>
          <dgm:chMax val="2"/>
          <dgm:chPref val="2"/>
          <dgm:dir/>
          <dgm:animOne/>
          <dgm:resizeHandles val="exact"/>
        </dgm:presLayoutVars>
      </dgm:prSet>
      <dgm:spPr/>
      <dgm:t>
        <a:bodyPr/>
        <a:lstStyle/>
        <a:p>
          <a:endParaRPr lang="es-PA"/>
        </a:p>
      </dgm:t>
    </dgm:pt>
    <dgm:pt modelId="{6E51EDBB-89F8-4EE2-AD7E-34D6E9A59D9A}" type="pres">
      <dgm:prSet presAssocID="{129A28B7-2A67-4703-8D33-9B463DC5FEC8}" presName="Background" presStyleLbl="bgImgPlace1" presStyleIdx="0" presStyleCnt="1"/>
      <dgm:spPr>
        <a:solidFill>
          <a:srgbClr val="F4F7ED"/>
        </a:solidFill>
        <a:ln w="12700">
          <a:solidFill>
            <a:schemeClr val="bg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es-PA"/>
        </a:p>
      </dgm:t>
    </dgm:pt>
    <dgm:pt modelId="{7E5B3B77-D28B-45C4-AB44-49B0A04DFAFC}" type="pres">
      <dgm:prSet presAssocID="{129A28B7-2A67-4703-8D33-9B463DC5FEC8}" presName="ParentText1" presStyleLbl="revTx" presStyleIdx="0" presStyleCnt="2">
        <dgm:presLayoutVars>
          <dgm:chMax val="0"/>
          <dgm:chPref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s-PA"/>
        </a:p>
      </dgm:t>
    </dgm:pt>
    <dgm:pt modelId="{05B297BA-22C3-403F-B4C7-BE8E4567F208}" type="pres">
      <dgm:prSet presAssocID="{129A28B7-2A67-4703-8D33-9B463DC5FEC8}" presName="ParentText2" presStyleLbl="revTx" presStyleIdx="1" presStyleCnt="2">
        <dgm:presLayoutVars>
          <dgm:chMax val="0"/>
          <dgm:chPref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s-PA"/>
        </a:p>
      </dgm:t>
    </dgm:pt>
    <dgm:pt modelId="{7B28F0E3-60D9-4484-B9FA-56131E771091}" type="pres">
      <dgm:prSet presAssocID="{129A28B7-2A67-4703-8D33-9B463DC5FEC8}" presName="Plus" presStyleLbl="alignNode1" presStyleIdx="0" presStyleCnt="2"/>
      <dgm:spPr>
        <a:gradFill flip="none" rotWithShape="0">
          <a:gsLst>
            <a:gs pos="0">
              <a:schemeClr val="accent5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5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5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2700000" scaled="1"/>
          <a:tileRect/>
        </a:gradFill>
        <a:ln w="12700">
          <a:solidFill>
            <a:schemeClr val="bg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es-PA"/>
        </a:p>
      </dgm:t>
    </dgm:pt>
    <dgm:pt modelId="{CE42A560-A606-4A74-BBD2-04EDCE7C42B6}" type="pres">
      <dgm:prSet presAssocID="{129A28B7-2A67-4703-8D33-9B463DC5FEC8}" presName="Minus" presStyleLbl="alignNode1" presStyleIdx="1" presStyleCnt="2"/>
      <dgm:spPr>
        <a:gradFill flip="none" rotWithShape="0">
          <a:gsLst>
            <a:gs pos="0">
              <a:schemeClr val="accent5">
                <a:hueOff val="-9933876"/>
                <a:satOff val="39811"/>
                <a:lumOff val="8628"/>
                <a:shade val="30000"/>
                <a:satMod val="115000"/>
              </a:schemeClr>
            </a:gs>
            <a:gs pos="50000">
              <a:schemeClr val="accent5">
                <a:hueOff val="-9933876"/>
                <a:satOff val="39811"/>
                <a:lumOff val="8628"/>
                <a:shade val="67500"/>
                <a:satMod val="115000"/>
              </a:schemeClr>
            </a:gs>
            <a:gs pos="100000">
              <a:schemeClr val="accent5">
                <a:hueOff val="-9933876"/>
                <a:satOff val="39811"/>
                <a:lumOff val="8628"/>
                <a:shade val="100000"/>
                <a:satMod val="115000"/>
              </a:schemeClr>
            </a:gs>
          </a:gsLst>
          <a:lin ang="2700000" scaled="1"/>
          <a:tileRect/>
        </a:gradFill>
        <a:ln w="12700">
          <a:solidFill>
            <a:schemeClr val="bg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es-PA"/>
        </a:p>
      </dgm:t>
    </dgm:pt>
    <dgm:pt modelId="{6F3C21A2-5CAD-4552-95C5-AC3C07ED5218}" type="pres">
      <dgm:prSet presAssocID="{129A28B7-2A67-4703-8D33-9B463DC5FEC8}" presName="Divider" presStyleLbl="parChTrans1D1" presStyleIdx="0" presStyleCnt="1"/>
      <dgm:spPr/>
      <dgm:t>
        <a:bodyPr/>
        <a:lstStyle/>
        <a:p>
          <a:endParaRPr lang="es-PA"/>
        </a:p>
      </dgm:t>
    </dgm:pt>
  </dgm:ptLst>
  <dgm:cxnLst>
    <dgm:cxn modelId="{AFC0A8AD-6D50-4375-BDDE-E8BC50793BE3}" type="presOf" srcId="{129A28B7-2A67-4703-8D33-9B463DC5FEC8}" destId="{D891EDA7-0D75-47C0-9276-373E0B2F97F2}" srcOrd="0" destOrd="0" presId="urn:microsoft.com/office/officeart/2009/3/layout/PlusandMinus"/>
    <dgm:cxn modelId="{BFDD13F1-C664-4E3F-9B1A-556636076A11}" srcId="{129A28B7-2A67-4703-8D33-9B463DC5FEC8}" destId="{7697FB7F-5FD2-48ED-880F-CD521DD31BAF}" srcOrd="1" destOrd="0" parTransId="{AFAE8E27-2F61-4A85-8CBE-0A1207252DD4}" sibTransId="{5684E2C0-96D6-41AB-BF11-2C2307591B57}"/>
    <dgm:cxn modelId="{7BBAE80B-F8DD-4503-97AF-5F58EBFD17E3}" type="presOf" srcId="{7D340C46-386F-4A31-9E97-67E8D5EE1955}" destId="{7E5B3B77-D28B-45C4-AB44-49B0A04DFAFC}" srcOrd="0" destOrd="0" presId="urn:microsoft.com/office/officeart/2009/3/layout/PlusandMinus"/>
    <dgm:cxn modelId="{3FD3C662-4CD9-4882-9A5F-C63F231BE3C3}" type="presOf" srcId="{7697FB7F-5FD2-48ED-880F-CD521DD31BAF}" destId="{05B297BA-22C3-403F-B4C7-BE8E4567F208}" srcOrd="0" destOrd="0" presId="urn:microsoft.com/office/officeart/2009/3/layout/PlusandMinus"/>
    <dgm:cxn modelId="{98EFF79F-03E8-47A2-A7BC-EBC6D825DC32}" srcId="{129A28B7-2A67-4703-8D33-9B463DC5FEC8}" destId="{7D340C46-386F-4A31-9E97-67E8D5EE1955}" srcOrd="0" destOrd="0" parTransId="{7AFB74EE-26F6-426C-818F-92C2479C057B}" sibTransId="{D85C4063-8ECC-455E-B844-2D9647C79058}"/>
    <dgm:cxn modelId="{D39F5477-2042-4FDF-8E98-C2AB392EFC2E}" type="presParOf" srcId="{D891EDA7-0D75-47C0-9276-373E0B2F97F2}" destId="{6E51EDBB-89F8-4EE2-AD7E-34D6E9A59D9A}" srcOrd="0" destOrd="0" presId="urn:microsoft.com/office/officeart/2009/3/layout/PlusandMinus"/>
    <dgm:cxn modelId="{615E6414-1181-49C7-85C6-4C71F1554EB1}" type="presParOf" srcId="{D891EDA7-0D75-47C0-9276-373E0B2F97F2}" destId="{7E5B3B77-D28B-45C4-AB44-49B0A04DFAFC}" srcOrd="1" destOrd="0" presId="urn:microsoft.com/office/officeart/2009/3/layout/PlusandMinus"/>
    <dgm:cxn modelId="{E4ADF2DE-EE59-451D-8E74-556184433A95}" type="presParOf" srcId="{D891EDA7-0D75-47C0-9276-373E0B2F97F2}" destId="{05B297BA-22C3-403F-B4C7-BE8E4567F208}" srcOrd="2" destOrd="0" presId="urn:microsoft.com/office/officeart/2009/3/layout/PlusandMinus"/>
    <dgm:cxn modelId="{8AE369B5-4E8D-44DE-8CA9-3150864694F8}" type="presParOf" srcId="{D891EDA7-0D75-47C0-9276-373E0B2F97F2}" destId="{7B28F0E3-60D9-4484-B9FA-56131E771091}" srcOrd="3" destOrd="0" presId="urn:microsoft.com/office/officeart/2009/3/layout/PlusandMinus"/>
    <dgm:cxn modelId="{03632953-D0C2-4E31-A505-3600EF209CA8}" type="presParOf" srcId="{D891EDA7-0D75-47C0-9276-373E0B2F97F2}" destId="{CE42A560-A606-4A74-BBD2-04EDCE7C42B6}" srcOrd="4" destOrd="0" presId="urn:microsoft.com/office/officeart/2009/3/layout/PlusandMinus"/>
    <dgm:cxn modelId="{4BAEAD79-ECF8-4CCB-8011-946F52A7B017}" type="presParOf" srcId="{D891EDA7-0D75-47C0-9276-373E0B2F97F2}" destId="{6F3C21A2-5CAD-4552-95C5-AC3C07ED5218}" srcOrd="5" destOrd="0" presId="urn:microsoft.com/office/officeart/2009/3/layout/PlusandMinu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29A28B7-2A67-4703-8D33-9B463DC5FEC8}" type="doc">
      <dgm:prSet loTypeId="urn:microsoft.com/office/officeart/2009/3/layout/PlusandMinus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PA"/>
        </a:p>
      </dgm:t>
    </dgm:pt>
    <dgm:pt modelId="{5AF3F5AA-D23A-4A51-9A27-3532B304A39C}">
      <dgm:prSet custT="1"/>
      <dgm:spPr>
        <a:xfrm>
          <a:off x="4246446" y="2706135"/>
          <a:ext cx="3890457" cy="1947088"/>
        </a:xfrm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s-PA" sz="16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+mn-ea"/>
              <a:cs typeface="+mn-cs"/>
            </a:rPr>
            <a:t>AMENAZAS</a:t>
          </a:r>
        </a:p>
        <a:p>
          <a:r>
            <a:rPr lang="es-PA" sz="1000" b="1" dirty="0" smtClean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PLANES URBANISTICOS</a:t>
          </a:r>
        </a:p>
        <a:p>
          <a:endParaRPr lang="es-PA" sz="1000" b="1" dirty="0" smtClean="0"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r>
            <a:rPr lang="es-PA" sz="1000" b="1" dirty="0" smtClean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POCA CONTINUIDAD GENERACIONAL</a:t>
          </a:r>
        </a:p>
        <a:p>
          <a:endParaRPr lang="es-PA" sz="1000" b="1" dirty="0" smtClean="0"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r>
            <a:rPr lang="es-PA" sz="1000" b="1" dirty="0" smtClean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TLC’S</a:t>
          </a:r>
        </a:p>
        <a:p>
          <a:endParaRPr lang="es-PA" sz="1000" b="1" dirty="0" smtClean="0"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r>
            <a:rPr lang="es-PA" sz="1000" b="1" dirty="0" smtClean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BAJA COMPETITIVIDAD</a:t>
          </a:r>
        </a:p>
        <a:p>
          <a:r>
            <a:rPr lang="es-PA" sz="1000" b="1" dirty="0" smtClean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ALTO COSTO DE PRODUCCION</a:t>
          </a:r>
          <a:endParaRPr lang="es-PA" sz="1000" b="1" dirty="0"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C49A1242-8F44-4135-84AA-28DE8D9728D8}" type="parTrans" cxnId="{33610E4C-B099-4C58-AF10-380EDED11160}">
      <dgm:prSet/>
      <dgm:spPr/>
      <dgm:t>
        <a:bodyPr/>
        <a:lstStyle/>
        <a:p>
          <a:endParaRPr lang="es-PA" sz="3200"/>
        </a:p>
      </dgm:t>
    </dgm:pt>
    <dgm:pt modelId="{DB445778-5B0C-4B60-8B53-EDFA27E1ADF5}" type="sibTrans" cxnId="{33610E4C-B099-4C58-AF10-380EDED11160}">
      <dgm:prSet/>
      <dgm:spPr/>
      <dgm:t>
        <a:bodyPr/>
        <a:lstStyle/>
        <a:p>
          <a:endParaRPr lang="es-PA" sz="3200"/>
        </a:p>
      </dgm:t>
    </dgm:pt>
    <dgm:pt modelId="{7D340C46-386F-4A31-9E97-67E8D5EE1955}">
      <dgm:prSet phldrT="[Texto]" custT="1"/>
      <dgm:spPr>
        <a:xfrm>
          <a:off x="55287" y="249002"/>
          <a:ext cx="3890457" cy="2030539"/>
        </a:xfrm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s-PA" sz="16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OPORTUNIDADES</a:t>
          </a:r>
        </a:p>
        <a:p>
          <a:endParaRPr lang="es-PA" sz="1200" b="1" dirty="0" smtClean="0">
            <a:latin typeface="Arial"/>
            <a:ea typeface="+mn-ea"/>
            <a:cs typeface="+mn-cs"/>
          </a:endParaRPr>
        </a:p>
        <a:p>
          <a:r>
            <a:rPr lang="es-PA" sz="1000" b="1" dirty="0" smtClean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PAIS DEFICITARIO</a:t>
          </a:r>
        </a:p>
        <a:p>
          <a:r>
            <a:rPr lang="es-PA" sz="1000" b="1" dirty="0" smtClean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</a:t>
          </a:r>
        </a:p>
        <a:p>
          <a:r>
            <a:rPr lang="es-PA" sz="1000" b="1" dirty="0" smtClean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MERCADO EN CRECIMIENTO</a:t>
          </a:r>
        </a:p>
        <a:p>
          <a:endParaRPr lang="es-PA" sz="1000" b="1" dirty="0" smtClean="0"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r>
            <a:rPr lang="es-PA" sz="1000" b="1" dirty="0" smtClean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MAS COMPETITIVIDAD EN EL SECTOR</a:t>
          </a:r>
        </a:p>
      </dgm:t>
    </dgm:pt>
    <dgm:pt modelId="{D85C4063-8ECC-455E-B844-2D9647C79058}" type="sibTrans" cxnId="{98EFF79F-03E8-47A2-A7BC-EBC6D825DC32}">
      <dgm:prSet/>
      <dgm:spPr/>
      <dgm:t>
        <a:bodyPr/>
        <a:lstStyle/>
        <a:p>
          <a:endParaRPr lang="es-PA" sz="3200"/>
        </a:p>
      </dgm:t>
    </dgm:pt>
    <dgm:pt modelId="{7AFB74EE-26F6-426C-818F-92C2479C057B}" type="parTrans" cxnId="{98EFF79F-03E8-47A2-A7BC-EBC6D825DC32}">
      <dgm:prSet/>
      <dgm:spPr/>
      <dgm:t>
        <a:bodyPr/>
        <a:lstStyle/>
        <a:p>
          <a:endParaRPr lang="es-PA" sz="3200"/>
        </a:p>
      </dgm:t>
    </dgm:pt>
    <dgm:pt modelId="{AFB281C8-F898-43DC-BEE2-127F6CFC53F6}" type="pres">
      <dgm:prSet presAssocID="{129A28B7-2A67-4703-8D33-9B463DC5FEC8}" presName="Name0" presStyleCnt="0">
        <dgm:presLayoutVars>
          <dgm:chMax val="2"/>
          <dgm:chPref val="2"/>
          <dgm:dir/>
          <dgm:animOne/>
          <dgm:resizeHandles val="exact"/>
        </dgm:presLayoutVars>
      </dgm:prSet>
      <dgm:spPr/>
      <dgm:t>
        <a:bodyPr/>
        <a:lstStyle/>
        <a:p>
          <a:endParaRPr lang="es-PA"/>
        </a:p>
      </dgm:t>
    </dgm:pt>
    <dgm:pt modelId="{A31F32FF-727E-465A-9062-5BE82A085103}" type="pres">
      <dgm:prSet presAssocID="{129A28B7-2A67-4703-8D33-9B463DC5FEC8}" presName="Background" presStyleLbl="bgImgPlace1" presStyleIdx="0" presStyleCnt="1"/>
      <dgm:spPr>
        <a:solidFill>
          <a:srgbClr val="FAF0F0"/>
        </a:solidFill>
        <a:ln w="12700">
          <a:solidFill>
            <a:schemeClr val="bg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es-PA"/>
        </a:p>
      </dgm:t>
    </dgm:pt>
    <dgm:pt modelId="{F51F6024-B181-44BF-A19B-01FA134005AA}" type="pres">
      <dgm:prSet presAssocID="{129A28B7-2A67-4703-8D33-9B463DC5FEC8}" presName="ParentText1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3359E970-525F-445F-887E-F6E10C89B60A}" type="pres">
      <dgm:prSet presAssocID="{129A28B7-2A67-4703-8D33-9B463DC5FEC8}" presName="ParentText2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2708C99B-B560-41E7-8D35-A8860ED34050}" type="pres">
      <dgm:prSet presAssocID="{129A28B7-2A67-4703-8D33-9B463DC5FEC8}" presName="Plus" presStyleLbl="alignNode1" presStyleIdx="0" presStyleCnt="2"/>
      <dgm:spPr>
        <a:gradFill flip="none" rotWithShape="0">
          <a:gsLst>
            <a:gs pos="0">
              <a:srgbClr val="009900">
                <a:shade val="30000"/>
                <a:satMod val="115000"/>
              </a:srgbClr>
            </a:gs>
            <a:gs pos="50000">
              <a:srgbClr val="009900">
                <a:shade val="67500"/>
                <a:satMod val="115000"/>
              </a:srgbClr>
            </a:gs>
            <a:gs pos="100000">
              <a:srgbClr val="009900">
                <a:shade val="100000"/>
                <a:satMod val="115000"/>
              </a:srgbClr>
            </a:gs>
          </a:gsLst>
          <a:lin ang="2700000" scaled="1"/>
          <a:tileRect/>
        </a:gradFill>
        <a:ln w="12700">
          <a:solidFill>
            <a:schemeClr val="bg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es-PA"/>
        </a:p>
      </dgm:t>
    </dgm:pt>
    <dgm:pt modelId="{8C649095-1DD6-411B-9F18-0A072D1BD379}" type="pres">
      <dgm:prSet presAssocID="{129A28B7-2A67-4703-8D33-9B463DC5FEC8}" presName="Minus" presStyleLbl="alignNode1" presStyleIdx="1" presStyleCnt="2"/>
      <dgm:spPr>
        <a:gradFill flip="none" rotWithShape="0">
          <a:gsLst>
            <a:gs pos="0">
              <a:schemeClr val="accent2">
                <a:shade val="30000"/>
                <a:satMod val="115000"/>
              </a:schemeClr>
            </a:gs>
            <a:gs pos="50000">
              <a:schemeClr val="accent2">
                <a:shade val="67500"/>
                <a:satMod val="115000"/>
              </a:schemeClr>
            </a:gs>
            <a:gs pos="100000">
              <a:schemeClr val="accent2">
                <a:shade val="100000"/>
                <a:satMod val="115000"/>
              </a:schemeClr>
            </a:gs>
          </a:gsLst>
          <a:lin ang="0" scaled="1"/>
          <a:tileRect/>
        </a:gradFill>
        <a:ln w="12700">
          <a:solidFill>
            <a:schemeClr val="bg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es-PA"/>
        </a:p>
      </dgm:t>
    </dgm:pt>
    <dgm:pt modelId="{08DCB161-B96A-4D57-88A6-DCA2AF20EB38}" type="pres">
      <dgm:prSet presAssocID="{129A28B7-2A67-4703-8D33-9B463DC5FEC8}" presName="Divider" presStyleLbl="parChTrans1D1" presStyleIdx="0" presStyleCnt="1"/>
      <dgm:spPr/>
      <dgm:t>
        <a:bodyPr/>
        <a:lstStyle/>
        <a:p>
          <a:endParaRPr lang="es-PA"/>
        </a:p>
      </dgm:t>
    </dgm:pt>
  </dgm:ptLst>
  <dgm:cxnLst>
    <dgm:cxn modelId="{33610E4C-B099-4C58-AF10-380EDED11160}" srcId="{129A28B7-2A67-4703-8D33-9B463DC5FEC8}" destId="{5AF3F5AA-D23A-4A51-9A27-3532B304A39C}" srcOrd="1" destOrd="0" parTransId="{C49A1242-8F44-4135-84AA-28DE8D9728D8}" sibTransId="{DB445778-5B0C-4B60-8B53-EDFA27E1ADF5}"/>
    <dgm:cxn modelId="{BF05A322-172E-4162-B16D-5CD9E57C708F}" type="presOf" srcId="{5AF3F5AA-D23A-4A51-9A27-3532B304A39C}" destId="{3359E970-525F-445F-887E-F6E10C89B60A}" srcOrd="0" destOrd="0" presId="urn:microsoft.com/office/officeart/2009/3/layout/PlusandMinus"/>
    <dgm:cxn modelId="{5C28EAC1-6A15-4AB5-9D58-ABD2EC5A345A}" type="presOf" srcId="{7D340C46-386F-4A31-9E97-67E8D5EE1955}" destId="{F51F6024-B181-44BF-A19B-01FA134005AA}" srcOrd="0" destOrd="0" presId="urn:microsoft.com/office/officeart/2009/3/layout/PlusandMinus"/>
    <dgm:cxn modelId="{61B08B37-6CC9-4436-9500-9B695CD5CF31}" type="presOf" srcId="{129A28B7-2A67-4703-8D33-9B463DC5FEC8}" destId="{AFB281C8-F898-43DC-BEE2-127F6CFC53F6}" srcOrd="0" destOrd="0" presId="urn:microsoft.com/office/officeart/2009/3/layout/PlusandMinus"/>
    <dgm:cxn modelId="{98EFF79F-03E8-47A2-A7BC-EBC6D825DC32}" srcId="{129A28B7-2A67-4703-8D33-9B463DC5FEC8}" destId="{7D340C46-386F-4A31-9E97-67E8D5EE1955}" srcOrd="0" destOrd="0" parTransId="{7AFB74EE-26F6-426C-818F-92C2479C057B}" sibTransId="{D85C4063-8ECC-455E-B844-2D9647C79058}"/>
    <dgm:cxn modelId="{25FF13CB-CEAA-43D0-8C8F-80F09F33E9CA}" type="presParOf" srcId="{AFB281C8-F898-43DC-BEE2-127F6CFC53F6}" destId="{A31F32FF-727E-465A-9062-5BE82A085103}" srcOrd="0" destOrd="0" presId="urn:microsoft.com/office/officeart/2009/3/layout/PlusandMinus"/>
    <dgm:cxn modelId="{66F27EF5-E3ED-4C39-870B-15DC65E7C8A2}" type="presParOf" srcId="{AFB281C8-F898-43DC-BEE2-127F6CFC53F6}" destId="{F51F6024-B181-44BF-A19B-01FA134005AA}" srcOrd="1" destOrd="0" presId="urn:microsoft.com/office/officeart/2009/3/layout/PlusandMinus"/>
    <dgm:cxn modelId="{72B1DAB7-48FF-43A1-9E9E-21DA82E3144C}" type="presParOf" srcId="{AFB281C8-F898-43DC-BEE2-127F6CFC53F6}" destId="{3359E970-525F-445F-887E-F6E10C89B60A}" srcOrd="2" destOrd="0" presId="urn:microsoft.com/office/officeart/2009/3/layout/PlusandMinus"/>
    <dgm:cxn modelId="{7B5C66CF-2426-4D21-B82C-4EC3D65205DD}" type="presParOf" srcId="{AFB281C8-F898-43DC-BEE2-127F6CFC53F6}" destId="{2708C99B-B560-41E7-8D35-A8860ED34050}" srcOrd="3" destOrd="0" presId="urn:microsoft.com/office/officeart/2009/3/layout/PlusandMinus"/>
    <dgm:cxn modelId="{7B9C7C58-0742-482C-A065-28403CF5F1E7}" type="presParOf" srcId="{AFB281C8-F898-43DC-BEE2-127F6CFC53F6}" destId="{8C649095-1DD6-411B-9F18-0A072D1BD379}" srcOrd="4" destOrd="0" presId="urn:microsoft.com/office/officeart/2009/3/layout/PlusandMinus"/>
    <dgm:cxn modelId="{A62437E8-D09E-4FDF-92C2-AA939DF9DC2A}" type="presParOf" srcId="{AFB281C8-F898-43DC-BEE2-127F6CFC53F6}" destId="{08DCB161-B96A-4D57-88A6-DCA2AF20EB38}" srcOrd="5" destOrd="0" presId="urn:microsoft.com/office/officeart/2009/3/layout/PlusandMinu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2B94B44-3EAF-450D-AC31-D5589108DFEC}" type="doc">
      <dgm:prSet loTypeId="urn:microsoft.com/office/officeart/2005/8/layout/matrix3" loCatId="matrix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s-PA"/>
        </a:p>
      </dgm:t>
    </dgm:pt>
    <dgm:pt modelId="{F61620CD-83E7-45DC-9F82-F456206D8404}">
      <dgm:prSet custT="1"/>
      <dgm:spPr>
        <a:solidFill>
          <a:srgbClr val="C00000"/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rtl="0"/>
          <a:r>
            <a:rPr lang="es-PA" sz="1200" b="1" dirty="0" smtClean="0">
              <a:latin typeface="Calibri" pitchFamily="34" charset="0"/>
              <a:ea typeface="Arial Unicode MS" panose="020B0604020202020204" pitchFamily="34" charset="-128"/>
              <a:cs typeface="Arial Unicode MS" panose="020B0604020202020204" pitchFamily="34" charset="-128"/>
            </a:rPr>
            <a:t>Vacío de información Técnica</a:t>
          </a:r>
          <a:endParaRPr lang="es-PA" sz="1200" b="1" dirty="0">
            <a:latin typeface="Calibri" pitchFamily="34" charset="0"/>
            <a:ea typeface="Arial Unicode MS" panose="020B0604020202020204" pitchFamily="34" charset="-128"/>
            <a:cs typeface="Arial Unicode MS" panose="020B0604020202020204" pitchFamily="34" charset="-128"/>
          </a:endParaRPr>
        </a:p>
      </dgm:t>
    </dgm:pt>
    <dgm:pt modelId="{0E7D7A5A-291E-4D47-B652-AD7385D90AC6}" type="parTrans" cxnId="{43B3B95C-B6E7-4130-93FC-21BD7720663E}">
      <dgm:prSet/>
      <dgm:spPr/>
      <dgm:t>
        <a:bodyPr/>
        <a:lstStyle/>
        <a:p>
          <a:endParaRPr lang="es-PA" sz="1200"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gm:t>
    </dgm:pt>
    <dgm:pt modelId="{E4C51FEE-146C-4F5C-B82F-5B8287B13792}" type="sibTrans" cxnId="{43B3B95C-B6E7-4130-93FC-21BD7720663E}">
      <dgm:prSet/>
      <dgm:spPr/>
      <dgm:t>
        <a:bodyPr/>
        <a:lstStyle/>
        <a:p>
          <a:endParaRPr lang="es-PA" sz="1200"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gm:t>
    </dgm:pt>
    <dgm:pt modelId="{80E7FDFA-E071-4DB1-A857-26233394DDE0}">
      <dgm:prSet custT="1"/>
      <dgm:spPr>
        <a:solidFill>
          <a:srgbClr val="0E19F2"/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es-PA" sz="1200" b="1" dirty="0" smtClean="0">
              <a:latin typeface="Calibri" pitchFamily="34" charset="0"/>
              <a:ea typeface="Arial Unicode MS" panose="020B0604020202020204" pitchFamily="34" charset="-128"/>
              <a:cs typeface="Arial Unicode MS" panose="020B0604020202020204" pitchFamily="34" charset="-128"/>
            </a:rPr>
            <a:t>Uso deficiente de recursos</a:t>
          </a:r>
          <a:endParaRPr lang="es-PA" sz="1200" b="1" dirty="0">
            <a:latin typeface="Calibri" pitchFamily="34" charset="0"/>
            <a:ea typeface="Arial Unicode MS" panose="020B0604020202020204" pitchFamily="34" charset="-128"/>
            <a:cs typeface="Arial Unicode MS" panose="020B0604020202020204" pitchFamily="34" charset="-128"/>
          </a:endParaRPr>
        </a:p>
      </dgm:t>
    </dgm:pt>
    <dgm:pt modelId="{573837B5-D04A-4E9E-A208-807150A39B93}" type="parTrans" cxnId="{C7A18C65-0E38-4F2F-B4EB-978489703ABF}">
      <dgm:prSet/>
      <dgm:spPr/>
      <dgm:t>
        <a:bodyPr/>
        <a:lstStyle/>
        <a:p>
          <a:endParaRPr lang="es-PA" sz="1200"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gm:t>
    </dgm:pt>
    <dgm:pt modelId="{052FF566-FA8A-4C7E-968E-2844A4B02FB6}" type="sibTrans" cxnId="{C7A18C65-0E38-4F2F-B4EB-978489703ABF}">
      <dgm:prSet/>
      <dgm:spPr/>
      <dgm:t>
        <a:bodyPr/>
        <a:lstStyle/>
        <a:p>
          <a:endParaRPr lang="es-PA" sz="1200"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gm:t>
    </dgm:pt>
    <dgm:pt modelId="{84E28407-866A-434C-B8B8-A8F819FA66F1}">
      <dgm:prSet custT="1"/>
      <dgm:spPr>
        <a:solidFill>
          <a:srgbClr val="00B050"/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prst="angle"/>
        </a:sp3d>
      </dgm:spPr>
      <dgm:t>
        <a:bodyPr anchor="ctr"/>
        <a:lstStyle/>
        <a:p>
          <a:pPr algn="ctr"/>
          <a:r>
            <a:rPr lang="es-PA" sz="1200" b="1" dirty="0" smtClean="0">
              <a:latin typeface="Calibri" pitchFamily="34" charset="0"/>
              <a:ea typeface="Arial Unicode MS" panose="020B0604020202020204" pitchFamily="34" charset="-128"/>
              <a:cs typeface="Arial Unicode MS" panose="020B0604020202020204" pitchFamily="34" charset="-128"/>
            </a:rPr>
            <a:t>Bajos indicadores zootécnicos</a:t>
          </a:r>
          <a:endParaRPr lang="es-PA" sz="1200" b="1" dirty="0">
            <a:latin typeface="Calibri" pitchFamily="34" charset="0"/>
            <a:ea typeface="Arial Unicode MS" panose="020B0604020202020204" pitchFamily="34" charset="-128"/>
            <a:cs typeface="Arial Unicode MS" panose="020B0604020202020204" pitchFamily="34" charset="-128"/>
          </a:endParaRPr>
        </a:p>
      </dgm:t>
    </dgm:pt>
    <dgm:pt modelId="{7AE7AB27-E6D8-4509-889F-C9D295995880}" type="parTrans" cxnId="{F2A10BF6-D9BE-4530-B047-54A41D15BDA2}">
      <dgm:prSet/>
      <dgm:spPr/>
      <dgm:t>
        <a:bodyPr/>
        <a:lstStyle/>
        <a:p>
          <a:endParaRPr lang="es-PA" sz="1200"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gm:t>
    </dgm:pt>
    <dgm:pt modelId="{B10B2E0B-39A1-40CD-A31F-D168F4BC5B47}" type="sibTrans" cxnId="{F2A10BF6-D9BE-4530-B047-54A41D15BDA2}">
      <dgm:prSet/>
      <dgm:spPr/>
      <dgm:t>
        <a:bodyPr/>
        <a:lstStyle/>
        <a:p>
          <a:endParaRPr lang="es-PA" sz="1200"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gm:t>
    </dgm:pt>
    <dgm:pt modelId="{34D7A338-E38A-426D-95AF-F32688141FB5}">
      <dgm:prSet custT="1"/>
      <dgm:spPr>
        <a:solidFill>
          <a:srgbClr val="3E1E25"/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es-PA" sz="1200" b="1" dirty="0" smtClean="0">
              <a:latin typeface="Calibri" pitchFamily="34" charset="0"/>
              <a:ea typeface="Arial Unicode MS" panose="020B0604020202020204" pitchFamily="34" charset="-128"/>
              <a:cs typeface="Arial Unicode MS" panose="020B0604020202020204" pitchFamily="34" charset="-128"/>
            </a:rPr>
            <a:t>Baja Productividad y Competitividad</a:t>
          </a:r>
          <a:endParaRPr lang="es-PA" sz="1200" b="1" dirty="0">
            <a:latin typeface="Calibri" pitchFamily="34" charset="0"/>
            <a:ea typeface="Arial Unicode MS" panose="020B0604020202020204" pitchFamily="34" charset="-128"/>
            <a:cs typeface="Arial Unicode MS" panose="020B0604020202020204" pitchFamily="34" charset="-128"/>
          </a:endParaRPr>
        </a:p>
      </dgm:t>
    </dgm:pt>
    <dgm:pt modelId="{E079256D-D05C-49AE-ABD1-EE0F4D880AEF}" type="parTrans" cxnId="{FE05A4BB-C166-45DF-BDDF-87679C06CDAB}">
      <dgm:prSet/>
      <dgm:spPr/>
      <dgm:t>
        <a:bodyPr/>
        <a:lstStyle/>
        <a:p>
          <a:endParaRPr lang="es-PA" sz="1200"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gm:t>
    </dgm:pt>
    <dgm:pt modelId="{81858191-DB49-43DE-BFE1-3E28D2E5B4E9}" type="sibTrans" cxnId="{FE05A4BB-C166-45DF-BDDF-87679C06CDAB}">
      <dgm:prSet/>
      <dgm:spPr/>
      <dgm:t>
        <a:bodyPr/>
        <a:lstStyle/>
        <a:p>
          <a:endParaRPr lang="es-PA" sz="1200"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gm:t>
    </dgm:pt>
    <dgm:pt modelId="{67570E6E-4FF2-4455-84E4-3C555E1EB480}" type="pres">
      <dgm:prSet presAssocID="{A2B94B44-3EAF-450D-AC31-D5589108DFEC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PA"/>
        </a:p>
      </dgm:t>
    </dgm:pt>
    <dgm:pt modelId="{1B139B3C-B276-40BE-8F17-CAEC08C3167D}" type="pres">
      <dgm:prSet presAssocID="{A2B94B44-3EAF-450D-AC31-D5589108DFEC}" presName="diamond" presStyleLbl="bgShp" presStyleIdx="0" presStyleCnt="1"/>
      <dgm:spPr>
        <a:solidFill>
          <a:schemeClr val="accent3">
            <a:lumMod val="20000"/>
            <a:lumOff val="80000"/>
          </a:schemeClr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endParaRPr lang="es-PA"/>
        </a:p>
      </dgm:t>
    </dgm:pt>
    <dgm:pt modelId="{C3265798-E936-47D7-9654-0E987E7E68F3}" type="pres">
      <dgm:prSet presAssocID="{A2B94B44-3EAF-450D-AC31-D5589108DFEC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B0EE5D4F-F79B-4BB2-82E7-26B56BEBAAF2}" type="pres">
      <dgm:prSet presAssocID="{A2B94B44-3EAF-450D-AC31-D5589108DFEC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C5703F17-D66B-4637-AD48-6DACC065565D}" type="pres">
      <dgm:prSet presAssocID="{A2B94B44-3EAF-450D-AC31-D5589108DFEC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675265EE-4036-4264-945F-73D07376EC50}" type="pres">
      <dgm:prSet presAssocID="{A2B94B44-3EAF-450D-AC31-D5589108DFEC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PA"/>
        </a:p>
      </dgm:t>
    </dgm:pt>
  </dgm:ptLst>
  <dgm:cxnLst>
    <dgm:cxn modelId="{63ECB360-8209-4BBD-80F0-C477B160CFF9}" type="presOf" srcId="{84E28407-866A-434C-B8B8-A8F819FA66F1}" destId="{675265EE-4036-4264-945F-73D07376EC50}" srcOrd="0" destOrd="0" presId="urn:microsoft.com/office/officeart/2005/8/layout/matrix3"/>
    <dgm:cxn modelId="{F2A10BF6-D9BE-4530-B047-54A41D15BDA2}" srcId="{A2B94B44-3EAF-450D-AC31-D5589108DFEC}" destId="{84E28407-866A-434C-B8B8-A8F819FA66F1}" srcOrd="3" destOrd="0" parTransId="{7AE7AB27-E6D8-4509-889F-C9D295995880}" sibTransId="{B10B2E0B-39A1-40CD-A31F-D168F4BC5B47}"/>
    <dgm:cxn modelId="{8C7B4296-1E72-42F8-88C8-56FF81F65056}" type="presOf" srcId="{A2B94B44-3EAF-450D-AC31-D5589108DFEC}" destId="{67570E6E-4FF2-4455-84E4-3C555E1EB480}" srcOrd="0" destOrd="0" presId="urn:microsoft.com/office/officeart/2005/8/layout/matrix3"/>
    <dgm:cxn modelId="{C7A18C65-0E38-4F2F-B4EB-978489703ABF}" srcId="{A2B94B44-3EAF-450D-AC31-D5589108DFEC}" destId="{80E7FDFA-E071-4DB1-A857-26233394DDE0}" srcOrd="1" destOrd="0" parTransId="{573837B5-D04A-4E9E-A208-807150A39B93}" sibTransId="{052FF566-FA8A-4C7E-968E-2844A4B02FB6}"/>
    <dgm:cxn modelId="{12E854A5-1CEF-46BF-979C-6463150FEDA1}" type="presOf" srcId="{F61620CD-83E7-45DC-9F82-F456206D8404}" destId="{C3265798-E936-47D7-9654-0E987E7E68F3}" srcOrd="0" destOrd="0" presId="urn:microsoft.com/office/officeart/2005/8/layout/matrix3"/>
    <dgm:cxn modelId="{FE05A4BB-C166-45DF-BDDF-87679C06CDAB}" srcId="{A2B94B44-3EAF-450D-AC31-D5589108DFEC}" destId="{34D7A338-E38A-426D-95AF-F32688141FB5}" srcOrd="2" destOrd="0" parTransId="{E079256D-D05C-49AE-ABD1-EE0F4D880AEF}" sibTransId="{81858191-DB49-43DE-BFE1-3E28D2E5B4E9}"/>
    <dgm:cxn modelId="{485A9DF8-ED31-4737-9BCB-36773BB824D6}" type="presOf" srcId="{80E7FDFA-E071-4DB1-A857-26233394DDE0}" destId="{B0EE5D4F-F79B-4BB2-82E7-26B56BEBAAF2}" srcOrd="0" destOrd="0" presId="urn:microsoft.com/office/officeart/2005/8/layout/matrix3"/>
    <dgm:cxn modelId="{673698B8-CD6C-4E56-907A-29DD5B5C7756}" type="presOf" srcId="{34D7A338-E38A-426D-95AF-F32688141FB5}" destId="{C5703F17-D66B-4637-AD48-6DACC065565D}" srcOrd="0" destOrd="0" presId="urn:microsoft.com/office/officeart/2005/8/layout/matrix3"/>
    <dgm:cxn modelId="{43B3B95C-B6E7-4130-93FC-21BD7720663E}" srcId="{A2B94B44-3EAF-450D-AC31-D5589108DFEC}" destId="{F61620CD-83E7-45DC-9F82-F456206D8404}" srcOrd="0" destOrd="0" parTransId="{0E7D7A5A-291E-4D47-B652-AD7385D90AC6}" sibTransId="{E4C51FEE-146C-4F5C-B82F-5B8287B13792}"/>
    <dgm:cxn modelId="{21F971AB-CFCC-4919-9EF6-ECE60F604616}" type="presParOf" srcId="{67570E6E-4FF2-4455-84E4-3C555E1EB480}" destId="{1B139B3C-B276-40BE-8F17-CAEC08C3167D}" srcOrd="0" destOrd="0" presId="urn:microsoft.com/office/officeart/2005/8/layout/matrix3"/>
    <dgm:cxn modelId="{1B345B21-F963-4222-92E5-FFD34D865D0F}" type="presParOf" srcId="{67570E6E-4FF2-4455-84E4-3C555E1EB480}" destId="{C3265798-E936-47D7-9654-0E987E7E68F3}" srcOrd="1" destOrd="0" presId="urn:microsoft.com/office/officeart/2005/8/layout/matrix3"/>
    <dgm:cxn modelId="{4FE2E1AB-CCF9-4BBD-8BEC-843F4C251F3D}" type="presParOf" srcId="{67570E6E-4FF2-4455-84E4-3C555E1EB480}" destId="{B0EE5D4F-F79B-4BB2-82E7-26B56BEBAAF2}" srcOrd="2" destOrd="0" presId="urn:microsoft.com/office/officeart/2005/8/layout/matrix3"/>
    <dgm:cxn modelId="{6C2561E1-21A6-467A-A671-DB2502CC2117}" type="presParOf" srcId="{67570E6E-4FF2-4455-84E4-3C555E1EB480}" destId="{C5703F17-D66B-4637-AD48-6DACC065565D}" srcOrd="3" destOrd="0" presId="urn:microsoft.com/office/officeart/2005/8/layout/matrix3"/>
    <dgm:cxn modelId="{33CE1B85-311B-4620-916F-8CF40B7318FF}" type="presParOf" srcId="{67570E6E-4FF2-4455-84E4-3C555E1EB480}" destId="{675265EE-4036-4264-945F-73D07376EC50}" srcOrd="4" destOrd="0" presId="urn:microsoft.com/office/officeart/2005/8/layout/matrix3"/>
  </dgm:cxnLst>
  <dgm:bg>
    <a:effectLst>
      <a:outerShdw blurRad="50800" dist="38100" dir="2700000" algn="tl" rotWithShape="0">
        <a:prstClr val="black">
          <a:alpha val="40000"/>
        </a:prstClr>
      </a:outerShdw>
    </a:effectLst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33D3046-36B0-4D6B-A595-D2F9865826B3}" type="doc">
      <dgm:prSet loTypeId="urn:microsoft.com/office/officeart/2005/8/layout/rings+Icon" loCatId="relationship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s-PA"/>
        </a:p>
      </dgm:t>
    </dgm:pt>
    <dgm:pt modelId="{A906BD91-B5D8-4151-B985-62C05DEBC370}">
      <dgm:prSet custT="1"/>
      <dgm:spPr>
        <a:solidFill>
          <a:schemeClr val="tx2">
            <a:lumMod val="60000"/>
            <a:lumOff val="40000"/>
            <a:alpha val="50000"/>
          </a:schemeClr>
        </a:solidFill>
        <a:scene3d>
          <a:camera prst="orthographicFront"/>
          <a:lightRig rig="flat" dir="t"/>
        </a:scene3d>
        <a:sp3d prstMaterial="plastic">
          <a:bevelT w="120900" h="88900" prst="angle"/>
          <a:bevelB w="88900" h="31750" prst="angle"/>
        </a:sp3d>
      </dgm:spPr>
      <dgm:t>
        <a:bodyPr/>
        <a:lstStyle/>
        <a:p>
          <a:pPr rtl="0"/>
          <a:r>
            <a:rPr lang="es-PA" sz="1200" b="0" i="0" baseline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rPr>
            <a:t>Bienestar animal</a:t>
          </a:r>
          <a:endParaRPr lang="es-PA" sz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Rounded MT Bold" pitchFamily="34" charset="0"/>
          </a:endParaRPr>
        </a:p>
      </dgm:t>
    </dgm:pt>
    <dgm:pt modelId="{1A38C787-BD42-42B5-BA8F-6732C742D27C}" type="parTrans" cxnId="{6D126C18-8BE8-49AA-A672-1061973325A3}">
      <dgm:prSet/>
      <dgm:spPr/>
      <dgm:t>
        <a:bodyPr/>
        <a:lstStyle/>
        <a:p>
          <a:endParaRPr lang="es-PA" sz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Rounded MT Bold" pitchFamily="34" charset="0"/>
          </a:endParaRPr>
        </a:p>
      </dgm:t>
    </dgm:pt>
    <dgm:pt modelId="{36B5E758-EBF0-4699-A3E3-98AABDDAA8AC}" type="sibTrans" cxnId="{6D126C18-8BE8-49AA-A672-1061973325A3}">
      <dgm:prSet/>
      <dgm:spPr/>
      <dgm:t>
        <a:bodyPr/>
        <a:lstStyle/>
        <a:p>
          <a:endParaRPr lang="es-PA" sz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Rounded MT Bold" pitchFamily="34" charset="0"/>
          </a:endParaRPr>
        </a:p>
      </dgm:t>
    </dgm:pt>
    <dgm:pt modelId="{7E508711-6D60-4DF1-ACAE-310B27B22650}">
      <dgm:prSet custT="1"/>
      <dgm:spPr>
        <a:solidFill>
          <a:schemeClr val="accent4">
            <a:lumMod val="60000"/>
            <a:lumOff val="40000"/>
          </a:schemeClr>
        </a:solidFill>
        <a:scene3d>
          <a:camera prst="orthographicFront"/>
          <a:lightRig rig="flat" dir="t"/>
        </a:scene3d>
        <a:sp3d prstMaterial="plastic">
          <a:bevelT w="120900" h="88900" prst="angle"/>
          <a:bevelB w="88900" h="31750" prst="angle"/>
        </a:sp3d>
      </dgm:spPr>
      <dgm:t>
        <a:bodyPr/>
        <a:lstStyle/>
        <a:p>
          <a:pPr rtl="0"/>
          <a:r>
            <a:rPr lang="es-PA" sz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Genética y Manejo Reproductivo</a:t>
          </a:r>
          <a:endParaRPr lang="es-PA" sz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817364C-07B8-4BF6-8A40-9496EA1C0ED9}" type="parTrans" cxnId="{A7E0B71F-76D0-43A9-8E54-1A8358CB89E8}">
      <dgm:prSet/>
      <dgm:spPr/>
      <dgm:t>
        <a:bodyPr/>
        <a:lstStyle/>
        <a:p>
          <a:endParaRPr lang="es-PA" sz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Rounded MT Bold" pitchFamily="34" charset="0"/>
          </a:endParaRPr>
        </a:p>
      </dgm:t>
    </dgm:pt>
    <dgm:pt modelId="{E3794DB6-ED04-4717-99F5-B4461797C889}" type="sibTrans" cxnId="{A7E0B71F-76D0-43A9-8E54-1A8358CB89E8}">
      <dgm:prSet/>
      <dgm:spPr/>
      <dgm:t>
        <a:bodyPr/>
        <a:lstStyle/>
        <a:p>
          <a:endParaRPr lang="es-PA" sz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Rounded MT Bold" pitchFamily="34" charset="0"/>
          </a:endParaRPr>
        </a:p>
      </dgm:t>
    </dgm:pt>
    <dgm:pt modelId="{1DC28C32-F2C8-4BD1-BC6A-9A9EC5B3E269}">
      <dgm:prSet custT="1"/>
      <dgm:spPr>
        <a:solidFill>
          <a:srgbClr val="89B0FF"/>
        </a:solidFill>
        <a:scene3d>
          <a:camera prst="orthographicFront"/>
          <a:lightRig rig="flat" dir="t"/>
        </a:scene3d>
        <a:sp3d prstMaterial="plastic">
          <a:bevelT w="120900" h="88900" prst="angle"/>
          <a:bevelB w="88900" h="31750" prst="angle"/>
        </a:sp3d>
      </dgm:spPr>
      <dgm:t>
        <a:bodyPr/>
        <a:lstStyle/>
        <a:p>
          <a:r>
            <a:rPr lang="es-PA" sz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rPr>
            <a:t>Higiene en Ordeño</a:t>
          </a:r>
          <a:endParaRPr lang="es-PA" sz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Rounded MT Bold" pitchFamily="34" charset="0"/>
          </a:endParaRPr>
        </a:p>
      </dgm:t>
    </dgm:pt>
    <dgm:pt modelId="{7437A23F-1A09-4160-AD7C-2E1159E46287}" type="parTrans" cxnId="{988E9EF8-AEAB-4A1D-AA2C-0D0CEE78751C}">
      <dgm:prSet/>
      <dgm:spPr/>
      <dgm:t>
        <a:bodyPr/>
        <a:lstStyle/>
        <a:p>
          <a:endParaRPr lang="es-PA" sz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AB9CB4C-5D07-420E-99D4-A9BE98A7065A}" type="sibTrans" cxnId="{988E9EF8-AEAB-4A1D-AA2C-0D0CEE78751C}">
      <dgm:prSet/>
      <dgm:spPr/>
      <dgm:t>
        <a:bodyPr/>
        <a:lstStyle/>
        <a:p>
          <a:endParaRPr lang="es-PA" sz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8061AA6-D366-4DD6-9FD8-618144B2890A}">
      <dgm:prSet custT="1"/>
      <dgm:spPr>
        <a:gradFill flip="none" rotWithShape="0">
          <a:gsLst>
            <a:gs pos="13000">
              <a:schemeClr val="accent6">
                <a:lumMod val="75000"/>
                <a:tint val="66000"/>
                <a:satMod val="160000"/>
              </a:schemeClr>
            </a:gs>
            <a:gs pos="23000">
              <a:srgbClr val="EEB500"/>
            </a:gs>
            <a:gs pos="100000">
              <a:schemeClr val="accent6">
                <a:lumMod val="75000"/>
                <a:tint val="23500"/>
                <a:satMod val="160000"/>
              </a:schemeClr>
            </a:gs>
          </a:gsLst>
          <a:lin ang="2700000" scaled="1"/>
          <a:tileRect/>
        </a:gradFill>
        <a:scene3d>
          <a:camera prst="orthographicFront"/>
          <a:lightRig rig="flat" dir="t"/>
        </a:scene3d>
        <a:sp3d prstMaterial="plastic">
          <a:bevelT w="120900" h="88900" prst="angle"/>
          <a:bevelB w="88900" h="31750" prst="angle"/>
        </a:sp3d>
      </dgm:spPr>
      <dgm:t>
        <a:bodyPr/>
        <a:lstStyle/>
        <a:p>
          <a:pPr rtl="0"/>
          <a:r>
            <a:rPr lang="es-PA" sz="1200" b="0" i="0" baseline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rPr>
            <a:t>Nutrición/ Alimentación </a:t>
          </a:r>
        </a:p>
        <a:p>
          <a:pPr rtl="0"/>
          <a:r>
            <a:rPr lang="es-PA" sz="1200" b="0" i="0" baseline="0" dirty="0" smtClean="0">
              <a:solidFill>
                <a:srgbClr val="00863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rPr>
            <a:t>Producción y Manejo de Pastos y Forrajes</a:t>
          </a:r>
          <a:endParaRPr lang="es-PA" sz="1200" dirty="0">
            <a:solidFill>
              <a:srgbClr val="00863D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Rounded MT Bold" pitchFamily="34" charset="0"/>
          </a:endParaRPr>
        </a:p>
      </dgm:t>
    </dgm:pt>
    <dgm:pt modelId="{97B0AD46-ECF2-41E4-AE87-7469E98E603F}" type="parTrans" cxnId="{78ED9141-C2D3-4972-9DC0-EED7D88B1E99}">
      <dgm:prSet/>
      <dgm:spPr/>
      <dgm:t>
        <a:bodyPr/>
        <a:lstStyle/>
        <a:p>
          <a:endParaRPr lang="es-PA" sz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A841617-A3C3-4914-A0FD-425ACFD90ECD}" type="sibTrans" cxnId="{78ED9141-C2D3-4972-9DC0-EED7D88B1E99}">
      <dgm:prSet/>
      <dgm:spPr/>
      <dgm:t>
        <a:bodyPr/>
        <a:lstStyle/>
        <a:p>
          <a:endParaRPr lang="es-PA" sz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4EE1B1A-8B05-4363-B127-D4B28CF0ED48}">
      <dgm:prSet custT="1"/>
      <dgm:spPr>
        <a:solidFill>
          <a:srgbClr val="E82CB7">
            <a:alpha val="50000"/>
          </a:srgbClr>
        </a:solidFill>
        <a:scene3d>
          <a:camera prst="orthographicFront"/>
          <a:lightRig rig="flat" dir="t"/>
        </a:scene3d>
        <a:sp3d prstMaterial="plastic">
          <a:bevelT w="120900" h="88900" prst="angle"/>
          <a:bevelB w="88900" h="31750" prst="angle"/>
        </a:sp3d>
      </dgm:spPr>
      <dgm:t>
        <a:bodyPr/>
        <a:lstStyle/>
        <a:p>
          <a:pPr rtl="0"/>
          <a:r>
            <a:rPr lang="es-PA" sz="1200" b="0" i="0" baseline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rPr>
            <a:t>Salud animal/ Salud de la Ubre</a:t>
          </a:r>
          <a:endParaRPr lang="es-PA" sz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Rounded MT Bold" pitchFamily="34" charset="0"/>
          </a:endParaRPr>
        </a:p>
      </dgm:t>
    </dgm:pt>
    <dgm:pt modelId="{933A20D1-7B2E-4CE9-9DB7-E7A3260E4017}" type="parTrans" cxnId="{5FEA1791-7DC5-4632-8899-473D49E0AD53}">
      <dgm:prSet/>
      <dgm:spPr/>
      <dgm:t>
        <a:bodyPr/>
        <a:lstStyle/>
        <a:p>
          <a:endParaRPr lang="es-PA" sz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69C2DD7-CF12-4A6F-A22C-B3872E73E929}" type="sibTrans" cxnId="{5FEA1791-7DC5-4632-8899-473D49E0AD53}">
      <dgm:prSet/>
      <dgm:spPr/>
      <dgm:t>
        <a:bodyPr/>
        <a:lstStyle/>
        <a:p>
          <a:endParaRPr lang="es-PA" sz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2A79A99-AA48-4BFA-A16F-B2916A3359A9}">
      <dgm:prSet custT="1"/>
      <dgm:spPr>
        <a:solidFill>
          <a:schemeClr val="accent2"/>
        </a:solidFill>
        <a:scene3d>
          <a:camera prst="orthographicFront"/>
          <a:lightRig rig="flat" dir="t"/>
        </a:scene3d>
        <a:sp3d prstMaterial="plastic">
          <a:bevelT w="120900" h="88900" prst="angle"/>
          <a:bevelB w="88900" h="31750" prst="angle"/>
        </a:sp3d>
      </dgm:spPr>
      <dgm:t>
        <a:bodyPr/>
        <a:lstStyle/>
        <a:p>
          <a:r>
            <a:rPr lang="es-PA" sz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rPr>
            <a:t>Crianza y Levante de Terneras</a:t>
          </a:r>
          <a:endParaRPr lang="es-PA" sz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Rounded MT Bold" pitchFamily="34" charset="0"/>
          </a:endParaRPr>
        </a:p>
      </dgm:t>
    </dgm:pt>
    <dgm:pt modelId="{B7A966A0-0AD0-4EC5-9812-11B703944033}" type="parTrans" cxnId="{6F7DC6E6-12F3-494F-99F4-232662727624}">
      <dgm:prSet/>
      <dgm:spPr/>
      <dgm:t>
        <a:bodyPr/>
        <a:lstStyle/>
        <a:p>
          <a:endParaRPr lang="es-PA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3E3C2C3-4368-440D-A557-C9110D1193A4}" type="sibTrans" cxnId="{6F7DC6E6-12F3-494F-99F4-232662727624}">
      <dgm:prSet/>
      <dgm:spPr/>
      <dgm:t>
        <a:bodyPr/>
        <a:lstStyle/>
        <a:p>
          <a:endParaRPr lang="es-PA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2C1250B-500A-410C-A5F9-F0F4518E32CB}" type="pres">
      <dgm:prSet presAssocID="{B33D3046-36B0-4D6B-A595-D2F9865826B3}" presName="Name0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s-PA"/>
        </a:p>
      </dgm:t>
    </dgm:pt>
    <dgm:pt modelId="{83B993D1-E62C-4809-B1B6-2EA785F9427B}" type="pres">
      <dgm:prSet presAssocID="{B33D3046-36B0-4D6B-A595-D2F9865826B3}" presName="ellipse1" presStyleLbl="vennNode1" presStyleIdx="0" presStyleCnt="6" custScaleX="120734" custScaleY="120728" custLinFactX="60392" custLinFactNeighborX="100000" custLinFactNeighborY="-22850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DB1E20B5-70B9-4CA6-8346-46DDA1D9CCCC}" type="pres">
      <dgm:prSet presAssocID="{B33D3046-36B0-4D6B-A595-D2F9865826B3}" presName="ellipse2" presStyleLbl="vennNode1" presStyleIdx="1" presStyleCnt="6" custScaleX="82695" custScaleY="82690" custLinFactX="33674" custLinFactNeighborX="100000" custLinFactNeighborY="6767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8C81B030-8B42-4845-A08D-90D5B174EEAA}" type="pres">
      <dgm:prSet presAssocID="{B33D3046-36B0-4D6B-A595-D2F9865826B3}" presName="ellipse3" presStyleLbl="vennNode1" presStyleIdx="2" presStyleCnt="6" custScaleX="165389" custScaleY="165381" custLinFactNeighborX="-73848" custLinFactNeighborY="6704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62359221-071C-489D-BBE1-C059DAAF7496}" type="pres">
      <dgm:prSet presAssocID="{B33D3046-36B0-4D6B-A595-D2F9865826B3}" presName="ellipse4" presStyleLbl="vennNode1" presStyleIdx="3" presStyleCnt="6" custScaleX="82695" custScaleY="82690" custLinFactX="-34166" custLinFactNeighborX="-100000" custLinFactNeighborY="42755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B8E4B9E2-E4E7-498E-A5C4-A5C52D103295}" type="pres">
      <dgm:prSet presAssocID="{B33D3046-36B0-4D6B-A595-D2F9865826B3}" presName="ellipse5" presStyleLbl="vennNode1" presStyleIdx="4" presStyleCnt="6" custScaleX="66156" custScaleY="66152" custLinFactX="-28974" custLinFactNeighborX="-100000" custLinFactNeighborY="-44551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BEECF5DA-2D77-492F-BAD9-BCBF03196034}" type="pres">
      <dgm:prSet presAssocID="{B33D3046-36B0-4D6B-A595-D2F9865826B3}" presName="ellipse6" presStyleLbl="vennNode1" presStyleIdx="5" presStyleCnt="6" custScaleX="110104" custScaleY="110098" custLinFactX="-66394" custLinFactNeighborX="-100000" custLinFactNeighborY="-9752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</dgm:ptLst>
  <dgm:cxnLst>
    <dgm:cxn modelId="{6F7DC6E6-12F3-494F-99F4-232662727624}" srcId="{B33D3046-36B0-4D6B-A595-D2F9865826B3}" destId="{92A79A99-AA48-4BFA-A16F-B2916A3359A9}" srcOrd="5" destOrd="0" parTransId="{B7A966A0-0AD0-4EC5-9812-11B703944033}" sibTransId="{F3E3C2C3-4368-440D-A557-C9110D1193A4}"/>
    <dgm:cxn modelId="{73A74BC1-28EC-477F-943F-D7E7D21D9D73}" type="presOf" srcId="{1DC28C32-F2C8-4BD1-BC6A-9A9EC5B3E269}" destId="{83B993D1-E62C-4809-B1B6-2EA785F9427B}" srcOrd="0" destOrd="0" presId="urn:microsoft.com/office/officeart/2005/8/layout/rings+Icon"/>
    <dgm:cxn modelId="{8E05DB0C-603E-48A7-AD0A-C3BA32481F3A}" type="presOf" srcId="{A906BD91-B5D8-4151-B985-62C05DEBC370}" destId="{62359221-071C-489D-BBE1-C059DAAF7496}" srcOrd="0" destOrd="0" presId="urn:microsoft.com/office/officeart/2005/8/layout/rings+Icon"/>
    <dgm:cxn modelId="{988E9EF8-AEAB-4A1D-AA2C-0D0CEE78751C}" srcId="{B33D3046-36B0-4D6B-A595-D2F9865826B3}" destId="{1DC28C32-F2C8-4BD1-BC6A-9A9EC5B3E269}" srcOrd="0" destOrd="0" parTransId="{7437A23F-1A09-4160-AD7C-2E1159E46287}" sibTransId="{1AB9CB4C-5D07-420E-99D4-A9BE98A7065A}"/>
    <dgm:cxn modelId="{5FEA1791-7DC5-4632-8899-473D49E0AD53}" srcId="{B33D3046-36B0-4D6B-A595-D2F9865826B3}" destId="{54EE1B1A-8B05-4363-B127-D4B28CF0ED48}" srcOrd="1" destOrd="0" parTransId="{933A20D1-7B2E-4CE9-9DB7-E7A3260E4017}" sibTransId="{D69C2DD7-CF12-4A6F-A22C-B3872E73E929}"/>
    <dgm:cxn modelId="{F71B46B3-DBC3-45A5-9F75-364DDBA2DEA7}" type="presOf" srcId="{54EE1B1A-8B05-4363-B127-D4B28CF0ED48}" destId="{DB1E20B5-70B9-4CA6-8346-46DDA1D9CCCC}" srcOrd="0" destOrd="0" presId="urn:microsoft.com/office/officeart/2005/8/layout/rings+Icon"/>
    <dgm:cxn modelId="{78ED9141-C2D3-4972-9DC0-EED7D88B1E99}" srcId="{B33D3046-36B0-4D6B-A595-D2F9865826B3}" destId="{B8061AA6-D366-4DD6-9FD8-618144B2890A}" srcOrd="2" destOrd="0" parTransId="{97B0AD46-ECF2-41E4-AE87-7469E98E603F}" sibTransId="{9A841617-A3C3-4914-A0FD-425ACFD90ECD}"/>
    <dgm:cxn modelId="{0AF4A89C-8F35-44D5-A58B-C5A0445C2C46}" type="presOf" srcId="{B33D3046-36B0-4D6B-A595-D2F9865826B3}" destId="{C2C1250B-500A-410C-A5F9-F0F4518E32CB}" srcOrd="0" destOrd="0" presId="urn:microsoft.com/office/officeart/2005/8/layout/rings+Icon"/>
    <dgm:cxn modelId="{78A7133E-DDE9-4E9B-9962-398F4CAFD99F}" type="presOf" srcId="{B8061AA6-D366-4DD6-9FD8-618144B2890A}" destId="{8C81B030-8B42-4845-A08D-90D5B174EEAA}" srcOrd="0" destOrd="0" presId="urn:microsoft.com/office/officeart/2005/8/layout/rings+Icon"/>
    <dgm:cxn modelId="{184469A6-CBFE-4643-A6E3-9D1B1F6A5727}" type="presOf" srcId="{92A79A99-AA48-4BFA-A16F-B2916A3359A9}" destId="{BEECF5DA-2D77-492F-BAD9-BCBF03196034}" srcOrd="0" destOrd="0" presId="urn:microsoft.com/office/officeart/2005/8/layout/rings+Icon"/>
    <dgm:cxn modelId="{6D126C18-8BE8-49AA-A672-1061973325A3}" srcId="{B33D3046-36B0-4D6B-A595-D2F9865826B3}" destId="{A906BD91-B5D8-4151-B985-62C05DEBC370}" srcOrd="3" destOrd="0" parTransId="{1A38C787-BD42-42B5-BA8F-6732C742D27C}" sibTransId="{36B5E758-EBF0-4699-A3E3-98AABDDAA8AC}"/>
    <dgm:cxn modelId="{72362DB6-284E-42C2-B0FC-46ECE5D30CBD}" type="presOf" srcId="{7E508711-6D60-4DF1-ACAE-310B27B22650}" destId="{B8E4B9E2-E4E7-498E-A5C4-A5C52D103295}" srcOrd="0" destOrd="0" presId="urn:microsoft.com/office/officeart/2005/8/layout/rings+Icon"/>
    <dgm:cxn modelId="{A7E0B71F-76D0-43A9-8E54-1A8358CB89E8}" srcId="{B33D3046-36B0-4D6B-A595-D2F9865826B3}" destId="{7E508711-6D60-4DF1-ACAE-310B27B22650}" srcOrd="4" destOrd="0" parTransId="{7817364C-07B8-4BF6-8A40-9496EA1C0ED9}" sibTransId="{E3794DB6-ED04-4717-99F5-B4461797C889}"/>
    <dgm:cxn modelId="{C47E70A8-731A-4CFD-89C8-F3B3CA375CDB}" type="presParOf" srcId="{C2C1250B-500A-410C-A5F9-F0F4518E32CB}" destId="{83B993D1-E62C-4809-B1B6-2EA785F9427B}" srcOrd="0" destOrd="0" presId="urn:microsoft.com/office/officeart/2005/8/layout/rings+Icon"/>
    <dgm:cxn modelId="{AB4EDB4A-A200-4DC2-8E3D-F5072EA3A4B1}" type="presParOf" srcId="{C2C1250B-500A-410C-A5F9-F0F4518E32CB}" destId="{DB1E20B5-70B9-4CA6-8346-46DDA1D9CCCC}" srcOrd="1" destOrd="0" presId="urn:microsoft.com/office/officeart/2005/8/layout/rings+Icon"/>
    <dgm:cxn modelId="{6C886B53-0DD5-4102-A94A-B5773DEEE954}" type="presParOf" srcId="{C2C1250B-500A-410C-A5F9-F0F4518E32CB}" destId="{8C81B030-8B42-4845-A08D-90D5B174EEAA}" srcOrd="2" destOrd="0" presId="urn:microsoft.com/office/officeart/2005/8/layout/rings+Icon"/>
    <dgm:cxn modelId="{F4CF56F5-F6BA-424E-BA04-8C1107E6BD11}" type="presParOf" srcId="{C2C1250B-500A-410C-A5F9-F0F4518E32CB}" destId="{62359221-071C-489D-BBE1-C059DAAF7496}" srcOrd="3" destOrd="0" presId="urn:microsoft.com/office/officeart/2005/8/layout/rings+Icon"/>
    <dgm:cxn modelId="{73CF3EB5-E41A-4A0D-B3A7-F0256F6849D4}" type="presParOf" srcId="{C2C1250B-500A-410C-A5F9-F0F4518E32CB}" destId="{B8E4B9E2-E4E7-498E-A5C4-A5C52D103295}" srcOrd="4" destOrd="0" presId="urn:microsoft.com/office/officeart/2005/8/layout/rings+Icon"/>
    <dgm:cxn modelId="{46197546-E491-42C7-8BF8-43786F4F943B}" type="presParOf" srcId="{C2C1250B-500A-410C-A5F9-F0F4518E32CB}" destId="{BEECF5DA-2D77-492F-BAD9-BCBF03196034}" srcOrd="5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8DB3CF-EC25-4DE7-9D3C-13DEC39B28D0}">
      <dsp:nvSpPr>
        <dsp:cNvPr id="0" name=""/>
        <dsp:cNvSpPr/>
      </dsp:nvSpPr>
      <dsp:spPr>
        <a:xfrm>
          <a:off x="0" y="407554"/>
          <a:ext cx="3024335" cy="737977"/>
        </a:xfrm>
        <a:prstGeom prst="rightArrow">
          <a:avLst>
            <a:gd name="adj1" fmla="val 50000"/>
            <a:gd name="adj2" fmla="val 50000"/>
          </a:avLst>
        </a:prstGeom>
        <a:solidFill>
          <a:srgbClr val="89B0FF"/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254000" bIns="69928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200" kern="1200" dirty="0" smtClean="0"/>
            <a:t>A 5 Plantas Grandes</a:t>
          </a:r>
          <a:endParaRPr lang="es-PA" sz="1200" kern="1200" dirty="0"/>
        </a:p>
      </dsp:txBody>
      <dsp:txXfrm>
        <a:off x="0" y="592048"/>
        <a:ext cx="2839841" cy="368989"/>
      </dsp:txXfrm>
    </dsp:sp>
    <dsp:sp modelId="{B119C08F-4CA1-40BE-BF06-6174ED109915}">
      <dsp:nvSpPr>
        <dsp:cNvPr id="0" name=""/>
        <dsp:cNvSpPr/>
      </dsp:nvSpPr>
      <dsp:spPr>
        <a:xfrm>
          <a:off x="143371" y="940250"/>
          <a:ext cx="609281" cy="4300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800" kern="1200" dirty="0" smtClean="0"/>
            <a:t>89%</a:t>
          </a:r>
          <a:endParaRPr lang="es-PA" sz="1800" kern="1200" dirty="0"/>
        </a:p>
      </dsp:txBody>
      <dsp:txXfrm>
        <a:off x="143371" y="940250"/>
        <a:ext cx="609281" cy="430064"/>
      </dsp:txXfrm>
    </dsp:sp>
    <dsp:sp modelId="{7D6BDC1E-70BF-4C97-9FEA-5BE847297875}">
      <dsp:nvSpPr>
        <dsp:cNvPr id="0" name=""/>
        <dsp:cNvSpPr/>
      </dsp:nvSpPr>
      <dsp:spPr>
        <a:xfrm>
          <a:off x="1397242" y="551445"/>
          <a:ext cx="1627092" cy="755998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/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254000" bIns="69928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200" kern="1200" dirty="0" smtClean="0"/>
            <a:t>Queserías Artesanales</a:t>
          </a:r>
          <a:endParaRPr lang="es-PA" sz="1200" kern="1200" dirty="0"/>
        </a:p>
      </dsp:txBody>
      <dsp:txXfrm>
        <a:off x="1397242" y="740445"/>
        <a:ext cx="1438093" cy="377999"/>
      </dsp:txXfrm>
    </dsp:sp>
    <dsp:sp modelId="{CA7D6AC3-C6A7-4E09-9F2A-2DBF21204242}">
      <dsp:nvSpPr>
        <dsp:cNvPr id="0" name=""/>
        <dsp:cNvSpPr/>
      </dsp:nvSpPr>
      <dsp:spPr>
        <a:xfrm>
          <a:off x="1577088" y="1054744"/>
          <a:ext cx="609267" cy="4300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800" kern="1200" dirty="0" smtClean="0"/>
            <a:t>11%</a:t>
          </a:r>
          <a:endParaRPr lang="es-PA" sz="1800" kern="1200" dirty="0"/>
        </a:p>
      </dsp:txBody>
      <dsp:txXfrm>
        <a:off x="1577088" y="1054744"/>
        <a:ext cx="609267" cy="4300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51EDBB-89F8-4EE2-AD7E-34D6E9A59D9A}">
      <dsp:nvSpPr>
        <dsp:cNvPr id="0" name=""/>
        <dsp:cNvSpPr/>
      </dsp:nvSpPr>
      <dsp:spPr>
        <a:xfrm>
          <a:off x="635440" y="433614"/>
          <a:ext cx="3998943" cy="2066629"/>
        </a:xfrm>
        <a:prstGeom prst="rect">
          <a:avLst/>
        </a:prstGeom>
        <a:solidFill>
          <a:srgbClr val="F4F7ED"/>
        </a:solidFill>
        <a:ln w="12700" cap="flat" cmpd="sng" algn="ctr">
          <a:solidFill>
            <a:schemeClr val="bg1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5B3B77-D28B-45C4-AB44-49B0A04DFAFC}">
      <dsp:nvSpPr>
        <dsp:cNvPr id="0" name=""/>
        <dsp:cNvSpPr/>
      </dsp:nvSpPr>
      <dsp:spPr>
        <a:xfrm>
          <a:off x="754949" y="675309"/>
          <a:ext cx="1856980" cy="1767976"/>
        </a:xfrm>
        <a:prstGeom prst="rect">
          <a:avLst/>
        </a:prstGeom>
        <a:noFill/>
        <a:ln>
          <a:noFill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600" b="1" kern="1200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+mn-ea"/>
              <a:cs typeface="+mn-cs"/>
            </a:rPr>
            <a:t>FORTALEZAS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000" b="1" kern="1200" dirty="0" smtClean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SUFICIENTES RECURSOS </a:t>
          </a:r>
          <a:r>
            <a:rPr lang="es-PA" sz="1000" kern="1200" dirty="0" smtClean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(</a:t>
          </a:r>
          <a:r>
            <a:rPr lang="es-PA" sz="1000" b="1" kern="1200" dirty="0" smtClean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productores, tierra, pasto, animales, agua, capital)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A" sz="800" b="1" kern="1200" dirty="0" smtClean="0"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000" b="1" kern="1200" dirty="0" smtClean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POSIBILIDAD DE CRECIMIENTO </a:t>
          </a:r>
          <a:r>
            <a:rPr lang="es-PA" sz="1000" kern="1200" dirty="0" smtClean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(&gt;50%)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A" sz="800" kern="1200" dirty="0" smtClean="0"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000" b="1" kern="1200" dirty="0" smtClean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ALTA INVERSION INICIAL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000" b="1" kern="1200" dirty="0" smtClean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EXCELENTE PRECIO</a:t>
          </a:r>
        </a:p>
      </dsp:txBody>
      <dsp:txXfrm>
        <a:off x="754949" y="675309"/>
        <a:ext cx="1856980" cy="1767976"/>
      </dsp:txXfrm>
    </dsp:sp>
    <dsp:sp modelId="{05B297BA-22C3-403F-B4C7-BE8E4567F208}">
      <dsp:nvSpPr>
        <dsp:cNvPr id="0" name=""/>
        <dsp:cNvSpPr/>
      </dsp:nvSpPr>
      <dsp:spPr>
        <a:xfrm>
          <a:off x="2653298" y="675309"/>
          <a:ext cx="1856980" cy="1767976"/>
        </a:xfrm>
        <a:prstGeom prst="rect">
          <a:avLst/>
        </a:prstGeom>
        <a:noFill/>
        <a:ln>
          <a:noFill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600" b="1" kern="12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+mn-ea"/>
              <a:cs typeface="+mn-cs"/>
            </a:rPr>
            <a:t>DEBILIDADES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000" b="1" kern="1200" dirty="0" smtClean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VACIO TECNOLOGICO EN FINCAS (No hay cultura de producción)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A" sz="1000" b="1" kern="1200" dirty="0" smtClean="0"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000" b="1" kern="1200" dirty="0" smtClean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DEFICIENTE GESTION GANADERA 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000" b="1" kern="1200" dirty="0" smtClean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BAJA PRODUCTIVIDAD Y COMPETITIVIDAD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A" sz="1000" b="1" kern="1200" dirty="0" smtClean="0"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000" b="1" kern="1200" dirty="0" smtClean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ESCASEZ  MANO DE OBRA</a:t>
          </a:r>
        </a:p>
      </dsp:txBody>
      <dsp:txXfrm>
        <a:off x="2653298" y="675309"/>
        <a:ext cx="1856980" cy="1767976"/>
      </dsp:txXfrm>
    </dsp:sp>
    <dsp:sp modelId="{7B28F0E3-60D9-4484-B9FA-56131E771091}">
      <dsp:nvSpPr>
        <dsp:cNvPr id="0" name=""/>
        <dsp:cNvSpPr/>
      </dsp:nvSpPr>
      <dsp:spPr>
        <a:xfrm>
          <a:off x="221756" y="20036"/>
          <a:ext cx="781402" cy="781402"/>
        </a:xfrm>
        <a:prstGeom prst="plus">
          <a:avLst>
            <a:gd name="adj" fmla="val 32810"/>
          </a:avLst>
        </a:prstGeom>
        <a:gradFill flip="none" rotWithShape="0">
          <a:gsLst>
            <a:gs pos="0">
              <a:schemeClr val="accent5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5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5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2700000" scaled="1"/>
          <a:tileRect/>
        </a:gradFill>
        <a:ln w="12700" cap="flat" cmpd="sng" algn="ctr">
          <a:solidFill>
            <a:schemeClr val="bg1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42A560-A606-4A74-BBD2-04EDCE7C42B6}">
      <dsp:nvSpPr>
        <dsp:cNvPr id="0" name=""/>
        <dsp:cNvSpPr/>
      </dsp:nvSpPr>
      <dsp:spPr>
        <a:xfrm>
          <a:off x="4082805" y="301047"/>
          <a:ext cx="735437" cy="252027"/>
        </a:xfrm>
        <a:prstGeom prst="rect">
          <a:avLst/>
        </a:prstGeom>
        <a:gradFill flip="none" rotWithShape="0">
          <a:gsLst>
            <a:gs pos="0">
              <a:schemeClr val="accent5">
                <a:hueOff val="-9933876"/>
                <a:satOff val="39811"/>
                <a:lumOff val="8628"/>
                <a:shade val="30000"/>
                <a:satMod val="115000"/>
              </a:schemeClr>
            </a:gs>
            <a:gs pos="50000">
              <a:schemeClr val="accent5">
                <a:hueOff val="-9933876"/>
                <a:satOff val="39811"/>
                <a:lumOff val="8628"/>
                <a:shade val="67500"/>
                <a:satMod val="115000"/>
              </a:schemeClr>
            </a:gs>
            <a:gs pos="100000">
              <a:schemeClr val="accent5">
                <a:hueOff val="-9933876"/>
                <a:satOff val="39811"/>
                <a:lumOff val="8628"/>
                <a:shade val="100000"/>
                <a:satMod val="115000"/>
              </a:schemeClr>
            </a:gs>
          </a:gsLst>
          <a:lin ang="2700000" scaled="1"/>
          <a:tileRect/>
        </a:gradFill>
        <a:ln w="12700" cap="flat" cmpd="sng" algn="ctr">
          <a:solidFill>
            <a:schemeClr val="bg1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3C21A2-5CAD-4552-95C5-AC3C07ED5218}">
      <dsp:nvSpPr>
        <dsp:cNvPr id="0" name=""/>
        <dsp:cNvSpPr/>
      </dsp:nvSpPr>
      <dsp:spPr>
        <a:xfrm>
          <a:off x="2634912" y="679089"/>
          <a:ext cx="459" cy="1688587"/>
        </a:xfrm>
        <a:prstGeom prst="line">
          <a:avLst/>
        </a:pr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1F32FF-727E-465A-9062-5BE82A085103}">
      <dsp:nvSpPr>
        <dsp:cNvPr id="0" name=""/>
        <dsp:cNvSpPr/>
      </dsp:nvSpPr>
      <dsp:spPr>
        <a:xfrm>
          <a:off x="453600" y="533722"/>
          <a:ext cx="4384800" cy="2266037"/>
        </a:xfrm>
        <a:prstGeom prst="rect">
          <a:avLst/>
        </a:prstGeom>
        <a:solidFill>
          <a:srgbClr val="FAF0F0"/>
        </a:solidFill>
        <a:ln w="12700" cap="flat" cmpd="sng" algn="ctr">
          <a:solidFill>
            <a:schemeClr val="bg1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1F6024-B181-44BF-A19B-01FA134005AA}">
      <dsp:nvSpPr>
        <dsp:cNvPr id="0" name=""/>
        <dsp:cNvSpPr/>
      </dsp:nvSpPr>
      <dsp:spPr>
        <a:xfrm>
          <a:off x="584640" y="798738"/>
          <a:ext cx="2036160" cy="1938567"/>
        </a:xfrm>
        <a:prstGeom prst="rect">
          <a:avLst/>
        </a:prstGeom>
        <a:noFill/>
        <a:ln>
          <a:noFill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600" b="1" kern="120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OPORTUNIDADES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A" sz="1200" b="1" kern="1200" dirty="0" smtClean="0">
            <a:latin typeface="Arial"/>
            <a:ea typeface="+mn-ea"/>
            <a:cs typeface="+mn-cs"/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000" b="1" kern="1200" dirty="0" smtClean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PAIS DEFICITARIO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000" b="1" kern="1200" dirty="0" smtClean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000" b="1" kern="1200" dirty="0" smtClean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MERCADO EN CRECIMIENTO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A" sz="1000" b="1" kern="1200" dirty="0" smtClean="0"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000" b="1" kern="1200" dirty="0" smtClean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MAS COMPETITIVIDAD EN EL SECTOR</a:t>
          </a:r>
        </a:p>
      </dsp:txBody>
      <dsp:txXfrm>
        <a:off x="584640" y="798738"/>
        <a:ext cx="2036160" cy="1938567"/>
      </dsp:txXfrm>
    </dsp:sp>
    <dsp:sp modelId="{3359E970-525F-445F-887E-F6E10C89B60A}">
      <dsp:nvSpPr>
        <dsp:cNvPr id="0" name=""/>
        <dsp:cNvSpPr/>
      </dsp:nvSpPr>
      <dsp:spPr>
        <a:xfrm>
          <a:off x="2666160" y="798738"/>
          <a:ext cx="2036160" cy="1938567"/>
        </a:xfrm>
        <a:prstGeom prst="rect">
          <a:avLst/>
        </a:prstGeom>
        <a:noFill/>
        <a:ln>
          <a:noFill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600" b="1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+mn-ea"/>
              <a:cs typeface="+mn-cs"/>
            </a:rPr>
            <a:t>AMENAZAS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000" b="1" kern="1200" dirty="0" smtClean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PLANES URBANISTICOS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A" sz="1000" b="1" kern="1200" dirty="0" smtClean="0"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000" b="1" kern="1200" dirty="0" smtClean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POCA CONTINUIDAD GENERACIONAL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A" sz="1000" b="1" kern="1200" dirty="0" smtClean="0"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000" b="1" kern="1200" dirty="0" smtClean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TLC’S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A" sz="1000" b="1" kern="1200" dirty="0" smtClean="0"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000" b="1" kern="1200" dirty="0" smtClean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BAJA COMPETITIVIDAD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000" b="1" kern="1200" dirty="0" smtClean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ALTO COSTO DE PRODUCCION</a:t>
          </a:r>
          <a:endParaRPr lang="es-PA" sz="1000" b="1" kern="1200" dirty="0"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sp:txBody>
      <dsp:txXfrm>
        <a:off x="2666160" y="798738"/>
        <a:ext cx="2036160" cy="1938567"/>
      </dsp:txXfrm>
    </dsp:sp>
    <dsp:sp modelId="{2708C99B-B560-41E7-8D35-A8860ED34050}">
      <dsp:nvSpPr>
        <dsp:cNvPr id="0" name=""/>
        <dsp:cNvSpPr/>
      </dsp:nvSpPr>
      <dsp:spPr>
        <a:xfrm>
          <a:off x="0" y="80239"/>
          <a:ext cx="856800" cy="856800"/>
        </a:xfrm>
        <a:prstGeom prst="plus">
          <a:avLst>
            <a:gd name="adj" fmla="val 32810"/>
          </a:avLst>
        </a:prstGeom>
        <a:gradFill flip="none" rotWithShape="0">
          <a:gsLst>
            <a:gs pos="0">
              <a:srgbClr val="009900">
                <a:shade val="30000"/>
                <a:satMod val="115000"/>
              </a:srgbClr>
            </a:gs>
            <a:gs pos="50000">
              <a:srgbClr val="009900">
                <a:shade val="67500"/>
                <a:satMod val="115000"/>
              </a:srgbClr>
            </a:gs>
            <a:gs pos="100000">
              <a:srgbClr val="009900">
                <a:shade val="100000"/>
                <a:satMod val="115000"/>
              </a:srgbClr>
            </a:gs>
          </a:gsLst>
          <a:lin ang="2700000" scaled="1"/>
          <a:tileRect/>
        </a:gradFill>
        <a:ln w="12700" cap="flat" cmpd="sng" algn="ctr">
          <a:solidFill>
            <a:schemeClr val="bg1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649095-1DD6-411B-9F18-0A072D1BD379}">
      <dsp:nvSpPr>
        <dsp:cNvPr id="0" name=""/>
        <dsp:cNvSpPr/>
      </dsp:nvSpPr>
      <dsp:spPr>
        <a:xfrm>
          <a:off x="4233600" y="388364"/>
          <a:ext cx="806400" cy="276346"/>
        </a:xfrm>
        <a:prstGeom prst="rect">
          <a:avLst/>
        </a:prstGeom>
        <a:gradFill flip="none" rotWithShape="0">
          <a:gsLst>
            <a:gs pos="0">
              <a:schemeClr val="accent2">
                <a:shade val="30000"/>
                <a:satMod val="115000"/>
              </a:schemeClr>
            </a:gs>
            <a:gs pos="50000">
              <a:schemeClr val="accent2">
                <a:shade val="67500"/>
                <a:satMod val="115000"/>
              </a:schemeClr>
            </a:gs>
            <a:gs pos="100000">
              <a:schemeClr val="accent2">
                <a:shade val="100000"/>
                <a:satMod val="115000"/>
              </a:schemeClr>
            </a:gs>
          </a:gsLst>
          <a:lin ang="0" scaled="1"/>
          <a:tileRect/>
        </a:gradFill>
        <a:ln w="12700" cap="flat" cmpd="sng" algn="ctr">
          <a:solidFill>
            <a:schemeClr val="bg1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DCB161-B96A-4D57-88A6-DCA2AF20EB38}">
      <dsp:nvSpPr>
        <dsp:cNvPr id="0" name=""/>
        <dsp:cNvSpPr/>
      </dsp:nvSpPr>
      <dsp:spPr>
        <a:xfrm>
          <a:off x="2646000" y="802884"/>
          <a:ext cx="504" cy="1851518"/>
        </a:xfrm>
        <a:prstGeom prst="line">
          <a:avLst/>
        </a:pr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139B3C-B276-40BE-8F17-CAEC08C3167D}">
      <dsp:nvSpPr>
        <dsp:cNvPr id="0" name=""/>
        <dsp:cNvSpPr/>
      </dsp:nvSpPr>
      <dsp:spPr>
        <a:xfrm>
          <a:off x="1937737" y="0"/>
          <a:ext cx="4248472" cy="4248472"/>
        </a:xfrm>
        <a:prstGeom prst="diamond">
          <a:avLst/>
        </a:prstGeom>
        <a:solidFill>
          <a:schemeClr val="accent3">
            <a:lumMod val="20000"/>
            <a:lumOff val="8000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prst="angle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265798-E936-47D7-9654-0E987E7E68F3}">
      <dsp:nvSpPr>
        <dsp:cNvPr id="0" name=""/>
        <dsp:cNvSpPr/>
      </dsp:nvSpPr>
      <dsp:spPr>
        <a:xfrm>
          <a:off x="2341342" y="403604"/>
          <a:ext cx="1656904" cy="1656904"/>
        </a:xfrm>
        <a:prstGeom prst="roundRect">
          <a:avLst/>
        </a:prstGeom>
        <a:solidFill>
          <a:srgbClr val="C00000"/>
        </a:solidFill>
        <a:ln w="19050" cap="flat" cmpd="sng" algn="ctr">
          <a:noFill/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200" b="1" kern="1200" dirty="0" smtClean="0">
              <a:latin typeface="Calibri" pitchFamily="34" charset="0"/>
              <a:ea typeface="Arial Unicode MS" panose="020B0604020202020204" pitchFamily="34" charset="-128"/>
              <a:cs typeface="Arial Unicode MS" panose="020B0604020202020204" pitchFamily="34" charset="-128"/>
            </a:rPr>
            <a:t>Vacío de información Técnica</a:t>
          </a:r>
          <a:endParaRPr lang="es-PA" sz="1200" b="1" kern="1200" dirty="0">
            <a:latin typeface="Calibri" pitchFamily="34" charset="0"/>
            <a:ea typeface="Arial Unicode MS" panose="020B0604020202020204" pitchFamily="34" charset="-128"/>
            <a:cs typeface="Arial Unicode MS" panose="020B0604020202020204" pitchFamily="34" charset="-128"/>
          </a:endParaRPr>
        </a:p>
      </dsp:txBody>
      <dsp:txXfrm>
        <a:off x="2422225" y="484487"/>
        <a:ext cx="1495138" cy="1495138"/>
      </dsp:txXfrm>
    </dsp:sp>
    <dsp:sp modelId="{B0EE5D4F-F79B-4BB2-82E7-26B56BEBAAF2}">
      <dsp:nvSpPr>
        <dsp:cNvPr id="0" name=""/>
        <dsp:cNvSpPr/>
      </dsp:nvSpPr>
      <dsp:spPr>
        <a:xfrm>
          <a:off x="4125701" y="403604"/>
          <a:ext cx="1656904" cy="1656904"/>
        </a:xfrm>
        <a:prstGeom prst="roundRect">
          <a:avLst/>
        </a:prstGeom>
        <a:solidFill>
          <a:srgbClr val="0E19F2"/>
        </a:solidFill>
        <a:ln w="19050" cap="flat" cmpd="sng" algn="ctr">
          <a:noFill/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200" b="1" kern="1200" dirty="0" smtClean="0">
              <a:latin typeface="Calibri" pitchFamily="34" charset="0"/>
              <a:ea typeface="Arial Unicode MS" panose="020B0604020202020204" pitchFamily="34" charset="-128"/>
              <a:cs typeface="Arial Unicode MS" panose="020B0604020202020204" pitchFamily="34" charset="-128"/>
            </a:rPr>
            <a:t>Uso deficiente de recursos</a:t>
          </a:r>
          <a:endParaRPr lang="es-PA" sz="1200" b="1" kern="1200" dirty="0">
            <a:latin typeface="Calibri" pitchFamily="34" charset="0"/>
            <a:ea typeface="Arial Unicode MS" panose="020B0604020202020204" pitchFamily="34" charset="-128"/>
            <a:cs typeface="Arial Unicode MS" panose="020B0604020202020204" pitchFamily="34" charset="-128"/>
          </a:endParaRPr>
        </a:p>
      </dsp:txBody>
      <dsp:txXfrm>
        <a:off x="4206584" y="484487"/>
        <a:ext cx="1495138" cy="1495138"/>
      </dsp:txXfrm>
    </dsp:sp>
    <dsp:sp modelId="{C5703F17-D66B-4637-AD48-6DACC065565D}">
      <dsp:nvSpPr>
        <dsp:cNvPr id="0" name=""/>
        <dsp:cNvSpPr/>
      </dsp:nvSpPr>
      <dsp:spPr>
        <a:xfrm>
          <a:off x="2341342" y="2187963"/>
          <a:ext cx="1656904" cy="1656904"/>
        </a:xfrm>
        <a:prstGeom prst="roundRect">
          <a:avLst/>
        </a:prstGeom>
        <a:solidFill>
          <a:srgbClr val="3E1E25"/>
        </a:solidFill>
        <a:ln w="19050" cap="flat" cmpd="sng" algn="ctr">
          <a:noFill/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200" b="1" kern="1200" dirty="0" smtClean="0">
              <a:latin typeface="Calibri" pitchFamily="34" charset="0"/>
              <a:ea typeface="Arial Unicode MS" panose="020B0604020202020204" pitchFamily="34" charset="-128"/>
              <a:cs typeface="Arial Unicode MS" panose="020B0604020202020204" pitchFamily="34" charset="-128"/>
            </a:rPr>
            <a:t>Baja Productividad y Competitividad</a:t>
          </a:r>
          <a:endParaRPr lang="es-PA" sz="1200" b="1" kern="1200" dirty="0">
            <a:latin typeface="Calibri" pitchFamily="34" charset="0"/>
            <a:ea typeface="Arial Unicode MS" panose="020B0604020202020204" pitchFamily="34" charset="-128"/>
            <a:cs typeface="Arial Unicode MS" panose="020B0604020202020204" pitchFamily="34" charset="-128"/>
          </a:endParaRPr>
        </a:p>
      </dsp:txBody>
      <dsp:txXfrm>
        <a:off x="2422225" y="2268846"/>
        <a:ext cx="1495138" cy="1495138"/>
      </dsp:txXfrm>
    </dsp:sp>
    <dsp:sp modelId="{675265EE-4036-4264-945F-73D07376EC50}">
      <dsp:nvSpPr>
        <dsp:cNvPr id="0" name=""/>
        <dsp:cNvSpPr/>
      </dsp:nvSpPr>
      <dsp:spPr>
        <a:xfrm>
          <a:off x="4125701" y="2187963"/>
          <a:ext cx="1656904" cy="1656904"/>
        </a:xfrm>
        <a:prstGeom prst="roundRect">
          <a:avLst/>
        </a:prstGeom>
        <a:solidFill>
          <a:srgbClr val="00B050"/>
        </a:solidFill>
        <a:ln w="19050" cap="flat" cmpd="sng" algn="ctr">
          <a:noFill/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200" b="1" kern="1200" dirty="0" smtClean="0">
              <a:latin typeface="Calibri" pitchFamily="34" charset="0"/>
              <a:ea typeface="Arial Unicode MS" panose="020B0604020202020204" pitchFamily="34" charset="-128"/>
              <a:cs typeface="Arial Unicode MS" panose="020B0604020202020204" pitchFamily="34" charset="-128"/>
            </a:rPr>
            <a:t>Bajos indicadores zootécnicos</a:t>
          </a:r>
          <a:endParaRPr lang="es-PA" sz="1200" b="1" kern="1200" dirty="0">
            <a:latin typeface="Calibri" pitchFamily="34" charset="0"/>
            <a:ea typeface="Arial Unicode MS" panose="020B0604020202020204" pitchFamily="34" charset="-128"/>
            <a:cs typeface="Arial Unicode MS" panose="020B0604020202020204" pitchFamily="34" charset="-128"/>
          </a:endParaRPr>
        </a:p>
      </dsp:txBody>
      <dsp:txXfrm>
        <a:off x="4206584" y="2268846"/>
        <a:ext cx="1495138" cy="149513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B993D1-E62C-4809-B1B6-2EA785F9427B}">
      <dsp:nvSpPr>
        <dsp:cNvPr id="0" name=""/>
        <dsp:cNvSpPr/>
      </dsp:nvSpPr>
      <dsp:spPr>
        <a:xfrm>
          <a:off x="3323417" y="197857"/>
          <a:ext cx="2627999" cy="2628001"/>
        </a:xfrm>
        <a:prstGeom prst="ellipse">
          <a:avLst/>
        </a:prstGeom>
        <a:solidFill>
          <a:srgbClr val="89B0FF"/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 prst="angle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2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rPr>
            <a:t>Higiene en Ordeño</a:t>
          </a:r>
          <a:endParaRPr lang="es-PA" sz="12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Rounded MT Bold" pitchFamily="34" charset="0"/>
          </a:endParaRPr>
        </a:p>
      </dsp:txBody>
      <dsp:txXfrm>
        <a:off x="3708279" y="582719"/>
        <a:ext cx="1858275" cy="1858277"/>
      </dsp:txXfrm>
    </dsp:sp>
    <dsp:sp modelId="{DB1E20B5-70B9-4CA6-8346-46DDA1D9CCCC}">
      <dsp:nvSpPr>
        <dsp:cNvPr id="0" name=""/>
        <dsp:cNvSpPr/>
      </dsp:nvSpPr>
      <dsp:spPr>
        <a:xfrm>
          <a:off x="4286469" y="2659434"/>
          <a:ext cx="1800010" cy="1799991"/>
        </a:xfrm>
        <a:prstGeom prst="ellipse">
          <a:avLst/>
        </a:prstGeom>
        <a:solidFill>
          <a:srgbClr val="E82CB7">
            <a:alpha val="50000"/>
          </a:srgb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 prst="angle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200" b="0" i="0" kern="1200" baseline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rPr>
            <a:t>Salud animal/ Salud de la Ubre</a:t>
          </a:r>
          <a:endParaRPr lang="es-PA" sz="12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Rounded MT Bold" pitchFamily="34" charset="0"/>
          </a:endParaRPr>
        </a:p>
      </dsp:txBody>
      <dsp:txXfrm>
        <a:off x="4550074" y="2923037"/>
        <a:ext cx="1272800" cy="1272785"/>
      </dsp:txXfrm>
    </dsp:sp>
    <dsp:sp modelId="{8C81B030-8B42-4845-A08D-90D5B174EEAA}">
      <dsp:nvSpPr>
        <dsp:cNvPr id="0" name=""/>
        <dsp:cNvSpPr/>
      </dsp:nvSpPr>
      <dsp:spPr>
        <a:xfrm>
          <a:off x="0" y="355185"/>
          <a:ext cx="3599998" cy="3600005"/>
        </a:xfrm>
        <a:prstGeom prst="ellipse">
          <a:avLst/>
        </a:prstGeom>
        <a:gradFill flip="none" rotWithShape="0">
          <a:gsLst>
            <a:gs pos="13000">
              <a:schemeClr val="accent6">
                <a:lumMod val="75000"/>
                <a:tint val="66000"/>
                <a:satMod val="160000"/>
              </a:schemeClr>
            </a:gs>
            <a:gs pos="23000">
              <a:srgbClr val="EEB500"/>
            </a:gs>
            <a:gs pos="100000">
              <a:schemeClr val="accent6">
                <a:lumMod val="75000"/>
                <a:tint val="23500"/>
                <a:satMod val="160000"/>
              </a:schemeClr>
            </a:gs>
          </a:gsLst>
          <a:lin ang="2700000" scaled="1"/>
          <a:tileRect/>
        </a:gra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 prst="angle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200" b="0" i="0" kern="1200" baseline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rPr>
            <a:t>Nutrición/ Alimentación </a:t>
          </a:r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200" b="0" i="0" kern="1200" baseline="0" dirty="0" smtClean="0">
              <a:solidFill>
                <a:srgbClr val="00863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rPr>
            <a:t>Producción y Manejo de Pastos y Forrajes</a:t>
          </a:r>
          <a:endParaRPr lang="es-PA" sz="1200" kern="1200" dirty="0">
            <a:solidFill>
              <a:srgbClr val="00863D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Rounded MT Bold" pitchFamily="34" charset="0"/>
          </a:endParaRPr>
        </a:p>
      </dsp:txBody>
      <dsp:txXfrm>
        <a:off x="527208" y="882394"/>
        <a:ext cx="2545582" cy="2545587"/>
      </dsp:txXfrm>
    </dsp:sp>
    <dsp:sp modelId="{62359221-071C-489D-BBE1-C059DAAF7496}">
      <dsp:nvSpPr>
        <dsp:cNvPr id="0" name=""/>
        <dsp:cNvSpPr/>
      </dsp:nvSpPr>
      <dsp:spPr>
        <a:xfrm>
          <a:off x="717682" y="3019692"/>
          <a:ext cx="1800010" cy="1799991"/>
        </a:xfrm>
        <a:prstGeom prst="ellipse">
          <a:avLst/>
        </a:prstGeom>
        <a:solidFill>
          <a:schemeClr val="tx2">
            <a:lumMod val="60000"/>
            <a:lumOff val="40000"/>
            <a:alpha val="5000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 prst="angle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200" b="0" i="0" kern="1200" baseline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rPr>
            <a:t>Bienestar animal</a:t>
          </a:r>
          <a:endParaRPr lang="es-PA" sz="12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Rounded MT Bold" pitchFamily="34" charset="0"/>
          </a:endParaRPr>
        </a:p>
      </dsp:txBody>
      <dsp:txXfrm>
        <a:off x="981287" y="3283295"/>
        <a:ext cx="1272800" cy="1272785"/>
      </dsp:txXfrm>
    </dsp:sp>
    <dsp:sp modelId="{B8E4B9E2-E4E7-498E-A5C4-A5C52D103295}">
      <dsp:nvSpPr>
        <dsp:cNvPr id="0" name=""/>
        <dsp:cNvSpPr/>
      </dsp:nvSpPr>
      <dsp:spPr>
        <a:xfrm>
          <a:off x="2141320" y="319475"/>
          <a:ext cx="1440008" cy="1439993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 prst="angle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2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Genética y Manejo Reproductivo</a:t>
          </a:r>
          <a:endParaRPr lang="es-PA" sz="12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352204" y="530357"/>
        <a:ext cx="1018240" cy="1018229"/>
      </dsp:txXfrm>
    </dsp:sp>
    <dsp:sp modelId="{BEECF5DA-2D77-492F-BAD9-BCBF03196034}">
      <dsp:nvSpPr>
        <dsp:cNvPr id="0" name=""/>
        <dsp:cNvSpPr/>
      </dsp:nvSpPr>
      <dsp:spPr>
        <a:xfrm>
          <a:off x="1979123" y="2001542"/>
          <a:ext cx="2396617" cy="2396607"/>
        </a:xfrm>
        <a:prstGeom prst="ellipse">
          <a:avLst/>
        </a:prstGeom>
        <a:solidFill>
          <a:schemeClr val="accent2"/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 prst="angle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2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rPr>
            <a:t>Crianza y Levante de Terneras</a:t>
          </a:r>
          <a:endParaRPr lang="es-PA" sz="12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Rounded MT Bold" pitchFamily="34" charset="0"/>
          </a:endParaRPr>
        </a:p>
      </dsp:txBody>
      <dsp:txXfrm>
        <a:off x="2330099" y="2352517"/>
        <a:ext cx="1694665" cy="16946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PlusandMinus">
  <dgm:title val=""/>
  <dgm:desc val=""/>
  <dgm:catLst>
    <dgm:cat type="relationship" pri="36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2"/>
      <dgm:chPref val="2"/>
      <dgm:dir/>
      <dgm:animOne/>
      <dgm:resizeHandles val="exact"/>
    </dgm:varLst>
    <dgm:alg type="composite">
      <dgm:param type="ar" val="1.8238"/>
    </dgm:alg>
    <dgm:shape xmlns:r="http://schemas.openxmlformats.org/officeDocument/2006/relationships" r:blip="">
      <dgm:adjLst/>
    </dgm:shape>
    <dgm:choose name="Name1">
      <dgm:if name="Name2" func="var" arg="dir" op="equ" val="norm">
        <dgm:constrLst>
          <dgm:constr type="primFontSz" for="des" ptType="node" op="equ" val="65"/>
          <dgm:constr type="l" for="ch" forName="Background" refType="w" fact="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l" for="ch" forName="ParentText1" refType="w" fact="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l" for="ch" forName="ParentText2" refType="w" fact="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l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l" for="ch" forName="Minus" refType="w" fact="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l" for="ch" forName="Divider" refType="w" fact="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if>
      <dgm:else name="Name3">
        <dgm:constrLst>
          <dgm:constr type="primFontSz" for="des" ptType="node" op="equ" val="65"/>
          <dgm:constr type="r" for="ch" forName="Background" refType="w" fact="-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r" for="ch" forName="ParentText1" refType="w" fact="-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r" for="ch" forName="ParentText2" refType="w" fact="-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r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r" for="ch" forName="Minus" refType="w" fact="-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r" for="ch" forName="Divider" refType="w" fact="-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else>
    </dgm:choose>
    <dgm:layoutNode name="Background" styleLbl="bgImgPlace1">
      <dgm:alg type="sp"/>
      <dgm:shape xmlns:r="http://schemas.openxmlformats.org/officeDocument/2006/relationships" type="rect" r:blip="">
        <dgm:adjLst/>
      </dgm:shape>
      <dgm:presOf/>
    </dgm:layoutNode>
    <dgm:layoutNode name="ParentText1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1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arentText2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2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lus" styleLbl="alignNode1">
      <dgm:alg type="sp"/>
      <dgm:shape xmlns:r="http://schemas.openxmlformats.org/officeDocument/2006/relationships" type="plus" r:blip="">
        <dgm:adjLst>
          <dgm:adj idx="1" val="0.3281"/>
        </dgm:adjLst>
      </dgm:shape>
      <dgm:presOf/>
    </dgm:layoutNode>
    <dgm:layoutNode name="Minus" styleLbl="alignNode1">
      <dgm:alg type="sp"/>
      <dgm:shape xmlns:r="http://schemas.openxmlformats.org/officeDocument/2006/relationships" type="rect" r:blip="">
        <dgm:adjLst/>
      </dgm:shape>
      <dgm:presOf/>
    </dgm:layoutNode>
    <dgm:layoutNode name="Divider" styleLbl="parChTrans1D1">
      <dgm:alg type="sp"/>
      <dgm:shape xmlns:r="http://schemas.openxmlformats.org/officeDocument/2006/relationships" type="line" r:blip="">
        <dgm:adjLst/>
      </dgm:shape>
      <dgm:presOf/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PlusandMinus">
  <dgm:title val=""/>
  <dgm:desc val=""/>
  <dgm:catLst>
    <dgm:cat type="relationship" pri="36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2"/>
      <dgm:chPref val="2"/>
      <dgm:dir/>
      <dgm:animOne/>
      <dgm:resizeHandles val="exact"/>
    </dgm:varLst>
    <dgm:alg type="composite">
      <dgm:param type="ar" val="1.8238"/>
    </dgm:alg>
    <dgm:shape xmlns:r="http://schemas.openxmlformats.org/officeDocument/2006/relationships" r:blip="">
      <dgm:adjLst/>
    </dgm:shape>
    <dgm:choose name="Name1">
      <dgm:if name="Name2" func="var" arg="dir" op="equ" val="norm">
        <dgm:constrLst>
          <dgm:constr type="primFontSz" for="des" ptType="node" op="equ" val="65"/>
          <dgm:constr type="l" for="ch" forName="Background" refType="w" fact="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l" for="ch" forName="ParentText1" refType="w" fact="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l" for="ch" forName="ParentText2" refType="w" fact="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l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l" for="ch" forName="Minus" refType="w" fact="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l" for="ch" forName="Divider" refType="w" fact="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if>
      <dgm:else name="Name3">
        <dgm:constrLst>
          <dgm:constr type="primFontSz" for="des" ptType="node" op="equ" val="65"/>
          <dgm:constr type="r" for="ch" forName="Background" refType="w" fact="-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r" for="ch" forName="ParentText1" refType="w" fact="-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r" for="ch" forName="ParentText2" refType="w" fact="-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r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r" for="ch" forName="Minus" refType="w" fact="-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r" for="ch" forName="Divider" refType="w" fact="-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else>
    </dgm:choose>
    <dgm:layoutNode name="Background" styleLbl="bgImgPlace1">
      <dgm:alg type="sp"/>
      <dgm:shape xmlns:r="http://schemas.openxmlformats.org/officeDocument/2006/relationships" type="rect" r:blip="">
        <dgm:adjLst/>
      </dgm:shape>
      <dgm:presOf/>
    </dgm:layoutNode>
    <dgm:layoutNode name="ParentText1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1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arentText2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2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lus" styleLbl="alignNode1">
      <dgm:alg type="sp"/>
      <dgm:shape xmlns:r="http://schemas.openxmlformats.org/officeDocument/2006/relationships" type="plus" r:blip="">
        <dgm:adjLst>
          <dgm:adj idx="1" val="0.3281"/>
        </dgm:adjLst>
      </dgm:shape>
      <dgm:presOf/>
    </dgm:layoutNode>
    <dgm:layoutNode name="Minus" styleLbl="alignNode1">
      <dgm:alg type="sp"/>
      <dgm:shape xmlns:r="http://schemas.openxmlformats.org/officeDocument/2006/relationships" type="rect" r:blip="">
        <dgm:adjLst/>
      </dgm:shape>
      <dgm:presOf/>
    </dgm:layoutNode>
    <dgm:layoutNode name="Divider" styleLbl="parChTrans1D1">
      <dgm:alg type="sp"/>
      <dgm:shape xmlns:r="http://schemas.openxmlformats.org/officeDocument/2006/relationships" type="line" r:blip="">
        <dgm:adjLst/>
      </dgm:shape>
      <dgm:presOf/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Círculos interconectados"/>
  <dgm:desc val="Se usa para mostrar ideas o conceptos superpuestos o interconectados. Las siete primeras líneas del texto de nivel 1 se corresponden con un círculo. El texto sin usar no aparece, pero sigue estando disponible si cambia de diseño.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latinLnBrk="0">
              <a:defRPr lang="es-ES" sz="1200"/>
            </a:lvl1pPr>
            <a:extLst/>
          </a:lstStyle>
          <a:p>
            <a:endParaRPr lang="es-E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latinLnBrk="0">
              <a:defRPr lang="es-ES" sz="1200"/>
            </a:lvl1pPr>
            <a:extLst/>
          </a:lstStyle>
          <a:p>
            <a:fld id="{A8ADFD5B-A66C-449C-B6E8-FB716D07777D}" type="datetimeFigureOut">
              <a:rPr lang="es-PA"/>
              <a:pPr/>
              <a:t>06/29/2017</a:t>
            </a:fld>
            <a:endParaRPr lang="es-E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87425" y="696913"/>
            <a:ext cx="503555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>
            <a:extLst/>
          </a:lstStyle>
          <a:p>
            <a:endParaRPr lang="es-E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>
            <a:extLst/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latinLnBrk="0">
              <a:defRPr lang="es-ES" sz="1200"/>
            </a:lvl1pPr>
            <a:extLst/>
          </a:lstStyle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latinLnBrk="0">
              <a:defRPr lang="es-ES" sz="1200"/>
            </a:lvl1pPr>
            <a:extLst/>
          </a:lstStyle>
          <a:p>
            <a:fld id="{CA5D3BF3-D352-46FC-8343-31F56E6730EA}" type="slidenum">
              <a:rPr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26305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es-ES" sz="1400" kern="1200">
        <a:solidFill>
          <a:schemeClr val="tx1"/>
        </a:solidFill>
        <a:latin typeface="+mn-lt"/>
        <a:ea typeface="+mn-ea"/>
        <a:cs typeface="+mn-cs"/>
      </a:defRPr>
    </a:lvl1pPr>
    <a:lvl2pPr marL="536433" algn="l" rtl="0" latinLnBrk="0">
      <a:defRPr lang="es-ES" sz="1400" kern="1200">
        <a:solidFill>
          <a:schemeClr val="tx1"/>
        </a:solidFill>
        <a:latin typeface="+mn-lt"/>
        <a:ea typeface="+mn-ea"/>
        <a:cs typeface="+mn-cs"/>
      </a:defRPr>
    </a:lvl2pPr>
    <a:lvl3pPr marL="1072866" algn="l" rtl="0" latinLnBrk="0">
      <a:defRPr lang="es-ES" sz="1400" kern="1200">
        <a:solidFill>
          <a:schemeClr val="tx1"/>
        </a:solidFill>
        <a:latin typeface="+mn-lt"/>
        <a:ea typeface="+mn-ea"/>
        <a:cs typeface="+mn-cs"/>
      </a:defRPr>
    </a:lvl3pPr>
    <a:lvl4pPr marL="1609298" algn="l" rtl="0" latinLnBrk="0">
      <a:defRPr lang="es-ES" sz="1400" kern="1200">
        <a:solidFill>
          <a:schemeClr val="tx1"/>
        </a:solidFill>
        <a:latin typeface="+mn-lt"/>
        <a:ea typeface="+mn-ea"/>
        <a:cs typeface="+mn-cs"/>
      </a:defRPr>
    </a:lvl4pPr>
    <a:lvl5pPr marL="2145731" algn="l" rtl="0" latinLnBrk="0">
      <a:defRPr lang="es-ES" sz="1400" kern="1200">
        <a:solidFill>
          <a:schemeClr val="tx1"/>
        </a:solidFill>
        <a:latin typeface="+mn-lt"/>
        <a:ea typeface="+mn-ea"/>
        <a:cs typeface="+mn-cs"/>
      </a:defRPr>
    </a:lvl5pPr>
    <a:lvl6pPr marL="2682164" algn="l" rtl="0" latinLnBrk="0">
      <a:defRPr lang="es-ES" sz="1400" kern="1200">
        <a:solidFill>
          <a:schemeClr val="tx1"/>
        </a:solidFill>
        <a:latin typeface="+mn-lt"/>
        <a:ea typeface="+mn-ea"/>
        <a:cs typeface="+mn-cs"/>
      </a:defRPr>
    </a:lvl6pPr>
    <a:lvl7pPr marL="3218597" algn="l" rtl="0" latinLnBrk="0">
      <a:defRPr lang="es-ES" sz="1400" kern="1200">
        <a:solidFill>
          <a:schemeClr val="tx1"/>
        </a:solidFill>
        <a:latin typeface="+mn-lt"/>
        <a:ea typeface="+mn-ea"/>
        <a:cs typeface="+mn-cs"/>
      </a:defRPr>
    </a:lvl7pPr>
    <a:lvl8pPr marL="3755029" algn="l" rtl="0" latinLnBrk="0">
      <a:defRPr lang="es-ES" sz="1400" kern="1200">
        <a:solidFill>
          <a:schemeClr val="tx1"/>
        </a:solidFill>
        <a:latin typeface="+mn-lt"/>
        <a:ea typeface="+mn-ea"/>
        <a:cs typeface="+mn-cs"/>
      </a:defRPr>
    </a:lvl8pPr>
    <a:lvl9pPr marL="4291462" algn="l" rtl="0" latinLnBrk="0">
      <a:defRPr lang="es-ES" sz="14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2480" y="6553026"/>
            <a:ext cx="7560840" cy="288000"/>
          </a:xfrm>
          <a:ln>
            <a:noFill/>
          </a:ln>
        </p:spPr>
        <p:txBody>
          <a:bodyPr/>
          <a:lstStyle>
            <a:lvl1pPr algn="l" eaLnBrk="1" latinLnBrk="0" hangingPunct="1">
              <a:defRPr kumimoji="0" lang="es-ES" sz="1000" b="0" cap="none" spc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extLst/>
          </a:lstStyle>
          <a:p>
            <a:r>
              <a:rPr lang="es-PA" sz="1100" dirty="0" smtClean="0">
                <a:latin typeface="Corbel" panose="020B0503020204020204" pitchFamily="34" charset="0"/>
              </a:rPr>
              <a:t>CADE Chiriquí,  junio 30 de </a:t>
            </a:r>
            <a:r>
              <a:rPr lang="es-PA" sz="1800" dirty="0" smtClean="0">
                <a:latin typeface="Corbel" panose="020B0503020204020204" pitchFamily="34" charset="0"/>
              </a:rPr>
              <a:t>2017 </a:t>
            </a:r>
            <a:r>
              <a:rPr lang="es-PA" sz="1100" dirty="0" smtClean="0">
                <a:latin typeface="Corbel" panose="020B0503020204020204" pitchFamily="34" charset="0"/>
              </a:rPr>
              <a:t>/ Dr. J. Juárez M.</a:t>
            </a:r>
            <a:endParaRPr lang="es-PA" sz="1100" dirty="0">
              <a:latin typeface="Corbel" panose="020B0503020204020204" pitchFamily="34" charset="0"/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25408" y="6544426"/>
            <a:ext cx="908050" cy="288000"/>
          </a:xfrm>
        </p:spPr>
        <p:txBody>
          <a:bodyPr/>
          <a:lstStyle>
            <a:lvl1pPr eaLnBrk="1" latinLnBrk="0" hangingPunct="1">
              <a:defRPr kumimoji="0" lang="es-ES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extLst/>
          </a:lstStyle>
          <a:p>
            <a:fld id="{8F82E0A0-C266-4798-8C8F-B9F91E9DA37E}" type="slidenum">
              <a:rPr lang="es-PA" smtClean="0"/>
              <a:pPr/>
              <a:t>‹Nº›</a:t>
            </a:fld>
            <a:endParaRPr lang="es-PA" dirty="0"/>
          </a:p>
        </p:txBody>
      </p:sp>
      <p:cxnSp>
        <p:nvCxnSpPr>
          <p:cNvPr id="4" name="3 Conector recto"/>
          <p:cNvCxnSpPr/>
          <p:nvPr userDrawn="1"/>
        </p:nvCxnSpPr>
        <p:spPr>
          <a:xfrm>
            <a:off x="416496" y="908720"/>
            <a:ext cx="9000000" cy="0"/>
          </a:xfrm>
          <a:prstGeom prst="line">
            <a:avLst/>
          </a:prstGeom>
          <a:ln w="66675" cmpd="sng">
            <a:solidFill>
              <a:srgbClr val="C00000">
                <a:alpha val="80000"/>
              </a:srgb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"/>
          <p:cNvCxnSpPr/>
          <p:nvPr userDrawn="1"/>
        </p:nvCxnSpPr>
        <p:spPr>
          <a:xfrm>
            <a:off x="416496" y="6525344"/>
            <a:ext cx="9000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8 Rectángulo"/>
          <p:cNvSpPr/>
          <p:nvPr userDrawn="1"/>
        </p:nvSpPr>
        <p:spPr>
          <a:xfrm>
            <a:off x="397446" y="241598"/>
            <a:ext cx="1080120" cy="792087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stA="45000" endPos="0" dist="50800" dir="5400000" sy="-100000" algn="bl" rotWithShape="0"/>
            <a:softEdge rad="12700"/>
          </a:effectLst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1948" y="116633"/>
            <a:ext cx="1440000" cy="730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63702" y="1803400"/>
            <a:ext cx="8832850" cy="4323080"/>
          </a:xfrm>
          <a:prstGeom prst="rect">
            <a:avLst/>
          </a:prstGeom>
        </p:spPr>
        <p:txBody>
          <a:bodyPr vert="horz" lIns="107287" tIns="53643" rIns="107287" bIns="53643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60402" y="6248207"/>
            <a:ext cx="8832848" cy="421153"/>
          </a:xfrm>
          <a:prstGeom prst="rect">
            <a:avLst/>
          </a:prstGeom>
        </p:spPr>
        <p:txBody>
          <a:bodyPr vert="horz" lIns="107287" tIns="53643" rIns="107287" bIns="53643" anchor="ctr"/>
          <a:lstStyle>
            <a:lvl1pPr algn="r" eaLnBrk="1" latinLnBrk="0" hangingPunct="1">
              <a:defRPr kumimoji="0" lang="es-ES" sz="1600" b="0">
                <a:solidFill>
                  <a:schemeClr val="tx2"/>
                </a:solidFill>
                <a:effectLst/>
              </a:defRPr>
            </a:lvl1pPr>
            <a:extLst/>
          </a:lstStyle>
          <a:p>
            <a:pPr algn="l"/>
            <a:r>
              <a:rPr lang="es-PA" sz="1200" dirty="0" smtClean="0">
                <a:ln w="3175">
                  <a:noFill/>
                </a:ln>
                <a:solidFill>
                  <a:srgbClr val="C00000"/>
                </a:solidFill>
                <a:latin typeface="Corbel" panose="020B0503020204020204" pitchFamily="34" charset="0"/>
              </a:rPr>
              <a:t>CADE Chiriquí,  junio 30 de 2017 / Dr. J. Juárez M.</a:t>
            </a:r>
            <a:endParaRPr lang="es-PA" sz="1800" dirty="0"/>
          </a:p>
        </p:txBody>
      </p:sp>
      <p:sp>
        <p:nvSpPr>
          <p:cNvPr id="7" name="Rectangle 6"/>
          <p:cNvSpPr/>
          <p:nvPr/>
        </p:nvSpPr>
        <p:spPr>
          <a:xfrm>
            <a:off x="0" y="1460227"/>
            <a:ext cx="9906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7287" tIns="53643" rIns="107287" bIns="53643" anchor="ctr"/>
          <a:lstStyle>
            <a:extLst/>
          </a:lstStyle>
          <a:p>
            <a:pPr algn="ctr"/>
            <a:endParaRPr kumimoji="0" lang="es-ES" dirty="0"/>
          </a:p>
        </p:txBody>
      </p:sp>
      <p:sp>
        <p:nvSpPr>
          <p:cNvPr id="8" name="Rectangle 7"/>
          <p:cNvSpPr/>
          <p:nvPr/>
        </p:nvSpPr>
        <p:spPr>
          <a:xfrm>
            <a:off x="8915400" y="6331566"/>
            <a:ext cx="57785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7287" tIns="53643" rIns="107287" bIns="53643" anchor="ctr"/>
          <a:lstStyle>
            <a:extLst/>
          </a:lstStyle>
          <a:p>
            <a:pPr algn="ctr"/>
            <a:endParaRPr kumimoji="0" lang="es-ES" dirty="0"/>
          </a:p>
        </p:txBody>
      </p:sp>
      <p:sp>
        <p:nvSpPr>
          <p:cNvPr id="9" name="Rectangle 8"/>
          <p:cNvSpPr/>
          <p:nvPr/>
        </p:nvSpPr>
        <p:spPr>
          <a:xfrm>
            <a:off x="639762" y="1505947"/>
            <a:ext cx="9266238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7287" tIns="53643" rIns="107287" bIns="53643" anchor="ctr"/>
          <a:lstStyle>
            <a:extLst/>
          </a:lstStyle>
          <a:p>
            <a:pPr algn="ctr"/>
            <a:endParaRPr kumimoji="0" lang="es-E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915400" y="6344792"/>
            <a:ext cx="577850" cy="244476"/>
          </a:xfrm>
          <a:prstGeom prst="rect">
            <a:avLst/>
          </a:prstGeom>
        </p:spPr>
        <p:txBody>
          <a:bodyPr vert="horz" lIns="107287" tIns="53643" rIns="107287" bIns="53643" anchor="ctr" anchorCtr="0">
            <a:normAutofit/>
          </a:bodyPr>
          <a:lstStyle>
            <a:lvl1pPr algn="ctr" eaLnBrk="1" latinLnBrk="0" hangingPunct="1">
              <a:defRPr kumimoji="0" lang="es-ES" sz="1600" b="1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kumimoji="0" lang="es-ES" sz="1600" b="1">
                <a:solidFill>
                  <a:srgbClr val="FFFFFF"/>
                </a:solidFill>
              </a:rPr>
              <a:pPr algn="ctr"/>
              <a:t>‹Nº›</a:t>
            </a:fld>
            <a:endParaRPr kumimoji="0" lang="es-ES" sz="1600" b="1" dirty="0">
              <a:solidFill>
                <a:srgbClr val="FFFFFF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60400" y="157480"/>
            <a:ext cx="8832850" cy="1341120"/>
          </a:xfrm>
          <a:prstGeom prst="rect">
            <a:avLst/>
          </a:prstGeom>
        </p:spPr>
        <p:txBody>
          <a:bodyPr vert="horz" lIns="107287" tIns="53643" rIns="107287" bIns="53643" anchor="b">
            <a:normAutofit/>
          </a:bodyPr>
          <a:lstStyle>
            <a:extLst/>
          </a:lstStyle>
          <a:p>
            <a:pPr eaLnBrk="1" latinLnBrk="0" hangingPunct="1"/>
            <a:r>
              <a:rPr kumimoji="0" lang="es-ES" smtClean="0"/>
              <a:t>Haga clic para modificar el estilo de título del patrón</a:t>
            </a:r>
            <a:endParaRPr kumimoji="0"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lang="es-ES" sz="49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75503" indent="-375503" algn="l" rtl="0" eaLnBrk="1" latinLnBrk="0" hangingPunct="1">
        <a:spcBef>
          <a:spcPts val="821"/>
        </a:spcBef>
        <a:buClr>
          <a:schemeClr val="accent2"/>
        </a:buClr>
        <a:buSzPct val="60000"/>
        <a:buFont typeface="Wingdings"/>
        <a:buChar char=""/>
        <a:defRPr kumimoji="0" lang="es-ES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51006" indent="-321860" algn="l" rtl="0" eaLnBrk="1" latinLnBrk="0" hangingPunct="1">
        <a:spcBef>
          <a:spcPts val="645"/>
        </a:spcBef>
        <a:buClr>
          <a:schemeClr val="accent1"/>
        </a:buClr>
        <a:buSzPct val="70000"/>
        <a:buFont typeface="Wingdings 2"/>
        <a:buChar char=""/>
        <a:defRPr kumimoji="0" lang="es-ES"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072866" indent="-268216" algn="l" rtl="0" eaLnBrk="1" latinLnBrk="0" hangingPunct="1">
        <a:spcBef>
          <a:spcPts val="587"/>
        </a:spcBef>
        <a:buClr>
          <a:schemeClr val="accent2"/>
        </a:buClr>
        <a:buSzPct val="75000"/>
        <a:buFont typeface="Wingdings"/>
        <a:buChar char=""/>
        <a:defRPr kumimoji="0" lang="es-ES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609298" indent="-268216" algn="l" rtl="0" eaLnBrk="1" latinLnBrk="0" hangingPunct="1">
        <a:spcBef>
          <a:spcPts val="469"/>
        </a:spcBef>
        <a:buClr>
          <a:schemeClr val="accent3"/>
        </a:buClr>
        <a:buSzPct val="75000"/>
        <a:buFont typeface="Wingdings"/>
        <a:buChar char=""/>
        <a:defRPr kumimoji="0" lang="es-ES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145731" indent="-268216" algn="l" rtl="0" eaLnBrk="1" latinLnBrk="0" hangingPunct="1">
        <a:spcBef>
          <a:spcPts val="469"/>
        </a:spcBef>
        <a:buClr>
          <a:schemeClr val="accent4"/>
        </a:buClr>
        <a:buSzPct val="65000"/>
        <a:buFont typeface="Wingdings"/>
        <a:buChar char=""/>
        <a:defRPr kumimoji="0" lang="es-ES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467591" indent="-268216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kumimoji="0" lang="es-ES" sz="21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89450" indent="-268216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lang="es-ES" sz="21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111310" indent="-268216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lang="es-ES" sz="21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433170" indent="-268216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lang="es-ES" sz="21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es-ES" kern="1200">
          <a:solidFill>
            <a:schemeClr val="tx1"/>
          </a:solidFill>
          <a:latin typeface="+mn-lt"/>
          <a:ea typeface="+mn-ea"/>
          <a:cs typeface="+mn-cs"/>
        </a:defRPr>
      </a:lvl1pPr>
      <a:lvl2pPr marL="536433" algn="l" rtl="0" eaLnBrk="1" latinLnBrk="0" hangingPunct="1">
        <a:defRPr kumimoji="0" lang="es-ES" kern="1200">
          <a:solidFill>
            <a:schemeClr val="tx1"/>
          </a:solidFill>
          <a:latin typeface="+mn-lt"/>
          <a:ea typeface="+mn-ea"/>
          <a:cs typeface="+mn-cs"/>
        </a:defRPr>
      </a:lvl2pPr>
      <a:lvl3pPr marL="1072866" algn="l" rtl="0" eaLnBrk="1" latinLnBrk="0" hangingPunct="1">
        <a:defRPr kumimoji="0" lang="es-ES" kern="1200">
          <a:solidFill>
            <a:schemeClr val="tx1"/>
          </a:solidFill>
          <a:latin typeface="+mn-lt"/>
          <a:ea typeface="+mn-ea"/>
          <a:cs typeface="+mn-cs"/>
        </a:defRPr>
      </a:lvl3pPr>
      <a:lvl4pPr marL="1609298" algn="l" rtl="0" eaLnBrk="1" latinLnBrk="0" hangingPunct="1">
        <a:defRPr kumimoji="0" lang="es-ES" kern="1200">
          <a:solidFill>
            <a:schemeClr val="tx1"/>
          </a:solidFill>
          <a:latin typeface="+mn-lt"/>
          <a:ea typeface="+mn-ea"/>
          <a:cs typeface="+mn-cs"/>
        </a:defRPr>
      </a:lvl4pPr>
      <a:lvl5pPr marL="2145731" algn="l" rtl="0" eaLnBrk="1" latinLnBrk="0" hangingPunct="1">
        <a:defRPr kumimoji="0" lang="es-ES" kern="1200">
          <a:solidFill>
            <a:schemeClr val="tx1"/>
          </a:solidFill>
          <a:latin typeface="+mn-lt"/>
          <a:ea typeface="+mn-ea"/>
          <a:cs typeface="+mn-cs"/>
        </a:defRPr>
      </a:lvl5pPr>
      <a:lvl6pPr marL="2682164" algn="l" rtl="0" eaLnBrk="1" latinLnBrk="0" hangingPunct="1">
        <a:defRPr kumimoji="0" lang="es-ES" kern="1200">
          <a:solidFill>
            <a:schemeClr val="tx1"/>
          </a:solidFill>
          <a:latin typeface="+mn-lt"/>
          <a:ea typeface="+mn-ea"/>
          <a:cs typeface="+mn-cs"/>
        </a:defRPr>
      </a:lvl6pPr>
      <a:lvl7pPr marL="3218597" algn="l" rtl="0" eaLnBrk="1" latinLnBrk="0" hangingPunct="1">
        <a:defRPr kumimoji="0" lang="es-ES" kern="1200">
          <a:solidFill>
            <a:schemeClr val="tx1"/>
          </a:solidFill>
          <a:latin typeface="+mn-lt"/>
          <a:ea typeface="+mn-ea"/>
          <a:cs typeface="+mn-cs"/>
        </a:defRPr>
      </a:lvl7pPr>
      <a:lvl8pPr marL="3755029" algn="l" rtl="0" eaLnBrk="1" latinLnBrk="0" hangingPunct="1">
        <a:defRPr kumimoji="0" lang="es-ES" kern="1200">
          <a:solidFill>
            <a:schemeClr val="tx1"/>
          </a:solidFill>
          <a:latin typeface="+mn-lt"/>
          <a:ea typeface="+mn-ea"/>
          <a:cs typeface="+mn-cs"/>
        </a:defRPr>
      </a:lvl8pPr>
      <a:lvl9pPr marL="4291462" algn="l" rtl="0" eaLnBrk="1" latinLnBrk="0" hangingPunct="1">
        <a:defRPr kumimoji="0" lang="es-ES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F82E0A0-C266-4798-8C8F-B9F91E9DA37E}" type="slidenum">
              <a:rPr lang="es-PA" smtClean="0"/>
              <a:pPr/>
              <a:t>1</a:t>
            </a:fld>
            <a:endParaRPr lang="es-PA" dirty="0"/>
          </a:p>
        </p:txBody>
      </p:sp>
      <p:sp>
        <p:nvSpPr>
          <p:cNvPr id="4" name="Rectangle 3"/>
          <p:cNvSpPr txBox="1">
            <a:spLocks/>
          </p:cNvSpPr>
          <p:nvPr/>
        </p:nvSpPr>
        <p:spPr>
          <a:xfrm>
            <a:off x="776536" y="2823091"/>
            <a:ext cx="8359080" cy="1974061"/>
          </a:xfrm>
          <a:prstGeom prst="rect">
            <a:avLst/>
          </a:prstGeom>
        </p:spPr>
        <p:txBody>
          <a:bodyPr/>
          <a:lstStyle>
            <a:lvl1pPr algn="ctr" defTabSz="495285" rtl="0" eaLnBrk="1" latinLnBrk="0" hangingPunct="1">
              <a:spcBef>
                <a:spcPct val="0"/>
              </a:spcBef>
              <a:buNone/>
              <a:defRPr sz="476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000" dirty="0" smtClean="0">
                <a:solidFill>
                  <a:srgbClr val="09109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Lechería: </a:t>
            </a:r>
            <a:r>
              <a:rPr lang="es-E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Oportunidades </a:t>
            </a:r>
            <a:r>
              <a:rPr lang="es-ES" sz="40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 </a:t>
            </a:r>
          </a:p>
          <a:p>
            <a:r>
              <a:rPr lang="es-ES" sz="4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Agro Gestión</a:t>
            </a:r>
            <a:r>
              <a:rPr lang="es-E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4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Exitosa</a:t>
            </a:r>
            <a:endParaRPr lang="es-ES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6105128" y="4869160"/>
            <a:ext cx="2232248" cy="72008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  <a:t>junio, </a:t>
            </a:r>
            <a:r>
              <a:rPr lang="es-PA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  <a:t>2017</a:t>
            </a:r>
            <a:endParaRPr lang="es-PA" sz="2800" dirty="0">
              <a:solidFill>
                <a:schemeClr val="tx1">
                  <a:lumMod val="50000"/>
                  <a:lumOff val="5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A" sz="1100" dirty="0" smtClean="0">
                <a:latin typeface="Corbel" panose="020B0503020204020204" pitchFamily="34" charset="0"/>
              </a:rPr>
              <a:t>CADE Chiriquí,  junio 30 de </a:t>
            </a:r>
            <a:r>
              <a:rPr lang="es-PA" sz="1800" dirty="0" smtClean="0">
                <a:latin typeface="Corbel" panose="020B0503020204020204" pitchFamily="34" charset="0"/>
              </a:rPr>
              <a:t>2017 </a:t>
            </a:r>
            <a:r>
              <a:rPr lang="es-PA" sz="1100" dirty="0" smtClean="0">
                <a:latin typeface="Corbel" panose="020B0503020204020204" pitchFamily="34" charset="0"/>
              </a:rPr>
              <a:t>/ Dr. J. Juárez M.</a:t>
            </a:r>
            <a:endParaRPr lang="es-PA" sz="11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81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F82E0A0-C266-4798-8C8F-B9F91E9DA37E}" type="slidenum">
              <a:rPr lang="es-PA" smtClean="0"/>
              <a:pPr/>
              <a:t>10</a:t>
            </a:fld>
            <a:endParaRPr lang="es-PA" dirty="0"/>
          </a:p>
        </p:txBody>
      </p:sp>
      <p:grpSp>
        <p:nvGrpSpPr>
          <p:cNvPr id="4" name="Grupo 3"/>
          <p:cNvGrpSpPr/>
          <p:nvPr/>
        </p:nvGrpSpPr>
        <p:grpSpPr>
          <a:xfrm>
            <a:off x="939620" y="1417628"/>
            <a:ext cx="7829804" cy="4819684"/>
            <a:chOff x="939620" y="1417628"/>
            <a:chExt cx="7829804" cy="4819684"/>
          </a:xfrm>
        </p:grpSpPr>
        <p:graphicFrame>
          <p:nvGraphicFramePr>
            <p:cNvPr id="5" name="10 Diagrama"/>
            <p:cNvGraphicFramePr/>
            <p:nvPr>
              <p:extLst>
                <p:ext uri="{D42A27DB-BD31-4B8C-83A1-F6EECF244321}">
                  <p14:modId xmlns:p14="http://schemas.microsoft.com/office/powerpoint/2010/main" val="2479349103"/>
                </p:ext>
              </p:extLst>
            </p:nvPr>
          </p:nvGraphicFramePr>
          <p:xfrm>
            <a:off x="939620" y="1417628"/>
            <a:ext cx="7829804" cy="481968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grpSp>
          <p:nvGrpSpPr>
            <p:cNvPr id="6" name="8 Grupo"/>
            <p:cNvGrpSpPr/>
            <p:nvPr/>
          </p:nvGrpSpPr>
          <p:grpSpPr>
            <a:xfrm>
              <a:off x="6465168" y="2276872"/>
              <a:ext cx="2160000" cy="2160000"/>
              <a:chOff x="4164185" y="78936"/>
              <a:chExt cx="1998968" cy="1999005"/>
            </a:xfrm>
            <a:gradFill flip="none" rotWithShape="1">
              <a:gsLst>
                <a:gs pos="0">
                  <a:schemeClr val="tx2">
                    <a:shade val="30000"/>
                    <a:satMod val="115000"/>
                  </a:schemeClr>
                </a:gs>
                <a:gs pos="21000">
                  <a:schemeClr val="tx2">
                    <a:shade val="67500"/>
                    <a:satMod val="115000"/>
                  </a:schemeClr>
                </a:gs>
                <a:gs pos="50000">
                  <a:schemeClr val="tx2">
                    <a:shade val="100000"/>
                    <a:satMod val="115000"/>
                    <a:alpha val="69000"/>
                  </a:schemeClr>
                </a:gs>
              </a:gsLst>
              <a:lin ang="2700000" scaled="1"/>
              <a:tileRect/>
            </a:gradFill>
            <a:scene3d>
              <a:camera prst="orthographicFront"/>
              <a:lightRig rig="flat" dir="t"/>
            </a:scene3d>
          </p:grpSpPr>
          <p:sp>
            <p:nvSpPr>
              <p:cNvPr id="10" name="9 Elipse"/>
              <p:cNvSpPr/>
              <p:nvPr/>
            </p:nvSpPr>
            <p:spPr>
              <a:xfrm>
                <a:off x="4164185" y="78936"/>
                <a:ext cx="1998968" cy="1999005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sp3d prstMaterial="plastic">
                <a:bevelT w="120900" h="88900" prst="angle"/>
                <a:bevelB w="88900" h="31750" prst="angle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1">
                <a:schemeClr val="accent5">
                  <a:alpha val="50000"/>
                  <a:hueOff val="-9933876"/>
                  <a:satOff val="39811"/>
                  <a:lumOff val="8628"/>
                  <a:alphaOff val="0"/>
                </a:schemeClr>
              </a:effectRef>
              <a:fontRef idx="minor">
                <a:schemeClr val="tx1"/>
              </a:fontRef>
            </p:style>
          </p:sp>
          <p:sp>
            <p:nvSpPr>
              <p:cNvPr id="11" name="Elipse 4"/>
              <p:cNvSpPr/>
              <p:nvPr/>
            </p:nvSpPr>
            <p:spPr>
              <a:xfrm>
                <a:off x="4592119" y="400891"/>
                <a:ext cx="1225020" cy="1086572"/>
              </a:xfrm>
              <a:prstGeom prst="rect">
                <a:avLst/>
              </a:prstGeom>
              <a:noFill/>
              <a:sp3d>
                <a:bevelT prst="angle"/>
              </a:sp3d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spcFirstLastPara="0" vert="horz" wrap="square" lIns="45720" tIns="45720" rIns="45720" bIns="45720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PA" sz="1200" dirty="0" smtClean="0">
                    <a:solidFill>
                      <a:schemeClr val="bg1"/>
                    </a:solidFill>
                    <a:latin typeface="Arial Rounded MT Bold" pitchFamily="34" charset="0"/>
                  </a:rPr>
                  <a:t>Gestión Administrativa/  Socioeconómica</a:t>
                </a:r>
                <a:endParaRPr lang="es-PA" sz="1200" kern="1200" dirty="0">
                  <a:solidFill>
                    <a:schemeClr val="bg1"/>
                  </a:solidFill>
                  <a:latin typeface="Arial Rounded MT Bold" pitchFamily="34" charset="0"/>
                </a:endParaRPr>
              </a:p>
            </p:txBody>
          </p:sp>
        </p:grpSp>
        <p:grpSp>
          <p:nvGrpSpPr>
            <p:cNvPr id="7" name="13 Grupo"/>
            <p:cNvGrpSpPr/>
            <p:nvPr/>
          </p:nvGrpSpPr>
          <p:grpSpPr>
            <a:xfrm>
              <a:off x="6897216" y="4077072"/>
              <a:ext cx="1440000" cy="1440000"/>
              <a:chOff x="4520083" y="78936"/>
              <a:chExt cx="1979930" cy="1979964"/>
            </a:xfrm>
            <a:gradFill flip="none" rotWithShape="1">
              <a:gsLst>
                <a:gs pos="0">
                  <a:schemeClr val="accent5">
                    <a:shade val="30000"/>
                    <a:satMod val="115000"/>
                  </a:schemeClr>
                </a:gs>
                <a:gs pos="96000">
                  <a:schemeClr val="accent5">
                    <a:shade val="67500"/>
                    <a:satMod val="115000"/>
                  </a:schemeClr>
                </a:gs>
                <a:gs pos="20000">
                  <a:schemeClr val="accent5">
                    <a:shade val="100000"/>
                    <a:satMod val="115000"/>
                    <a:alpha val="25000"/>
                  </a:schemeClr>
                </a:gs>
              </a:gsLst>
              <a:lin ang="2700000" scaled="1"/>
              <a:tileRect/>
            </a:gradFill>
            <a:scene3d>
              <a:camera prst="orthographicFront"/>
              <a:lightRig rig="flat" dir="t"/>
            </a:scene3d>
          </p:grpSpPr>
          <p:sp>
            <p:nvSpPr>
              <p:cNvPr id="8" name="14 Elipse"/>
              <p:cNvSpPr/>
              <p:nvPr/>
            </p:nvSpPr>
            <p:spPr>
              <a:xfrm>
                <a:off x="4520083" y="78936"/>
                <a:ext cx="1979930" cy="1979964"/>
              </a:xfrm>
              <a:prstGeom prst="ellipse">
                <a:avLst/>
              </a:prstGeom>
              <a:solidFill>
                <a:schemeClr val="accent1"/>
              </a:solidFill>
              <a:sp3d prstMaterial="plastic">
                <a:bevelT w="120900" h="88900" prst="angle"/>
                <a:bevelB w="88900" h="31750" prst="angle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1">
                <a:schemeClr val="accent5">
                  <a:alpha val="50000"/>
                  <a:hueOff val="-9933876"/>
                  <a:satOff val="39811"/>
                  <a:lumOff val="8628"/>
                  <a:alphaOff val="0"/>
                </a:schemeClr>
              </a:effectRef>
              <a:fontRef idx="minor">
                <a:schemeClr val="tx1"/>
              </a:fontRef>
            </p:style>
          </p:sp>
          <p:sp>
            <p:nvSpPr>
              <p:cNvPr id="9" name="Elipse 4"/>
              <p:cNvSpPr/>
              <p:nvPr/>
            </p:nvSpPr>
            <p:spPr>
              <a:xfrm>
                <a:off x="4978191" y="576511"/>
                <a:ext cx="1225020" cy="1086573"/>
              </a:xfrm>
              <a:prstGeom prst="rect">
                <a:avLst/>
              </a:prstGeom>
              <a:noFill/>
              <a:sp3d>
                <a:bevelT prst="angle"/>
              </a:sp3d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spcFirstLastPara="0" vert="horz" wrap="square" lIns="45720" tIns="45720" rIns="45720" bIns="45720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PA" sz="1200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Rounded MT Bold" pitchFamily="34" charset="0"/>
                  </a:rPr>
                  <a:t>Medio Ambiente</a:t>
                </a:r>
                <a:endParaRPr lang="es-PA" sz="1200" kern="1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Rounded MT Bold" pitchFamily="34" charset="0"/>
                </a:endParaRPr>
              </a:p>
            </p:txBody>
          </p:sp>
        </p:grpSp>
      </p:grpSp>
      <p:sp>
        <p:nvSpPr>
          <p:cNvPr id="13" name="Marcador de pie de página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A" sz="1100" dirty="0" smtClean="0">
                <a:latin typeface="Corbel" panose="020B0503020204020204" pitchFamily="34" charset="0"/>
              </a:rPr>
              <a:t>CADE Chiriquí,  junio 30 de </a:t>
            </a:r>
            <a:r>
              <a:rPr lang="es-PA" sz="1800" dirty="0" smtClean="0">
                <a:latin typeface="Corbel" panose="020B0503020204020204" pitchFamily="34" charset="0"/>
              </a:rPr>
              <a:t>2017 </a:t>
            </a:r>
            <a:r>
              <a:rPr lang="es-PA" sz="1100" dirty="0" smtClean="0">
                <a:latin typeface="Corbel" panose="020B0503020204020204" pitchFamily="34" charset="0"/>
              </a:rPr>
              <a:t>/ Dr. J. Juárez M.</a:t>
            </a:r>
            <a:endParaRPr lang="es-PA" sz="1100" dirty="0">
              <a:latin typeface="Corbel" panose="020B0503020204020204" pitchFamily="34" charset="0"/>
            </a:endParaRPr>
          </a:p>
        </p:txBody>
      </p:sp>
      <p:sp>
        <p:nvSpPr>
          <p:cNvPr id="14" name="2 Rectángulo"/>
          <p:cNvSpPr/>
          <p:nvPr/>
        </p:nvSpPr>
        <p:spPr>
          <a:xfrm>
            <a:off x="1829740" y="350019"/>
            <a:ext cx="5438074" cy="486693"/>
          </a:xfrm>
          <a:prstGeom prst="rect">
            <a:avLst/>
          </a:prstGeom>
        </p:spPr>
        <p:txBody>
          <a:bodyPr wrap="none" lIns="116228" tIns="58113" rIns="116228" bIns="58113">
            <a:spAutoFit/>
          </a:bodyPr>
          <a:lstStyle/>
          <a:p>
            <a:pPr>
              <a:buSzPct val="110000"/>
            </a:pPr>
            <a:r>
              <a:rPr lang="es-PA" sz="2400" dirty="0" smtClean="0">
                <a:ln w="6600">
                  <a:noFill/>
                  <a:prstDash val="solid"/>
                </a:ln>
                <a:solidFill>
                  <a:srgbClr val="09109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Áreas de Asistencia/ Soporte Técnico</a:t>
            </a:r>
            <a:endParaRPr lang="es-PA" sz="2400" dirty="0">
              <a:ln w="6600">
                <a:noFill/>
                <a:prstDash val="solid"/>
              </a:ln>
              <a:solidFill>
                <a:srgbClr val="09109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9959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F82E0A0-C266-4798-8C8F-B9F91E9DA37E}" type="slidenum">
              <a:rPr lang="es-PA" smtClean="0"/>
              <a:pPr/>
              <a:t>11</a:t>
            </a:fld>
            <a:endParaRPr lang="es-PA" dirty="0"/>
          </a:p>
        </p:txBody>
      </p:sp>
      <p:sp>
        <p:nvSpPr>
          <p:cNvPr id="4" name="5 Forma libre"/>
          <p:cNvSpPr/>
          <p:nvPr/>
        </p:nvSpPr>
        <p:spPr>
          <a:xfrm>
            <a:off x="2181607" y="3685133"/>
            <a:ext cx="1332000" cy="2010701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467610"/>
              <a:gd name="f7" fmla="val 2010702"/>
              <a:gd name="f8" fmla="val 146761"/>
              <a:gd name="f9" fmla="val 107838"/>
              <a:gd name="f10" fmla="val 15462"/>
              <a:gd name="f11" fmla="val 70508"/>
              <a:gd name="f12" fmla="val 42985"/>
              <a:gd name="f13" fmla="val 107837"/>
              <a:gd name="f14" fmla="val 1320849"/>
              <a:gd name="f15" fmla="val 1359772"/>
              <a:gd name="f16" fmla="val 1397102"/>
              <a:gd name="f17" fmla="val 1424625"/>
              <a:gd name="f18" fmla="val 1452148"/>
              <a:gd name="f19" fmla="val 1863941"/>
              <a:gd name="f20" fmla="val 1902864"/>
              <a:gd name="f21" fmla="val 1940194"/>
              <a:gd name="f22" fmla="val 1967717"/>
              <a:gd name="f23" fmla="val 1995240"/>
              <a:gd name="f24" fmla="val 1359773"/>
              <a:gd name="f25" fmla="val 1902865"/>
              <a:gd name="f26" fmla="+- 0 0 -90"/>
              <a:gd name="f27" fmla="*/ f3 1 1467610"/>
              <a:gd name="f28" fmla="*/ f4 1 2010702"/>
              <a:gd name="f29" fmla="+- f7 0 f5"/>
              <a:gd name="f30" fmla="+- f6 0 f5"/>
              <a:gd name="f31" fmla="*/ f26 f0 1"/>
              <a:gd name="f32" fmla="*/ f30 1 1467610"/>
              <a:gd name="f33" fmla="*/ f29 1 2010702"/>
              <a:gd name="f34" fmla="*/ 0 f30 1"/>
              <a:gd name="f35" fmla="*/ 146761 f29 1"/>
              <a:gd name="f36" fmla="*/ 42985 f30 1"/>
              <a:gd name="f37" fmla="*/ 42985 f29 1"/>
              <a:gd name="f38" fmla="*/ 146761 f30 1"/>
              <a:gd name="f39" fmla="*/ 0 f29 1"/>
              <a:gd name="f40" fmla="*/ 1320849 f30 1"/>
              <a:gd name="f41" fmla="*/ 1424625 f30 1"/>
              <a:gd name="f42" fmla="*/ 1467610 f30 1"/>
              <a:gd name="f43" fmla="*/ 1863941 f29 1"/>
              <a:gd name="f44" fmla="*/ 1967717 f29 1"/>
              <a:gd name="f45" fmla="*/ 2010702 f29 1"/>
              <a:gd name="f46" fmla="*/ f31 1 f2"/>
              <a:gd name="f47" fmla="*/ f34 1 1467610"/>
              <a:gd name="f48" fmla="*/ f35 1 2010702"/>
              <a:gd name="f49" fmla="*/ f36 1 1467610"/>
              <a:gd name="f50" fmla="*/ f37 1 2010702"/>
              <a:gd name="f51" fmla="*/ f38 1 1467610"/>
              <a:gd name="f52" fmla="*/ f39 1 2010702"/>
              <a:gd name="f53" fmla="*/ f40 1 1467610"/>
              <a:gd name="f54" fmla="*/ f41 1 1467610"/>
              <a:gd name="f55" fmla="*/ f42 1 1467610"/>
              <a:gd name="f56" fmla="*/ f43 1 2010702"/>
              <a:gd name="f57" fmla="*/ f44 1 2010702"/>
              <a:gd name="f58" fmla="*/ f45 1 2010702"/>
              <a:gd name="f59" fmla="*/ f5 1 f32"/>
              <a:gd name="f60" fmla="*/ f6 1 f32"/>
              <a:gd name="f61" fmla="*/ f5 1 f33"/>
              <a:gd name="f62" fmla="*/ f7 1 f33"/>
              <a:gd name="f63" fmla="+- f46 0 f1"/>
              <a:gd name="f64" fmla="*/ f47 1 f32"/>
              <a:gd name="f65" fmla="*/ f48 1 f33"/>
              <a:gd name="f66" fmla="*/ f49 1 f32"/>
              <a:gd name="f67" fmla="*/ f50 1 f33"/>
              <a:gd name="f68" fmla="*/ f51 1 f32"/>
              <a:gd name="f69" fmla="*/ f52 1 f33"/>
              <a:gd name="f70" fmla="*/ f53 1 f32"/>
              <a:gd name="f71" fmla="*/ f54 1 f32"/>
              <a:gd name="f72" fmla="*/ f55 1 f32"/>
              <a:gd name="f73" fmla="*/ f56 1 f33"/>
              <a:gd name="f74" fmla="*/ f57 1 f33"/>
              <a:gd name="f75" fmla="*/ f58 1 f33"/>
              <a:gd name="f76" fmla="*/ f59 f27 1"/>
              <a:gd name="f77" fmla="*/ f60 f27 1"/>
              <a:gd name="f78" fmla="*/ f62 f28 1"/>
              <a:gd name="f79" fmla="*/ f61 f28 1"/>
              <a:gd name="f80" fmla="*/ f64 f27 1"/>
              <a:gd name="f81" fmla="*/ f65 f28 1"/>
              <a:gd name="f82" fmla="*/ f66 f27 1"/>
              <a:gd name="f83" fmla="*/ f67 f28 1"/>
              <a:gd name="f84" fmla="*/ f68 f27 1"/>
              <a:gd name="f85" fmla="*/ f69 f28 1"/>
              <a:gd name="f86" fmla="*/ f70 f27 1"/>
              <a:gd name="f87" fmla="*/ f71 f27 1"/>
              <a:gd name="f88" fmla="*/ f72 f27 1"/>
              <a:gd name="f89" fmla="*/ f73 f28 1"/>
              <a:gd name="f90" fmla="*/ f74 f28 1"/>
              <a:gd name="f91" fmla="*/ f75 f2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63">
                <a:pos x="f80" y="f81"/>
              </a:cxn>
              <a:cxn ang="f63">
                <a:pos x="f82" y="f83"/>
              </a:cxn>
              <a:cxn ang="f63">
                <a:pos x="f84" y="f85"/>
              </a:cxn>
              <a:cxn ang="f63">
                <a:pos x="f86" y="f85"/>
              </a:cxn>
              <a:cxn ang="f63">
                <a:pos x="f87" y="f83"/>
              </a:cxn>
              <a:cxn ang="f63">
                <a:pos x="f88" y="f81"/>
              </a:cxn>
              <a:cxn ang="f63">
                <a:pos x="f88" y="f89"/>
              </a:cxn>
              <a:cxn ang="f63">
                <a:pos x="f87" y="f90"/>
              </a:cxn>
              <a:cxn ang="f63">
                <a:pos x="f86" y="f91"/>
              </a:cxn>
              <a:cxn ang="f63">
                <a:pos x="f84" y="f91"/>
              </a:cxn>
              <a:cxn ang="f63">
                <a:pos x="f82" y="f90"/>
              </a:cxn>
              <a:cxn ang="f63">
                <a:pos x="f80" y="f89"/>
              </a:cxn>
              <a:cxn ang="f63">
                <a:pos x="f80" y="f81"/>
              </a:cxn>
            </a:cxnLst>
            <a:rect l="f76" t="f79" r="f77" b="f78"/>
            <a:pathLst>
              <a:path w="1467610" h="2010702">
                <a:moveTo>
                  <a:pt x="f5" y="f8"/>
                </a:moveTo>
                <a:cubicBezTo>
                  <a:pt x="f5" y="f9"/>
                  <a:pt x="f10" y="f11"/>
                  <a:pt x="f12" y="f12"/>
                </a:cubicBezTo>
                <a:cubicBezTo>
                  <a:pt x="f11" y="f10"/>
                  <a:pt x="f13" y="f5"/>
                  <a:pt x="f8" y="f5"/>
                </a:cubicBezTo>
                <a:lnTo>
                  <a:pt x="f14" y="f5"/>
                </a:lnTo>
                <a:cubicBezTo>
                  <a:pt x="f15" y="f5"/>
                  <a:pt x="f16" y="f10"/>
                  <a:pt x="f17" y="f12"/>
                </a:cubicBezTo>
                <a:cubicBezTo>
                  <a:pt x="f18" y="f11"/>
                  <a:pt x="f6" y="f13"/>
                  <a:pt x="f6" y="f8"/>
                </a:cubicBezTo>
                <a:lnTo>
                  <a:pt x="f6" y="f19"/>
                </a:lnTo>
                <a:cubicBezTo>
                  <a:pt x="f6" y="f20"/>
                  <a:pt x="f18" y="f21"/>
                  <a:pt x="f17" y="f22"/>
                </a:cubicBezTo>
                <a:cubicBezTo>
                  <a:pt x="f16" y="f23"/>
                  <a:pt x="f24" y="f7"/>
                  <a:pt x="f14" y="f7"/>
                </a:cubicBezTo>
                <a:lnTo>
                  <a:pt x="f8" y="f7"/>
                </a:lnTo>
                <a:cubicBezTo>
                  <a:pt x="f9" y="f7"/>
                  <a:pt x="f11" y="f23"/>
                  <a:pt x="f12" y="f22"/>
                </a:cubicBezTo>
                <a:cubicBezTo>
                  <a:pt x="f10" y="f21"/>
                  <a:pt x="f5" y="f25"/>
                  <a:pt x="f5" y="f19"/>
                </a:cubicBezTo>
                <a:lnTo>
                  <a:pt x="f5" y="f8"/>
                </a:lnTo>
                <a:close/>
              </a:path>
            </a:pathLst>
          </a:custGeom>
          <a:solidFill>
            <a:srgbClr val="0070C0">
              <a:tint val="66000"/>
              <a:satMod val="160000"/>
            </a:srgbClr>
          </a:solidFill>
          <a:ln>
            <a:noFill/>
            <a:prstDash val="solid"/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wrap="square" lIns="126808" tIns="126808" rIns="126808" bIns="126808" anchor="ctr" anchorCtr="1" compatLnSpc="1">
            <a:noAutofit/>
          </a:bodyPr>
          <a:lstStyle/>
          <a:p>
            <a:pPr marL="0" marR="0" lvl="0" indent="0" algn="ctr" defTabSz="977895" rtl="0" fontAlgn="auto" hangingPunct="1">
              <a:lnSpc>
                <a:spcPct val="90000"/>
              </a:lnSpc>
              <a:spcBef>
                <a:spcPts val="0"/>
              </a:spcBef>
              <a:spcAft>
                <a:spcPts val="9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Fijar Objetivos y metas</a:t>
            </a:r>
            <a:endParaRPr lang="es-ES" sz="1400" b="0" i="0" u="none" strike="noStrike" kern="1200" cap="none" spc="0" baseline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Tx/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" name="2 Forma libre"/>
          <p:cNvSpPr/>
          <p:nvPr/>
        </p:nvSpPr>
        <p:spPr>
          <a:xfrm>
            <a:off x="848544" y="1556792"/>
            <a:ext cx="8237341" cy="2010701"/>
          </a:xfrm>
          <a:prstGeom prst="round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wrap="square" lIns="260823" tIns="260823" rIns="260823" bIns="260823" anchor="ctr" anchorCtr="1" compatLnSpc="1">
            <a:noAutofit/>
          </a:bodyPr>
          <a:lstStyle/>
          <a:p>
            <a:pPr marL="0" marR="0" lvl="0" indent="0" algn="ctr" defTabSz="2355851" rtl="0" fontAlgn="auto" hangingPunct="1">
              <a:lnSpc>
                <a:spcPct val="90000"/>
              </a:lnSpc>
              <a:spcBef>
                <a:spcPts val="0"/>
              </a:spcBef>
              <a:spcAft>
                <a:spcPts val="22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5400" b="0" i="0" u="none" strike="noStrike" kern="1200" cap="none" spc="0" baseline="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Tx/>
                <a:latin typeface="Arial Rounded MT Bold" panose="020F0704030504030204" pitchFamily="34" charset="0"/>
              </a:rPr>
              <a:t>Proceso </a:t>
            </a:r>
            <a:r>
              <a:rPr lang="es-ES" sz="5400" b="0" i="0" u="none" strike="noStrike" kern="1200" cap="none" spc="0" baseline="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Tx/>
                <a:latin typeface="Arial Rounded MT Bold" panose="020F0704030504030204" pitchFamily="34" charset="0"/>
              </a:rPr>
              <a:t>de Asistencia Técnica</a:t>
            </a:r>
            <a:endParaRPr lang="es-ES" sz="5400" b="0" i="0" u="none" strike="noStrike" kern="1200" cap="none" spc="0" baseline="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Tx/>
              <a:latin typeface="Arial Rounded MT Bold" panose="020F0704030504030204" pitchFamily="34" charset="0"/>
            </a:endParaRPr>
          </a:p>
        </p:txBody>
      </p:sp>
      <p:sp>
        <p:nvSpPr>
          <p:cNvPr id="6" name="3 Forma libre"/>
          <p:cNvSpPr/>
          <p:nvPr/>
        </p:nvSpPr>
        <p:spPr>
          <a:xfrm>
            <a:off x="886175" y="3691231"/>
            <a:ext cx="1188000" cy="2010701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467610"/>
              <a:gd name="f7" fmla="val 2010702"/>
              <a:gd name="f8" fmla="val 146761"/>
              <a:gd name="f9" fmla="val 107838"/>
              <a:gd name="f10" fmla="val 15462"/>
              <a:gd name="f11" fmla="val 70508"/>
              <a:gd name="f12" fmla="val 42985"/>
              <a:gd name="f13" fmla="val 107837"/>
              <a:gd name="f14" fmla="val 1320849"/>
              <a:gd name="f15" fmla="val 1359772"/>
              <a:gd name="f16" fmla="val 1397102"/>
              <a:gd name="f17" fmla="val 1424625"/>
              <a:gd name="f18" fmla="val 1452148"/>
              <a:gd name="f19" fmla="val 1863941"/>
              <a:gd name="f20" fmla="val 1902864"/>
              <a:gd name="f21" fmla="val 1940194"/>
              <a:gd name="f22" fmla="val 1967717"/>
              <a:gd name="f23" fmla="val 1995240"/>
              <a:gd name="f24" fmla="val 1359773"/>
              <a:gd name="f25" fmla="val 1902865"/>
              <a:gd name="f26" fmla="+- 0 0 -90"/>
              <a:gd name="f27" fmla="*/ f3 1 1467610"/>
              <a:gd name="f28" fmla="*/ f4 1 2010702"/>
              <a:gd name="f29" fmla="+- f7 0 f5"/>
              <a:gd name="f30" fmla="+- f6 0 f5"/>
              <a:gd name="f31" fmla="*/ f26 f0 1"/>
              <a:gd name="f32" fmla="*/ f30 1 1467610"/>
              <a:gd name="f33" fmla="*/ f29 1 2010702"/>
              <a:gd name="f34" fmla="*/ 0 f30 1"/>
              <a:gd name="f35" fmla="*/ 146761 f29 1"/>
              <a:gd name="f36" fmla="*/ 42985 f30 1"/>
              <a:gd name="f37" fmla="*/ 42985 f29 1"/>
              <a:gd name="f38" fmla="*/ 146761 f30 1"/>
              <a:gd name="f39" fmla="*/ 0 f29 1"/>
              <a:gd name="f40" fmla="*/ 1320849 f30 1"/>
              <a:gd name="f41" fmla="*/ 1424625 f30 1"/>
              <a:gd name="f42" fmla="*/ 1467610 f30 1"/>
              <a:gd name="f43" fmla="*/ 1863941 f29 1"/>
              <a:gd name="f44" fmla="*/ 1967717 f29 1"/>
              <a:gd name="f45" fmla="*/ 2010702 f29 1"/>
              <a:gd name="f46" fmla="*/ f31 1 f2"/>
              <a:gd name="f47" fmla="*/ f34 1 1467610"/>
              <a:gd name="f48" fmla="*/ f35 1 2010702"/>
              <a:gd name="f49" fmla="*/ f36 1 1467610"/>
              <a:gd name="f50" fmla="*/ f37 1 2010702"/>
              <a:gd name="f51" fmla="*/ f38 1 1467610"/>
              <a:gd name="f52" fmla="*/ f39 1 2010702"/>
              <a:gd name="f53" fmla="*/ f40 1 1467610"/>
              <a:gd name="f54" fmla="*/ f41 1 1467610"/>
              <a:gd name="f55" fmla="*/ f42 1 1467610"/>
              <a:gd name="f56" fmla="*/ f43 1 2010702"/>
              <a:gd name="f57" fmla="*/ f44 1 2010702"/>
              <a:gd name="f58" fmla="*/ f45 1 2010702"/>
              <a:gd name="f59" fmla="*/ f5 1 f32"/>
              <a:gd name="f60" fmla="*/ f6 1 f32"/>
              <a:gd name="f61" fmla="*/ f5 1 f33"/>
              <a:gd name="f62" fmla="*/ f7 1 f33"/>
              <a:gd name="f63" fmla="+- f46 0 f1"/>
              <a:gd name="f64" fmla="*/ f47 1 f32"/>
              <a:gd name="f65" fmla="*/ f48 1 f33"/>
              <a:gd name="f66" fmla="*/ f49 1 f32"/>
              <a:gd name="f67" fmla="*/ f50 1 f33"/>
              <a:gd name="f68" fmla="*/ f51 1 f32"/>
              <a:gd name="f69" fmla="*/ f52 1 f33"/>
              <a:gd name="f70" fmla="*/ f53 1 f32"/>
              <a:gd name="f71" fmla="*/ f54 1 f32"/>
              <a:gd name="f72" fmla="*/ f55 1 f32"/>
              <a:gd name="f73" fmla="*/ f56 1 f33"/>
              <a:gd name="f74" fmla="*/ f57 1 f33"/>
              <a:gd name="f75" fmla="*/ f58 1 f33"/>
              <a:gd name="f76" fmla="*/ f59 f27 1"/>
              <a:gd name="f77" fmla="*/ f60 f27 1"/>
              <a:gd name="f78" fmla="*/ f62 f28 1"/>
              <a:gd name="f79" fmla="*/ f61 f28 1"/>
              <a:gd name="f80" fmla="*/ f64 f27 1"/>
              <a:gd name="f81" fmla="*/ f65 f28 1"/>
              <a:gd name="f82" fmla="*/ f66 f27 1"/>
              <a:gd name="f83" fmla="*/ f67 f28 1"/>
              <a:gd name="f84" fmla="*/ f68 f27 1"/>
              <a:gd name="f85" fmla="*/ f69 f28 1"/>
              <a:gd name="f86" fmla="*/ f70 f27 1"/>
              <a:gd name="f87" fmla="*/ f71 f27 1"/>
              <a:gd name="f88" fmla="*/ f72 f27 1"/>
              <a:gd name="f89" fmla="*/ f73 f28 1"/>
              <a:gd name="f90" fmla="*/ f74 f28 1"/>
              <a:gd name="f91" fmla="*/ f75 f2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63">
                <a:pos x="f80" y="f81"/>
              </a:cxn>
              <a:cxn ang="f63">
                <a:pos x="f82" y="f83"/>
              </a:cxn>
              <a:cxn ang="f63">
                <a:pos x="f84" y="f85"/>
              </a:cxn>
              <a:cxn ang="f63">
                <a:pos x="f86" y="f85"/>
              </a:cxn>
              <a:cxn ang="f63">
                <a:pos x="f87" y="f83"/>
              </a:cxn>
              <a:cxn ang="f63">
                <a:pos x="f88" y="f81"/>
              </a:cxn>
              <a:cxn ang="f63">
                <a:pos x="f88" y="f89"/>
              </a:cxn>
              <a:cxn ang="f63">
                <a:pos x="f87" y="f90"/>
              </a:cxn>
              <a:cxn ang="f63">
                <a:pos x="f86" y="f91"/>
              </a:cxn>
              <a:cxn ang="f63">
                <a:pos x="f84" y="f91"/>
              </a:cxn>
              <a:cxn ang="f63">
                <a:pos x="f82" y="f90"/>
              </a:cxn>
              <a:cxn ang="f63">
                <a:pos x="f80" y="f89"/>
              </a:cxn>
              <a:cxn ang="f63">
                <a:pos x="f80" y="f81"/>
              </a:cxn>
            </a:cxnLst>
            <a:rect l="f76" t="f79" r="f77" b="f78"/>
            <a:pathLst>
              <a:path w="1467610" h="2010702">
                <a:moveTo>
                  <a:pt x="f5" y="f8"/>
                </a:moveTo>
                <a:cubicBezTo>
                  <a:pt x="f5" y="f9"/>
                  <a:pt x="f10" y="f11"/>
                  <a:pt x="f12" y="f12"/>
                </a:cubicBezTo>
                <a:cubicBezTo>
                  <a:pt x="f11" y="f10"/>
                  <a:pt x="f13" y="f5"/>
                  <a:pt x="f8" y="f5"/>
                </a:cubicBezTo>
                <a:lnTo>
                  <a:pt x="f14" y="f5"/>
                </a:lnTo>
                <a:cubicBezTo>
                  <a:pt x="f15" y="f5"/>
                  <a:pt x="f16" y="f10"/>
                  <a:pt x="f17" y="f12"/>
                </a:cubicBezTo>
                <a:cubicBezTo>
                  <a:pt x="f18" y="f11"/>
                  <a:pt x="f6" y="f13"/>
                  <a:pt x="f6" y="f8"/>
                </a:cubicBezTo>
                <a:lnTo>
                  <a:pt x="f6" y="f19"/>
                </a:lnTo>
                <a:cubicBezTo>
                  <a:pt x="f6" y="f20"/>
                  <a:pt x="f18" y="f21"/>
                  <a:pt x="f17" y="f22"/>
                </a:cubicBezTo>
                <a:cubicBezTo>
                  <a:pt x="f16" y="f23"/>
                  <a:pt x="f24" y="f7"/>
                  <a:pt x="f14" y="f7"/>
                </a:cubicBezTo>
                <a:lnTo>
                  <a:pt x="f8" y="f7"/>
                </a:lnTo>
                <a:cubicBezTo>
                  <a:pt x="f9" y="f7"/>
                  <a:pt x="f11" y="f23"/>
                  <a:pt x="f12" y="f22"/>
                </a:cubicBezTo>
                <a:cubicBezTo>
                  <a:pt x="f10" y="f21"/>
                  <a:pt x="f5" y="f25"/>
                  <a:pt x="f5" y="f19"/>
                </a:cubicBezTo>
                <a:lnTo>
                  <a:pt x="f5" y="f8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wrap="square" lIns="126808" tIns="126808" rIns="126808" bIns="126808" anchor="b" anchorCtr="1" compatLnSpc="1">
            <a:noAutofit/>
          </a:bodyPr>
          <a:lstStyle/>
          <a:p>
            <a:pPr algn="ctr" defTabSz="977895">
              <a:lnSpc>
                <a:spcPct val="90000"/>
              </a:lnSpc>
              <a:spcAft>
                <a:spcPts val="9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PA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endParaRPr lang="es-PA" sz="1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 defTabSz="977895">
              <a:lnSpc>
                <a:spcPct val="90000"/>
              </a:lnSpc>
              <a:spcAft>
                <a:spcPts val="9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A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 defTabSz="977895">
              <a:lnSpc>
                <a:spcPct val="90000"/>
              </a:lnSpc>
              <a:spcAft>
                <a:spcPts val="9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A" sz="1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 defTabSz="977895">
              <a:lnSpc>
                <a:spcPct val="90000"/>
              </a:lnSpc>
              <a:spcAft>
                <a:spcPts val="9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A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 defTabSz="977895">
              <a:lnSpc>
                <a:spcPct val="90000"/>
              </a:lnSpc>
              <a:spcAft>
                <a:spcPts val="9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A" sz="1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 defTabSz="977895">
              <a:lnSpc>
                <a:spcPct val="90000"/>
              </a:lnSpc>
              <a:spcAft>
                <a:spcPts val="9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A" sz="1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 defTabSz="977895">
              <a:lnSpc>
                <a:spcPct val="90000"/>
              </a:lnSpc>
              <a:spcAft>
                <a:spcPts val="9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A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 defTabSz="977895">
              <a:lnSpc>
                <a:spcPct val="90000"/>
              </a:lnSpc>
              <a:spcAft>
                <a:spcPts val="9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A" sz="1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 defTabSz="977895">
              <a:lnSpc>
                <a:spcPct val="90000"/>
              </a:lnSpc>
              <a:spcAft>
                <a:spcPts val="9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PA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Diagnóstico </a:t>
            </a:r>
            <a:r>
              <a:rPr lang="es-PA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 finca </a:t>
            </a:r>
            <a:endParaRPr lang="es-PA" sz="1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 defTabSz="977895">
              <a:lnSpc>
                <a:spcPct val="90000"/>
              </a:lnSpc>
              <a:spcAft>
                <a:spcPts val="9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PA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PA" sz="1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Identificar oportunidades de mejora</a:t>
            </a:r>
          </a:p>
          <a:p>
            <a:pPr marL="0" marR="0" lvl="0" indent="0" algn="ctr" defTabSz="977895" rtl="0" fontAlgn="auto" hangingPunct="1">
              <a:lnSpc>
                <a:spcPct val="90000"/>
              </a:lnSpc>
              <a:spcBef>
                <a:spcPts val="0"/>
              </a:spcBef>
              <a:spcAft>
                <a:spcPts val="9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1400" b="0" i="0" u="none" strike="noStrike" kern="1200" cap="none" spc="0" baseline="0" dirty="0">
              <a:solidFill>
                <a:schemeClr val="bg1"/>
              </a:solidFill>
              <a:uFillTx/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5 Forma libre"/>
          <p:cNvSpPr/>
          <p:nvPr/>
        </p:nvSpPr>
        <p:spPr>
          <a:xfrm>
            <a:off x="3584847" y="3691231"/>
            <a:ext cx="1296000" cy="2010701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467610"/>
              <a:gd name="f7" fmla="val 2010702"/>
              <a:gd name="f8" fmla="val 146761"/>
              <a:gd name="f9" fmla="val 107838"/>
              <a:gd name="f10" fmla="val 15462"/>
              <a:gd name="f11" fmla="val 70508"/>
              <a:gd name="f12" fmla="val 42985"/>
              <a:gd name="f13" fmla="val 107837"/>
              <a:gd name="f14" fmla="val 1320849"/>
              <a:gd name="f15" fmla="val 1359772"/>
              <a:gd name="f16" fmla="val 1397102"/>
              <a:gd name="f17" fmla="val 1424625"/>
              <a:gd name="f18" fmla="val 1452148"/>
              <a:gd name="f19" fmla="val 1863941"/>
              <a:gd name="f20" fmla="val 1902864"/>
              <a:gd name="f21" fmla="val 1940194"/>
              <a:gd name="f22" fmla="val 1967717"/>
              <a:gd name="f23" fmla="val 1995240"/>
              <a:gd name="f24" fmla="val 1359773"/>
              <a:gd name="f25" fmla="val 1902865"/>
              <a:gd name="f26" fmla="+- 0 0 -90"/>
              <a:gd name="f27" fmla="*/ f3 1 1467610"/>
              <a:gd name="f28" fmla="*/ f4 1 2010702"/>
              <a:gd name="f29" fmla="+- f7 0 f5"/>
              <a:gd name="f30" fmla="+- f6 0 f5"/>
              <a:gd name="f31" fmla="*/ f26 f0 1"/>
              <a:gd name="f32" fmla="*/ f30 1 1467610"/>
              <a:gd name="f33" fmla="*/ f29 1 2010702"/>
              <a:gd name="f34" fmla="*/ 0 f30 1"/>
              <a:gd name="f35" fmla="*/ 146761 f29 1"/>
              <a:gd name="f36" fmla="*/ 42985 f30 1"/>
              <a:gd name="f37" fmla="*/ 42985 f29 1"/>
              <a:gd name="f38" fmla="*/ 146761 f30 1"/>
              <a:gd name="f39" fmla="*/ 0 f29 1"/>
              <a:gd name="f40" fmla="*/ 1320849 f30 1"/>
              <a:gd name="f41" fmla="*/ 1424625 f30 1"/>
              <a:gd name="f42" fmla="*/ 1467610 f30 1"/>
              <a:gd name="f43" fmla="*/ 1863941 f29 1"/>
              <a:gd name="f44" fmla="*/ 1967717 f29 1"/>
              <a:gd name="f45" fmla="*/ 2010702 f29 1"/>
              <a:gd name="f46" fmla="*/ f31 1 f2"/>
              <a:gd name="f47" fmla="*/ f34 1 1467610"/>
              <a:gd name="f48" fmla="*/ f35 1 2010702"/>
              <a:gd name="f49" fmla="*/ f36 1 1467610"/>
              <a:gd name="f50" fmla="*/ f37 1 2010702"/>
              <a:gd name="f51" fmla="*/ f38 1 1467610"/>
              <a:gd name="f52" fmla="*/ f39 1 2010702"/>
              <a:gd name="f53" fmla="*/ f40 1 1467610"/>
              <a:gd name="f54" fmla="*/ f41 1 1467610"/>
              <a:gd name="f55" fmla="*/ f42 1 1467610"/>
              <a:gd name="f56" fmla="*/ f43 1 2010702"/>
              <a:gd name="f57" fmla="*/ f44 1 2010702"/>
              <a:gd name="f58" fmla="*/ f45 1 2010702"/>
              <a:gd name="f59" fmla="*/ f5 1 f32"/>
              <a:gd name="f60" fmla="*/ f6 1 f32"/>
              <a:gd name="f61" fmla="*/ f5 1 f33"/>
              <a:gd name="f62" fmla="*/ f7 1 f33"/>
              <a:gd name="f63" fmla="+- f46 0 f1"/>
              <a:gd name="f64" fmla="*/ f47 1 f32"/>
              <a:gd name="f65" fmla="*/ f48 1 f33"/>
              <a:gd name="f66" fmla="*/ f49 1 f32"/>
              <a:gd name="f67" fmla="*/ f50 1 f33"/>
              <a:gd name="f68" fmla="*/ f51 1 f32"/>
              <a:gd name="f69" fmla="*/ f52 1 f33"/>
              <a:gd name="f70" fmla="*/ f53 1 f32"/>
              <a:gd name="f71" fmla="*/ f54 1 f32"/>
              <a:gd name="f72" fmla="*/ f55 1 f32"/>
              <a:gd name="f73" fmla="*/ f56 1 f33"/>
              <a:gd name="f74" fmla="*/ f57 1 f33"/>
              <a:gd name="f75" fmla="*/ f58 1 f33"/>
              <a:gd name="f76" fmla="*/ f59 f27 1"/>
              <a:gd name="f77" fmla="*/ f60 f27 1"/>
              <a:gd name="f78" fmla="*/ f62 f28 1"/>
              <a:gd name="f79" fmla="*/ f61 f28 1"/>
              <a:gd name="f80" fmla="*/ f64 f27 1"/>
              <a:gd name="f81" fmla="*/ f65 f28 1"/>
              <a:gd name="f82" fmla="*/ f66 f27 1"/>
              <a:gd name="f83" fmla="*/ f67 f28 1"/>
              <a:gd name="f84" fmla="*/ f68 f27 1"/>
              <a:gd name="f85" fmla="*/ f69 f28 1"/>
              <a:gd name="f86" fmla="*/ f70 f27 1"/>
              <a:gd name="f87" fmla="*/ f71 f27 1"/>
              <a:gd name="f88" fmla="*/ f72 f27 1"/>
              <a:gd name="f89" fmla="*/ f73 f28 1"/>
              <a:gd name="f90" fmla="*/ f74 f28 1"/>
              <a:gd name="f91" fmla="*/ f75 f2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63">
                <a:pos x="f80" y="f81"/>
              </a:cxn>
              <a:cxn ang="f63">
                <a:pos x="f82" y="f83"/>
              </a:cxn>
              <a:cxn ang="f63">
                <a:pos x="f84" y="f85"/>
              </a:cxn>
              <a:cxn ang="f63">
                <a:pos x="f86" y="f85"/>
              </a:cxn>
              <a:cxn ang="f63">
                <a:pos x="f87" y="f83"/>
              </a:cxn>
              <a:cxn ang="f63">
                <a:pos x="f88" y="f81"/>
              </a:cxn>
              <a:cxn ang="f63">
                <a:pos x="f88" y="f89"/>
              </a:cxn>
              <a:cxn ang="f63">
                <a:pos x="f87" y="f90"/>
              </a:cxn>
              <a:cxn ang="f63">
                <a:pos x="f86" y="f91"/>
              </a:cxn>
              <a:cxn ang="f63">
                <a:pos x="f84" y="f91"/>
              </a:cxn>
              <a:cxn ang="f63">
                <a:pos x="f82" y="f90"/>
              </a:cxn>
              <a:cxn ang="f63">
                <a:pos x="f80" y="f89"/>
              </a:cxn>
              <a:cxn ang="f63">
                <a:pos x="f80" y="f81"/>
              </a:cxn>
            </a:cxnLst>
            <a:rect l="f76" t="f79" r="f77" b="f78"/>
            <a:pathLst>
              <a:path w="1467610" h="2010702">
                <a:moveTo>
                  <a:pt x="f5" y="f8"/>
                </a:moveTo>
                <a:cubicBezTo>
                  <a:pt x="f5" y="f9"/>
                  <a:pt x="f10" y="f11"/>
                  <a:pt x="f12" y="f12"/>
                </a:cubicBezTo>
                <a:cubicBezTo>
                  <a:pt x="f11" y="f10"/>
                  <a:pt x="f13" y="f5"/>
                  <a:pt x="f8" y="f5"/>
                </a:cubicBezTo>
                <a:lnTo>
                  <a:pt x="f14" y="f5"/>
                </a:lnTo>
                <a:cubicBezTo>
                  <a:pt x="f15" y="f5"/>
                  <a:pt x="f16" y="f10"/>
                  <a:pt x="f17" y="f12"/>
                </a:cubicBezTo>
                <a:cubicBezTo>
                  <a:pt x="f18" y="f11"/>
                  <a:pt x="f6" y="f13"/>
                  <a:pt x="f6" y="f8"/>
                </a:cubicBezTo>
                <a:lnTo>
                  <a:pt x="f6" y="f19"/>
                </a:lnTo>
                <a:cubicBezTo>
                  <a:pt x="f6" y="f20"/>
                  <a:pt x="f18" y="f21"/>
                  <a:pt x="f17" y="f22"/>
                </a:cubicBezTo>
                <a:cubicBezTo>
                  <a:pt x="f16" y="f23"/>
                  <a:pt x="f24" y="f7"/>
                  <a:pt x="f14" y="f7"/>
                </a:cubicBezTo>
                <a:lnTo>
                  <a:pt x="f8" y="f7"/>
                </a:lnTo>
                <a:cubicBezTo>
                  <a:pt x="f9" y="f7"/>
                  <a:pt x="f11" y="f23"/>
                  <a:pt x="f12" y="f22"/>
                </a:cubicBezTo>
                <a:cubicBezTo>
                  <a:pt x="f10" y="f21"/>
                  <a:pt x="f5" y="f25"/>
                  <a:pt x="f5" y="f19"/>
                </a:cubicBezTo>
                <a:lnTo>
                  <a:pt x="f5" y="f8"/>
                </a:lnTo>
                <a:close/>
              </a:path>
            </a:pathLst>
          </a:custGeom>
          <a:solidFill>
            <a:schemeClr val="bg2">
              <a:lumMod val="25000"/>
            </a:schemeClr>
          </a:solidFill>
          <a:ln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wrap="square" lIns="126808" tIns="126808" rIns="126808" bIns="126808" anchor="ctr" anchorCtr="1" compatLnSpc="1">
            <a:noAutofit/>
          </a:bodyPr>
          <a:lstStyle/>
          <a:p>
            <a:pPr lvl="0"/>
            <a:r>
              <a:rPr lang="es-PA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Diseñar Plan de Trabajo: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PA" sz="1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Qué </a:t>
            </a:r>
            <a:r>
              <a:rPr lang="es-PA" sz="1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hacer</a:t>
            </a:r>
            <a:r>
              <a:rPr lang="es-PA" sz="1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PA" sz="1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Cómo?</a:t>
            </a:r>
            <a:endParaRPr lang="es-PA" sz="1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PA" sz="1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Cuando? </a:t>
            </a:r>
            <a:endParaRPr lang="es-PA" sz="1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marR="0" lvl="0" indent="0" algn="ctr" defTabSz="977895" rtl="0" fontAlgn="auto" hangingPunct="1">
              <a:lnSpc>
                <a:spcPct val="90000"/>
              </a:lnSpc>
              <a:spcBef>
                <a:spcPts val="0"/>
              </a:spcBef>
              <a:spcAft>
                <a:spcPts val="9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1400" b="0" i="0" u="none" strike="noStrike" kern="1200" cap="none" spc="0" baseline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Tx/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8" name="6 Forma libre"/>
          <p:cNvSpPr/>
          <p:nvPr/>
        </p:nvSpPr>
        <p:spPr>
          <a:xfrm>
            <a:off x="6393161" y="3691231"/>
            <a:ext cx="1296143" cy="2010701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467610"/>
              <a:gd name="f7" fmla="val 2010702"/>
              <a:gd name="f8" fmla="val 146761"/>
              <a:gd name="f9" fmla="val 107838"/>
              <a:gd name="f10" fmla="val 15462"/>
              <a:gd name="f11" fmla="val 70508"/>
              <a:gd name="f12" fmla="val 42985"/>
              <a:gd name="f13" fmla="val 107837"/>
              <a:gd name="f14" fmla="val 1320849"/>
              <a:gd name="f15" fmla="val 1359772"/>
              <a:gd name="f16" fmla="val 1397102"/>
              <a:gd name="f17" fmla="val 1424625"/>
              <a:gd name="f18" fmla="val 1452148"/>
              <a:gd name="f19" fmla="val 1863941"/>
              <a:gd name="f20" fmla="val 1902864"/>
              <a:gd name="f21" fmla="val 1940194"/>
              <a:gd name="f22" fmla="val 1967717"/>
              <a:gd name="f23" fmla="val 1995240"/>
              <a:gd name="f24" fmla="val 1359773"/>
              <a:gd name="f25" fmla="val 1902865"/>
              <a:gd name="f26" fmla="+- 0 0 -90"/>
              <a:gd name="f27" fmla="*/ f3 1 1467610"/>
              <a:gd name="f28" fmla="*/ f4 1 2010702"/>
              <a:gd name="f29" fmla="+- f7 0 f5"/>
              <a:gd name="f30" fmla="+- f6 0 f5"/>
              <a:gd name="f31" fmla="*/ f26 f0 1"/>
              <a:gd name="f32" fmla="*/ f30 1 1467610"/>
              <a:gd name="f33" fmla="*/ f29 1 2010702"/>
              <a:gd name="f34" fmla="*/ 0 f30 1"/>
              <a:gd name="f35" fmla="*/ 146761 f29 1"/>
              <a:gd name="f36" fmla="*/ 42985 f30 1"/>
              <a:gd name="f37" fmla="*/ 42985 f29 1"/>
              <a:gd name="f38" fmla="*/ 146761 f30 1"/>
              <a:gd name="f39" fmla="*/ 0 f29 1"/>
              <a:gd name="f40" fmla="*/ 1320849 f30 1"/>
              <a:gd name="f41" fmla="*/ 1424625 f30 1"/>
              <a:gd name="f42" fmla="*/ 1467610 f30 1"/>
              <a:gd name="f43" fmla="*/ 1863941 f29 1"/>
              <a:gd name="f44" fmla="*/ 1967717 f29 1"/>
              <a:gd name="f45" fmla="*/ 2010702 f29 1"/>
              <a:gd name="f46" fmla="*/ f31 1 f2"/>
              <a:gd name="f47" fmla="*/ f34 1 1467610"/>
              <a:gd name="f48" fmla="*/ f35 1 2010702"/>
              <a:gd name="f49" fmla="*/ f36 1 1467610"/>
              <a:gd name="f50" fmla="*/ f37 1 2010702"/>
              <a:gd name="f51" fmla="*/ f38 1 1467610"/>
              <a:gd name="f52" fmla="*/ f39 1 2010702"/>
              <a:gd name="f53" fmla="*/ f40 1 1467610"/>
              <a:gd name="f54" fmla="*/ f41 1 1467610"/>
              <a:gd name="f55" fmla="*/ f42 1 1467610"/>
              <a:gd name="f56" fmla="*/ f43 1 2010702"/>
              <a:gd name="f57" fmla="*/ f44 1 2010702"/>
              <a:gd name="f58" fmla="*/ f45 1 2010702"/>
              <a:gd name="f59" fmla="*/ f5 1 f32"/>
              <a:gd name="f60" fmla="*/ f6 1 f32"/>
              <a:gd name="f61" fmla="*/ f5 1 f33"/>
              <a:gd name="f62" fmla="*/ f7 1 f33"/>
              <a:gd name="f63" fmla="+- f46 0 f1"/>
              <a:gd name="f64" fmla="*/ f47 1 f32"/>
              <a:gd name="f65" fmla="*/ f48 1 f33"/>
              <a:gd name="f66" fmla="*/ f49 1 f32"/>
              <a:gd name="f67" fmla="*/ f50 1 f33"/>
              <a:gd name="f68" fmla="*/ f51 1 f32"/>
              <a:gd name="f69" fmla="*/ f52 1 f33"/>
              <a:gd name="f70" fmla="*/ f53 1 f32"/>
              <a:gd name="f71" fmla="*/ f54 1 f32"/>
              <a:gd name="f72" fmla="*/ f55 1 f32"/>
              <a:gd name="f73" fmla="*/ f56 1 f33"/>
              <a:gd name="f74" fmla="*/ f57 1 f33"/>
              <a:gd name="f75" fmla="*/ f58 1 f33"/>
              <a:gd name="f76" fmla="*/ f59 f27 1"/>
              <a:gd name="f77" fmla="*/ f60 f27 1"/>
              <a:gd name="f78" fmla="*/ f62 f28 1"/>
              <a:gd name="f79" fmla="*/ f61 f28 1"/>
              <a:gd name="f80" fmla="*/ f64 f27 1"/>
              <a:gd name="f81" fmla="*/ f65 f28 1"/>
              <a:gd name="f82" fmla="*/ f66 f27 1"/>
              <a:gd name="f83" fmla="*/ f67 f28 1"/>
              <a:gd name="f84" fmla="*/ f68 f27 1"/>
              <a:gd name="f85" fmla="*/ f69 f28 1"/>
              <a:gd name="f86" fmla="*/ f70 f27 1"/>
              <a:gd name="f87" fmla="*/ f71 f27 1"/>
              <a:gd name="f88" fmla="*/ f72 f27 1"/>
              <a:gd name="f89" fmla="*/ f73 f28 1"/>
              <a:gd name="f90" fmla="*/ f74 f28 1"/>
              <a:gd name="f91" fmla="*/ f75 f2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63">
                <a:pos x="f80" y="f81"/>
              </a:cxn>
              <a:cxn ang="f63">
                <a:pos x="f82" y="f83"/>
              </a:cxn>
              <a:cxn ang="f63">
                <a:pos x="f84" y="f85"/>
              </a:cxn>
              <a:cxn ang="f63">
                <a:pos x="f86" y="f85"/>
              </a:cxn>
              <a:cxn ang="f63">
                <a:pos x="f87" y="f83"/>
              </a:cxn>
              <a:cxn ang="f63">
                <a:pos x="f88" y="f81"/>
              </a:cxn>
              <a:cxn ang="f63">
                <a:pos x="f88" y="f89"/>
              </a:cxn>
              <a:cxn ang="f63">
                <a:pos x="f87" y="f90"/>
              </a:cxn>
              <a:cxn ang="f63">
                <a:pos x="f86" y="f91"/>
              </a:cxn>
              <a:cxn ang="f63">
                <a:pos x="f84" y="f91"/>
              </a:cxn>
              <a:cxn ang="f63">
                <a:pos x="f82" y="f90"/>
              </a:cxn>
              <a:cxn ang="f63">
                <a:pos x="f80" y="f89"/>
              </a:cxn>
              <a:cxn ang="f63">
                <a:pos x="f80" y="f81"/>
              </a:cxn>
            </a:cxnLst>
            <a:rect l="f76" t="f79" r="f77" b="f78"/>
            <a:pathLst>
              <a:path w="1467610" h="2010702">
                <a:moveTo>
                  <a:pt x="f5" y="f8"/>
                </a:moveTo>
                <a:cubicBezTo>
                  <a:pt x="f5" y="f9"/>
                  <a:pt x="f10" y="f11"/>
                  <a:pt x="f12" y="f12"/>
                </a:cubicBezTo>
                <a:cubicBezTo>
                  <a:pt x="f11" y="f10"/>
                  <a:pt x="f13" y="f5"/>
                  <a:pt x="f8" y="f5"/>
                </a:cubicBezTo>
                <a:lnTo>
                  <a:pt x="f14" y="f5"/>
                </a:lnTo>
                <a:cubicBezTo>
                  <a:pt x="f15" y="f5"/>
                  <a:pt x="f16" y="f10"/>
                  <a:pt x="f17" y="f12"/>
                </a:cubicBezTo>
                <a:cubicBezTo>
                  <a:pt x="f18" y="f11"/>
                  <a:pt x="f6" y="f13"/>
                  <a:pt x="f6" y="f8"/>
                </a:cubicBezTo>
                <a:lnTo>
                  <a:pt x="f6" y="f19"/>
                </a:lnTo>
                <a:cubicBezTo>
                  <a:pt x="f6" y="f20"/>
                  <a:pt x="f18" y="f21"/>
                  <a:pt x="f17" y="f22"/>
                </a:cubicBezTo>
                <a:cubicBezTo>
                  <a:pt x="f16" y="f23"/>
                  <a:pt x="f24" y="f7"/>
                  <a:pt x="f14" y="f7"/>
                </a:cubicBezTo>
                <a:lnTo>
                  <a:pt x="f8" y="f7"/>
                </a:lnTo>
                <a:cubicBezTo>
                  <a:pt x="f9" y="f7"/>
                  <a:pt x="f11" y="f23"/>
                  <a:pt x="f12" y="f22"/>
                </a:cubicBezTo>
                <a:cubicBezTo>
                  <a:pt x="f10" y="f21"/>
                  <a:pt x="f5" y="f25"/>
                  <a:pt x="f5" y="f19"/>
                </a:cubicBezTo>
                <a:lnTo>
                  <a:pt x="f5" y="f8"/>
                </a:lnTo>
                <a:close/>
              </a:path>
            </a:pathLst>
          </a:cu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wrap="square" lIns="126808" tIns="126808" rIns="126808" bIns="126808" anchor="ctr" anchorCtr="1" compatLnSpc="1">
            <a:noAutofit/>
          </a:bodyPr>
          <a:lstStyle/>
          <a:p>
            <a:pPr algn="ctr" defTabSz="977895">
              <a:lnSpc>
                <a:spcPct val="90000"/>
              </a:lnSpc>
              <a:spcAft>
                <a:spcPts val="9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PA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Ejecución del Plan</a:t>
            </a:r>
          </a:p>
          <a:p>
            <a:pPr marL="0" marR="0" lvl="0" indent="0" algn="ctr" defTabSz="977895" rtl="0" fontAlgn="auto" hangingPunct="1">
              <a:lnSpc>
                <a:spcPct val="90000"/>
              </a:lnSpc>
              <a:spcBef>
                <a:spcPts val="0"/>
              </a:spcBef>
              <a:spcAft>
                <a:spcPts val="9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1400" b="0" i="0" u="none" strike="noStrike" kern="1200" cap="none" spc="0" baseline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Tx/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9" name="6 Forma libre"/>
          <p:cNvSpPr/>
          <p:nvPr/>
        </p:nvSpPr>
        <p:spPr>
          <a:xfrm>
            <a:off x="7761313" y="3685133"/>
            <a:ext cx="1296143" cy="2010701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467610"/>
              <a:gd name="f7" fmla="val 2010702"/>
              <a:gd name="f8" fmla="val 146761"/>
              <a:gd name="f9" fmla="val 107838"/>
              <a:gd name="f10" fmla="val 15462"/>
              <a:gd name="f11" fmla="val 70508"/>
              <a:gd name="f12" fmla="val 42985"/>
              <a:gd name="f13" fmla="val 107837"/>
              <a:gd name="f14" fmla="val 1320849"/>
              <a:gd name="f15" fmla="val 1359772"/>
              <a:gd name="f16" fmla="val 1397102"/>
              <a:gd name="f17" fmla="val 1424625"/>
              <a:gd name="f18" fmla="val 1452148"/>
              <a:gd name="f19" fmla="val 1863941"/>
              <a:gd name="f20" fmla="val 1902864"/>
              <a:gd name="f21" fmla="val 1940194"/>
              <a:gd name="f22" fmla="val 1967717"/>
              <a:gd name="f23" fmla="val 1995240"/>
              <a:gd name="f24" fmla="val 1359773"/>
              <a:gd name="f25" fmla="val 1902865"/>
              <a:gd name="f26" fmla="+- 0 0 -90"/>
              <a:gd name="f27" fmla="*/ f3 1 1467610"/>
              <a:gd name="f28" fmla="*/ f4 1 2010702"/>
              <a:gd name="f29" fmla="+- f7 0 f5"/>
              <a:gd name="f30" fmla="+- f6 0 f5"/>
              <a:gd name="f31" fmla="*/ f26 f0 1"/>
              <a:gd name="f32" fmla="*/ f30 1 1467610"/>
              <a:gd name="f33" fmla="*/ f29 1 2010702"/>
              <a:gd name="f34" fmla="*/ 0 f30 1"/>
              <a:gd name="f35" fmla="*/ 146761 f29 1"/>
              <a:gd name="f36" fmla="*/ 42985 f30 1"/>
              <a:gd name="f37" fmla="*/ 42985 f29 1"/>
              <a:gd name="f38" fmla="*/ 146761 f30 1"/>
              <a:gd name="f39" fmla="*/ 0 f29 1"/>
              <a:gd name="f40" fmla="*/ 1320849 f30 1"/>
              <a:gd name="f41" fmla="*/ 1424625 f30 1"/>
              <a:gd name="f42" fmla="*/ 1467610 f30 1"/>
              <a:gd name="f43" fmla="*/ 1863941 f29 1"/>
              <a:gd name="f44" fmla="*/ 1967717 f29 1"/>
              <a:gd name="f45" fmla="*/ 2010702 f29 1"/>
              <a:gd name="f46" fmla="*/ f31 1 f2"/>
              <a:gd name="f47" fmla="*/ f34 1 1467610"/>
              <a:gd name="f48" fmla="*/ f35 1 2010702"/>
              <a:gd name="f49" fmla="*/ f36 1 1467610"/>
              <a:gd name="f50" fmla="*/ f37 1 2010702"/>
              <a:gd name="f51" fmla="*/ f38 1 1467610"/>
              <a:gd name="f52" fmla="*/ f39 1 2010702"/>
              <a:gd name="f53" fmla="*/ f40 1 1467610"/>
              <a:gd name="f54" fmla="*/ f41 1 1467610"/>
              <a:gd name="f55" fmla="*/ f42 1 1467610"/>
              <a:gd name="f56" fmla="*/ f43 1 2010702"/>
              <a:gd name="f57" fmla="*/ f44 1 2010702"/>
              <a:gd name="f58" fmla="*/ f45 1 2010702"/>
              <a:gd name="f59" fmla="*/ f5 1 f32"/>
              <a:gd name="f60" fmla="*/ f6 1 f32"/>
              <a:gd name="f61" fmla="*/ f5 1 f33"/>
              <a:gd name="f62" fmla="*/ f7 1 f33"/>
              <a:gd name="f63" fmla="+- f46 0 f1"/>
              <a:gd name="f64" fmla="*/ f47 1 f32"/>
              <a:gd name="f65" fmla="*/ f48 1 f33"/>
              <a:gd name="f66" fmla="*/ f49 1 f32"/>
              <a:gd name="f67" fmla="*/ f50 1 f33"/>
              <a:gd name="f68" fmla="*/ f51 1 f32"/>
              <a:gd name="f69" fmla="*/ f52 1 f33"/>
              <a:gd name="f70" fmla="*/ f53 1 f32"/>
              <a:gd name="f71" fmla="*/ f54 1 f32"/>
              <a:gd name="f72" fmla="*/ f55 1 f32"/>
              <a:gd name="f73" fmla="*/ f56 1 f33"/>
              <a:gd name="f74" fmla="*/ f57 1 f33"/>
              <a:gd name="f75" fmla="*/ f58 1 f33"/>
              <a:gd name="f76" fmla="*/ f59 f27 1"/>
              <a:gd name="f77" fmla="*/ f60 f27 1"/>
              <a:gd name="f78" fmla="*/ f62 f28 1"/>
              <a:gd name="f79" fmla="*/ f61 f28 1"/>
              <a:gd name="f80" fmla="*/ f64 f27 1"/>
              <a:gd name="f81" fmla="*/ f65 f28 1"/>
              <a:gd name="f82" fmla="*/ f66 f27 1"/>
              <a:gd name="f83" fmla="*/ f67 f28 1"/>
              <a:gd name="f84" fmla="*/ f68 f27 1"/>
              <a:gd name="f85" fmla="*/ f69 f28 1"/>
              <a:gd name="f86" fmla="*/ f70 f27 1"/>
              <a:gd name="f87" fmla="*/ f71 f27 1"/>
              <a:gd name="f88" fmla="*/ f72 f27 1"/>
              <a:gd name="f89" fmla="*/ f73 f28 1"/>
              <a:gd name="f90" fmla="*/ f74 f28 1"/>
              <a:gd name="f91" fmla="*/ f75 f2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63">
                <a:pos x="f80" y="f81"/>
              </a:cxn>
              <a:cxn ang="f63">
                <a:pos x="f82" y="f83"/>
              </a:cxn>
              <a:cxn ang="f63">
                <a:pos x="f84" y="f85"/>
              </a:cxn>
              <a:cxn ang="f63">
                <a:pos x="f86" y="f85"/>
              </a:cxn>
              <a:cxn ang="f63">
                <a:pos x="f87" y="f83"/>
              </a:cxn>
              <a:cxn ang="f63">
                <a:pos x="f88" y="f81"/>
              </a:cxn>
              <a:cxn ang="f63">
                <a:pos x="f88" y="f89"/>
              </a:cxn>
              <a:cxn ang="f63">
                <a:pos x="f87" y="f90"/>
              </a:cxn>
              <a:cxn ang="f63">
                <a:pos x="f86" y="f91"/>
              </a:cxn>
              <a:cxn ang="f63">
                <a:pos x="f84" y="f91"/>
              </a:cxn>
              <a:cxn ang="f63">
                <a:pos x="f82" y="f90"/>
              </a:cxn>
              <a:cxn ang="f63">
                <a:pos x="f80" y="f89"/>
              </a:cxn>
              <a:cxn ang="f63">
                <a:pos x="f80" y="f81"/>
              </a:cxn>
            </a:cxnLst>
            <a:rect l="f76" t="f79" r="f77" b="f78"/>
            <a:pathLst>
              <a:path w="1467610" h="2010702">
                <a:moveTo>
                  <a:pt x="f5" y="f8"/>
                </a:moveTo>
                <a:cubicBezTo>
                  <a:pt x="f5" y="f9"/>
                  <a:pt x="f10" y="f11"/>
                  <a:pt x="f12" y="f12"/>
                </a:cubicBezTo>
                <a:cubicBezTo>
                  <a:pt x="f11" y="f10"/>
                  <a:pt x="f13" y="f5"/>
                  <a:pt x="f8" y="f5"/>
                </a:cubicBezTo>
                <a:lnTo>
                  <a:pt x="f14" y="f5"/>
                </a:lnTo>
                <a:cubicBezTo>
                  <a:pt x="f15" y="f5"/>
                  <a:pt x="f16" y="f10"/>
                  <a:pt x="f17" y="f12"/>
                </a:cubicBezTo>
                <a:cubicBezTo>
                  <a:pt x="f18" y="f11"/>
                  <a:pt x="f6" y="f13"/>
                  <a:pt x="f6" y="f8"/>
                </a:cubicBezTo>
                <a:lnTo>
                  <a:pt x="f6" y="f19"/>
                </a:lnTo>
                <a:cubicBezTo>
                  <a:pt x="f6" y="f20"/>
                  <a:pt x="f18" y="f21"/>
                  <a:pt x="f17" y="f22"/>
                </a:cubicBezTo>
                <a:cubicBezTo>
                  <a:pt x="f16" y="f23"/>
                  <a:pt x="f24" y="f7"/>
                  <a:pt x="f14" y="f7"/>
                </a:cubicBezTo>
                <a:lnTo>
                  <a:pt x="f8" y="f7"/>
                </a:lnTo>
                <a:cubicBezTo>
                  <a:pt x="f9" y="f7"/>
                  <a:pt x="f11" y="f23"/>
                  <a:pt x="f12" y="f22"/>
                </a:cubicBezTo>
                <a:cubicBezTo>
                  <a:pt x="f10" y="f21"/>
                  <a:pt x="f5" y="f25"/>
                  <a:pt x="f5" y="f19"/>
                </a:cubicBezTo>
                <a:lnTo>
                  <a:pt x="f5" y="f8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wrap="square" lIns="126808" tIns="126808" rIns="126808" bIns="126808" anchor="ctr" anchorCtr="1" compatLnSpc="1">
            <a:noAutofit/>
          </a:bodyPr>
          <a:lstStyle/>
          <a:p>
            <a:pPr algn="ctr" defTabSz="977895">
              <a:lnSpc>
                <a:spcPct val="90000"/>
              </a:lnSpc>
              <a:spcAft>
                <a:spcPts val="9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PA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Seguimiento y evaluación</a:t>
            </a:r>
            <a:endParaRPr lang="es-ES" sz="1400" b="0" i="0" u="none" strike="noStrike" kern="1200" cap="none" spc="0" baseline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Tx/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0" name="5 Forma libre"/>
          <p:cNvSpPr/>
          <p:nvPr/>
        </p:nvSpPr>
        <p:spPr>
          <a:xfrm>
            <a:off x="4989152" y="3690243"/>
            <a:ext cx="1332000" cy="2010701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467610"/>
              <a:gd name="f7" fmla="val 2010702"/>
              <a:gd name="f8" fmla="val 146761"/>
              <a:gd name="f9" fmla="val 107838"/>
              <a:gd name="f10" fmla="val 15462"/>
              <a:gd name="f11" fmla="val 70508"/>
              <a:gd name="f12" fmla="val 42985"/>
              <a:gd name="f13" fmla="val 107837"/>
              <a:gd name="f14" fmla="val 1320849"/>
              <a:gd name="f15" fmla="val 1359772"/>
              <a:gd name="f16" fmla="val 1397102"/>
              <a:gd name="f17" fmla="val 1424625"/>
              <a:gd name="f18" fmla="val 1452148"/>
              <a:gd name="f19" fmla="val 1863941"/>
              <a:gd name="f20" fmla="val 1902864"/>
              <a:gd name="f21" fmla="val 1940194"/>
              <a:gd name="f22" fmla="val 1967717"/>
              <a:gd name="f23" fmla="val 1995240"/>
              <a:gd name="f24" fmla="val 1359773"/>
              <a:gd name="f25" fmla="val 1902865"/>
              <a:gd name="f26" fmla="+- 0 0 -90"/>
              <a:gd name="f27" fmla="*/ f3 1 1467610"/>
              <a:gd name="f28" fmla="*/ f4 1 2010702"/>
              <a:gd name="f29" fmla="+- f7 0 f5"/>
              <a:gd name="f30" fmla="+- f6 0 f5"/>
              <a:gd name="f31" fmla="*/ f26 f0 1"/>
              <a:gd name="f32" fmla="*/ f30 1 1467610"/>
              <a:gd name="f33" fmla="*/ f29 1 2010702"/>
              <a:gd name="f34" fmla="*/ 0 f30 1"/>
              <a:gd name="f35" fmla="*/ 146761 f29 1"/>
              <a:gd name="f36" fmla="*/ 42985 f30 1"/>
              <a:gd name="f37" fmla="*/ 42985 f29 1"/>
              <a:gd name="f38" fmla="*/ 146761 f30 1"/>
              <a:gd name="f39" fmla="*/ 0 f29 1"/>
              <a:gd name="f40" fmla="*/ 1320849 f30 1"/>
              <a:gd name="f41" fmla="*/ 1424625 f30 1"/>
              <a:gd name="f42" fmla="*/ 1467610 f30 1"/>
              <a:gd name="f43" fmla="*/ 1863941 f29 1"/>
              <a:gd name="f44" fmla="*/ 1967717 f29 1"/>
              <a:gd name="f45" fmla="*/ 2010702 f29 1"/>
              <a:gd name="f46" fmla="*/ f31 1 f2"/>
              <a:gd name="f47" fmla="*/ f34 1 1467610"/>
              <a:gd name="f48" fmla="*/ f35 1 2010702"/>
              <a:gd name="f49" fmla="*/ f36 1 1467610"/>
              <a:gd name="f50" fmla="*/ f37 1 2010702"/>
              <a:gd name="f51" fmla="*/ f38 1 1467610"/>
              <a:gd name="f52" fmla="*/ f39 1 2010702"/>
              <a:gd name="f53" fmla="*/ f40 1 1467610"/>
              <a:gd name="f54" fmla="*/ f41 1 1467610"/>
              <a:gd name="f55" fmla="*/ f42 1 1467610"/>
              <a:gd name="f56" fmla="*/ f43 1 2010702"/>
              <a:gd name="f57" fmla="*/ f44 1 2010702"/>
              <a:gd name="f58" fmla="*/ f45 1 2010702"/>
              <a:gd name="f59" fmla="*/ f5 1 f32"/>
              <a:gd name="f60" fmla="*/ f6 1 f32"/>
              <a:gd name="f61" fmla="*/ f5 1 f33"/>
              <a:gd name="f62" fmla="*/ f7 1 f33"/>
              <a:gd name="f63" fmla="+- f46 0 f1"/>
              <a:gd name="f64" fmla="*/ f47 1 f32"/>
              <a:gd name="f65" fmla="*/ f48 1 f33"/>
              <a:gd name="f66" fmla="*/ f49 1 f32"/>
              <a:gd name="f67" fmla="*/ f50 1 f33"/>
              <a:gd name="f68" fmla="*/ f51 1 f32"/>
              <a:gd name="f69" fmla="*/ f52 1 f33"/>
              <a:gd name="f70" fmla="*/ f53 1 f32"/>
              <a:gd name="f71" fmla="*/ f54 1 f32"/>
              <a:gd name="f72" fmla="*/ f55 1 f32"/>
              <a:gd name="f73" fmla="*/ f56 1 f33"/>
              <a:gd name="f74" fmla="*/ f57 1 f33"/>
              <a:gd name="f75" fmla="*/ f58 1 f33"/>
              <a:gd name="f76" fmla="*/ f59 f27 1"/>
              <a:gd name="f77" fmla="*/ f60 f27 1"/>
              <a:gd name="f78" fmla="*/ f62 f28 1"/>
              <a:gd name="f79" fmla="*/ f61 f28 1"/>
              <a:gd name="f80" fmla="*/ f64 f27 1"/>
              <a:gd name="f81" fmla="*/ f65 f28 1"/>
              <a:gd name="f82" fmla="*/ f66 f27 1"/>
              <a:gd name="f83" fmla="*/ f67 f28 1"/>
              <a:gd name="f84" fmla="*/ f68 f27 1"/>
              <a:gd name="f85" fmla="*/ f69 f28 1"/>
              <a:gd name="f86" fmla="*/ f70 f27 1"/>
              <a:gd name="f87" fmla="*/ f71 f27 1"/>
              <a:gd name="f88" fmla="*/ f72 f27 1"/>
              <a:gd name="f89" fmla="*/ f73 f28 1"/>
              <a:gd name="f90" fmla="*/ f74 f28 1"/>
              <a:gd name="f91" fmla="*/ f75 f2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63">
                <a:pos x="f80" y="f81"/>
              </a:cxn>
              <a:cxn ang="f63">
                <a:pos x="f82" y="f83"/>
              </a:cxn>
              <a:cxn ang="f63">
                <a:pos x="f84" y="f85"/>
              </a:cxn>
              <a:cxn ang="f63">
                <a:pos x="f86" y="f85"/>
              </a:cxn>
              <a:cxn ang="f63">
                <a:pos x="f87" y="f83"/>
              </a:cxn>
              <a:cxn ang="f63">
                <a:pos x="f88" y="f81"/>
              </a:cxn>
              <a:cxn ang="f63">
                <a:pos x="f88" y="f89"/>
              </a:cxn>
              <a:cxn ang="f63">
                <a:pos x="f87" y="f90"/>
              </a:cxn>
              <a:cxn ang="f63">
                <a:pos x="f86" y="f91"/>
              </a:cxn>
              <a:cxn ang="f63">
                <a:pos x="f84" y="f91"/>
              </a:cxn>
              <a:cxn ang="f63">
                <a:pos x="f82" y="f90"/>
              </a:cxn>
              <a:cxn ang="f63">
                <a:pos x="f80" y="f89"/>
              </a:cxn>
              <a:cxn ang="f63">
                <a:pos x="f80" y="f81"/>
              </a:cxn>
            </a:cxnLst>
            <a:rect l="f76" t="f79" r="f77" b="f78"/>
            <a:pathLst>
              <a:path w="1467610" h="2010702">
                <a:moveTo>
                  <a:pt x="f5" y="f8"/>
                </a:moveTo>
                <a:cubicBezTo>
                  <a:pt x="f5" y="f9"/>
                  <a:pt x="f10" y="f11"/>
                  <a:pt x="f12" y="f12"/>
                </a:cubicBezTo>
                <a:cubicBezTo>
                  <a:pt x="f11" y="f10"/>
                  <a:pt x="f13" y="f5"/>
                  <a:pt x="f8" y="f5"/>
                </a:cubicBezTo>
                <a:lnTo>
                  <a:pt x="f14" y="f5"/>
                </a:lnTo>
                <a:cubicBezTo>
                  <a:pt x="f15" y="f5"/>
                  <a:pt x="f16" y="f10"/>
                  <a:pt x="f17" y="f12"/>
                </a:cubicBezTo>
                <a:cubicBezTo>
                  <a:pt x="f18" y="f11"/>
                  <a:pt x="f6" y="f13"/>
                  <a:pt x="f6" y="f8"/>
                </a:cubicBezTo>
                <a:lnTo>
                  <a:pt x="f6" y="f19"/>
                </a:lnTo>
                <a:cubicBezTo>
                  <a:pt x="f6" y="f20"/>
                  <a:pt x="f18" y="f21"/>
                  <a:pt x="f17" y="f22"/>
                </a:cubicBezTo>
                <a:cubicBezTo>
                  <a:pt x="f16" y="f23"/>
                  <a:pt x="f24" y="f7"/>
                  <a:pt x="f14" y="f7"/>
                </a:cubicBezTo>
                <a:lnTo>
                  <a:pt x="f8" y="f7"/>
                </a:lnTo>
                <a:cubicBezTo>
                  <a:pt x="f9" y="f7"/>
                  <a:pt x="f11" y="f23"/>
                  <a:pt x="f12" y="f22"/>
                </a:cubicBezTo>
                <a:cubicBezTo>
                  <a:pt x="f10" y="f21"/>
                  <a:pt x="f5" y="f25"/>
                  <a:pt x="f5" y="f19"/>
                </a:cubicBezTo>
                <a:lnTo>
                  <a:pt x="f5" y="f8"/>
                </a:lnTo>
                <a:close/>
              </a:path>
            </a:pathLst>
          </a:cu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wrap="square" lIns="126808" tIns="126808" rIns="126808" bIns="126808" anchor="ctr" anchorCtr="1" compatLnSpc="1">
            <a:noAutofit/>
          </a:bodyPr>
          <a:lstStyle/>
          <a:p>
            <a:pPr lvl="0" algn="ctr"/>
            <a:r>
              <a:rPr lang="es-PA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Entrega de Protocolos  de manejo</a:t>
            </a:r>
            <a:endParaRPr lang="es-ES" sz="1400" b="0" i="0" u="none" strike="noStrike" kern="1200" cap="none" spc="0" baseline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Tx/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1" name="Marcador de pie de pá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A" sz="1100" dirty="0" smtClean="0">
                <a:latin typeface="Corbel" panose="020B0503020204020204" pitchFamily="34" charset="0"/>
              </a:rPr>
              <a:t>CADE Chiriquí,  junio 30 de </a:t>
            </a:r>
            <a:r>
              <a:rPr lang="es-PA" sz="1800" dirty="0" smtClean="0">
                <a:latin typeface="Corbel" panose="020B0503020204020204" pitchFamily="34" charset="0"/>
              </a:rPr>
              <a:t>2017 </a:t>
            </a:r>
            <a:r>
              <a:rPr lang="es-PA" sz="1100" dirty="0" smtClean="0">
                <a:latin typeface="Corbel" panose="020B0503020204020204" pitchFamily="34" charset="0"/>
              </a:rPr>
              <a:t>/ Dr. J. Juárez M.</a:t>
            </a:r>
            <a:endParaRPr lang="es-PA" sz="1100" dirty="0">
              <a:latin typeface="Corbel" panose="020B0503020204020204" pitchFamily="34" charset="0"/>
            </a:endParaRPr>
          </a:p>
        </p:txBody>
      </p:sp>
      <p:sp>
        <p:nvSpPr>
          <p:cNvPr id="12" name="2 Rectángulo"/>
          <p:cNvSpPr/>
          <p:nvPr/>
        </p:nvSpPr>
        <p:spPr>
          <a:xfrm>
            <a:off x="1829740" y="350019"/>
            <a:ext cx="5694554" cy="486693"/>
          </a:xfrm>
          <a:prstGeom prst="rect">
            <a:avLst/>
          </a:prstGeom>
        </p:spPr>
        <p:txBody>
          <a:bodyPr wrap="none" lIns="116228" tIns="58113" rIns="116228" bIns="58113">
            <a:spAutoFit/>
          </a:bodyPr>
          <a:lstStyle/>
          <a:p>
            <a:pPr>
              <a:buSzPct val="110000"/>
            </a:pPr>
            <a:r>
              <a:rPr lang="es-PA" sz="2400" dirty="0" smtClean="0">
                <a:ln w="6600">
                  <a:noFill/>
                  <a:prstDash val="solid"/>
                </a:ln>
                <a:solidFill>
                  <a:srgbClr val="09109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Proceso de Asistencia/ Soporte Técnico</a:t>
            </a:r>
            <a:endParaRPr lang="es-PA" sz="2400" dirty="0">
              <a:ln w="6600">
                <a:noFill/>
                <a:prstDash val="solid"/>
              </a:ln>
              <a:solidFill>
                <a:srgbClr val="09109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6113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F82E0A0-C266-4798-8C8F-B9F91E9DA37E}" type="slidenum">
              <a:rPr lang="es-PA" smtClean="0"/>
              <a:pPr/>
              <a:t>12</a:t>
            </a:fld>
            <a:endParaRPr lang="es-PA" dirty="0"/>
          </a:p>
        </p:txBody>
      </p:sp>
      <p:sp>
        <p:nvSpPr>
          <p:cNvPr id="4" name="2 Forma libre"/>
          <p:cNvSpPr/>
          <p:nvPr/>
        </p:nvSpPr>
        <p:spPr>
          <a:xfrm>
            <a:off x="848544" y="1556792"/>
            <a:ext cx="8237341" cy="2010701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wrap="square" lIns="260823" tIns="260823" rIns="260823" bIns="260823" anchor="ctr" anchorCtr="1" compatLnSpc="1">
            <a:noAutofit/>
          </a:bodyPr>
          <a:lstStyle/>
          <a:p>
            <a:pPr marL="0" marR="0" lvl="0" indent="0" algn="ctr" defTabSz="2355851" rtl="0" fontAlgn="auto" hangingPunct="1">
              <a:lnSpc>
                <a:spcPct val="90000"/>
              </a:lnSpc>
              <a:spcBef>
                <a:spcPts val="0"/>
              </a:spcBef>
              <a:spcAft>
                <a:spcPts val="22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5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Diagnóstico de finca</a:t>
            </a:r>
            <a:endParaRPr lang="es-ES" sz="3200" dirty="0" smtClean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Rounded MT Bold" panose="020F0704030504030204" pitchFamily="34" charset="0"/>
            </a:endParaRPr>
          </a:p>
          <a:p>
            <a:pPr marL="0" marR="0" lvl="0" indent="0" algn="ctr" defTabSz="2355851" rtl="0" fontAlgn="auto" hangingPunct="1">
              <a:lnSpc>
                <a:spcPct val="90000"/>
              </a:lnSpc>
              <a:spcBef>
                <a:spcPts val="0"/>
              </a:spcBef>
              <a:spcAft>
                <a:spcPts val="22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3200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- </a:t>
            </a:r>
            <a:r>
              <a:rPr lang="es-ES" sz="3200" b="0" i="0" u="none" strike="noStrike" kern="1200" cap="none" spc="0" baseline="0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Tx/>
                <a:latin typeface="Arial Rounded MT Bold" panose="020F0704030504030204" pitchFamily="34" charset="0"/>
              </a:rPr>
              <a:t>Línea</a:t>
            </a:r>
            <a:r>
              <a:rPr lang="es-ES" sz="3200" b="0" i="0" u="none" strike="noStrike" kern="1200" cap="none" spc="0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Tx/>
                <a:latin typeface="Arial Rounded MT Bold" panose="020F0704030504030204" pitchFamily="34" charset="0"/>
              </a:rPr>
              <a:t> base -</a:t>
            </a:r>
            <a:endParaRPr lang="es-ES" sz="3200" b="0" i="0" u="none" strike="noStrike" kern="1200" cap="none" spc="0" baseline="0" dirty="0"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Tx/>
              <a:latin typeface="Arial Rounded MT Bold" panose="020F0704030504030204" pitchFamily="34" charset="0"/>
            </a:endParaRPr>
          </a:p>
        </p:txBody>
      </p:sp>
      <p:sp>
        <p:nvSpPr>
          <p:cNvPr id="5" name="3 Forma libre"/>
          <p:cNvSpPr/>
          <p:nvPr/>
        </p:nvSpPr>
        <p:spPr>
          <a:xfrm>
            <a:off x="849600" y="3691231"/>
            <a:ext cx="1296143" cy="2010701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467610"/>
              <a:gd name="f7" fmla="val 2010702"/>
              <a:gd name="f8" fmla="val 146761"/>
              <a:gd name="f9" fmla="val 107838"/>
              <a:gd name="f10" fmla="val 15462"/>
              <a:gd name="f11" fmla="val 70508"/>
              <a:gd name="f12" fmla="val 42985"/>
              <a:gd name="f13" fmla="val 107837"/>
              <a:gd name="f14" fmla="val 1320849"/>
              <a:gd name="f15" fmla="val 1359772"/>
              <a:gd name="f16" fmla="val 1397102"/>
              <a:gd name="f17" fmla="val 1424625"/>
              <a:gd name="f18" fmla="val 1452148"/>
              <a:gd name="f19" fmla="val 1863941"/>
              <a:gd name="f20" fmla="val 1902864"/>
              <a:gd name="f21" fmla="val 1940194"/>
              <a:gd name="f22" fmla="val 1967717"/>
              <a:gd name="f23" fmla="val 1995240"/>
              <a:gd name="f24" fmla="val 1359773"/>
              <a:gd name="f25" fmla="val 1902865"/>
              <a:gd name="f26" fmla="+- 0 0 -90"/>
              <a:gd name="f27" fmla="*/ f3 1 1467610"/>
              <a:gd name="f28" fmla="*/ f4 1 2010702"/>
              <a:gd name="f29" fmla="+- f7 0 f5"/>
              <a:gd name="f30" fmla="+- f6 0 f5"/>
              <a:gd name="f31" fmla="*/ f26 f0 1"/>
              <a:gd name="f32" fmla="*/ f30 1 1467610"/>
              <a:gd name="f33" fmla="*/ f29 1 2010702"/>
              <a:gd name="f34" fmla="*/ 0 f30 1"/>
              <a:gd name="f35" fmla="*/ 146761 f29 1"/>
              <a:gd name="f36" fmla="*/ 42985 f30 1"/>
              <a:gd name="f37" fmla="*/ 42985 f29 1"/>
              <a:gd name="f38" fmla="*/ 146761 f30 1"/>
              <a:gd name="f39" fmla="*/ 0 f29 1"/>
              <a:gd name="f40" fmla="*/ 1320849 f30 1"/>
              <a:gd name="f41" fmla="*/ 1424625 f30 1"/>
              <a:gd name="f42" fmla="*/ 1467610 f30 1"/>
              <a:gd name="f43" fmla="*/ 1863941 f29 1"/>
              <a:gd name="f44" fmla="*/ 1967717 f29 1"/>
              <a:gd name="f45" fmla="*/ 2010702 f29 1"/>
              <a:gd name="f46" fmla="*/ f31 1 f2"/>
              <a:gd name="f47" fmla="*/ f34 1 1467610"/>
              <a:gd name="f48" fmla="*/ f35 1 2010702"/>
              <a:gd name="f49" fmla="*/ f36 1 1467610"/>
              <a:gd name="f50" fmla="*/ f37 1 2010702"/>
              <a:gd name="f51" fmla="*/ f38 1 1467610"/>
              <a:gd name="f52" fmla="*/ f39 1 2010702"/>
              <a:gd name="f53" fmla="*/ f40 1 1467610"/>
              <a:gd name="f54" fmla="*/ f41 1 1467610"/>
              <a:gd name="f55" fmla="*/ f42 1 1467610"/>
              <a:gd name="f56" fmla="*/ f43 1 2010702"/>
              <a:gd name="f57" fmla="*/ f44 1 2010702"/>
              <a:gd name="f58" fmla="*/ f45 1 2010702"/>
              <a:gd name="f59" fmla="*/ f5 1 f32"/>
              <a:gd name="f60" fmla="*/ f6 1 f32"/>
              <a:gd name="f61" fmla="*/ f5 1 f33"/>
              <a:gd name="f62" fmla="*/ f7 1 f33"/>
              <a:gd name="f63" fmla="+- f46 0 f1"/>
              <a:gd name="f64" fmla="*/ f47 1 f32"/>
              <a:gd name="f65" fmla="*/ f48 1 f33"/>
              <a:gd name="f66" fmla="*/ f49 1 f32"/>
              <a:gd name="f67" fmla="*/ f50 1 f33"/>
              <a:gd name="f68" fmla="*/ f51 1 f32"/>
              <a:gd name="f69" fmla="*/ f52 1 f33"/>
              <a:gd name="f70" fmla="*/ f53 1 f32"/>
              <a:gd name="f71" fmla="*/ f54 1 f32"/>
              <a:gd name="f72" fmla="*/ f55 1 f32"/>
              <a:gd name="f73" fmla="*/ f56 1 f33"/>
              <a:gd name="f74" fmla="*/ f57 1 f33"/>
              <a:gd name="f75" fmla="*/ f58 1 f33"/>
              <a:gd name="f76" fmla="*/ f59 f27 1"/>
              <a:gd name="f77" fmla="*/ f60 f27 1"/>
              <a:gd name="f78" fmla="*/ f62 f28 1"/>
              <a:gd name="f79" fmla="*/ f61 f28 1"/>
              <a:gd name="f80" fmla="*/ f64 f27 1"/>
              <a:gd name="f81" fmla="*/ f65 f28 1"/>
              <a:gd name="f82" fmla="*/ f66 f27 1"/>
              <a:gd name="f83" fmla="*/ f67 f28 1"/>
              <a:gd name="f84" fmla="*/ f68 f27 1"/>
              <a:gd name="f85" fmla="*/ f69 f28 1"/>
              <a:gd name="f86" fmla="*/ f70 f27 1"/>
              <a:gd name="f87" fmla="*/ f71 f27 1"/>
              <a:gd name="f88" fmla="*/ f72 f27 1"/>
              <a:gd name="f89" fmla="*/ f73 f28 1"/>
              <a:gd name="f90" fmla="*/ f74 f28 1"/>
              <a:gd name="f91" fmla="*/ f75 f2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63">
                <a:pos x="f80" y="f81"/>
              </a:cxn>
              <a:cxn ang="f63">
                <a:pos x="f82" y="f83"/>
              </a:cxn>
              <a:cxn ang="f63">
                <a:pos x="f84" y="f85"/>
              </a:cxn>
              <a:cxn ang="f63">
                <a:pos x="f86" y="f85"/>
              </a:cxn>
              <a:cxn ang="f63">
                <a:pos x="f87" y="f83"/>
              </a:cxn>
              <a:cxn ang="f63">
                <a:pos x="f88" y="f81"/>
              </a:cxn>
              <a:cxn ang="f63">
                <a:pos x="f88" y="f89"/>
              </a:cxn>
              <a:cxn ang="f63">
                <a:pos x="f87" y="f90"/>
              </a:cxn>
              <a:cxn ang="f63">
                <a:pos x="f86" y="f91"/>
              </a:cxn>
              <a:cxn ang="f63">
                <a:pos x="f84" y="f91"/>
              </a:cxn>
              <a:cxn ang="f63">
                <a:pos x="f82" y="f90"/>
              </a:cxn>
              <a:cxn ang="f63">
                <a:pos x="f80" y="f89"/>
              </a:cxn>
              <a:cxn ang="f63">
                <a:pos x="f80" y="f81"/>
              </a:cxn>
            </a:cxnLst>
            <a:rect l="f76" t="f79" r="f77" b="f78"/>
            <a:pathLst>
              <a:path w="1467610" h="2010702">
                <a:moveTo>
                  <a:pt x="f5" y="f8"/>
                </a:moveTo>
                <a:cubicBezTo>
                  <a:pt x="f5" y="f9"/>
                  <a:pt x="f10" y="f11"/>
                  <a:pt x="f12" y="f12"/>
                </a:cubicBezTo>
                <a:cubicBezTo>
                  <a:pt x="f11" y="f10"/>
                  <a:pt x="f13" y="f5"/>
                  <a:pt x="f8" y="f5"/>
                </a:cubicBezTo>
                <a:lnTo>
                  <a:pt x="f14" y="f5"/>
                </a:lnTo>
                <a:cubicBezTo>
                  <a:pt x="f15" y="f5"/>
                  <a:pt x="f16" y="f10"/>
                  <a:pt x="f17" y="f12"/>
                </a:cubicBezTo>
                <a:cubicBezTo>
                  <a:pt x="f18" y="f11"/>
                  <a:pt x="f6" y="f13"/>
                  <a:pt x="f6" y="f8"/>
                </a:cubicBezTo>
                <a:lnTo>
                  <a:pt x="f6" y="f19"/>
                </a:lnTo>
                <a:cubicBezTo>
                  <a:pt x="f6" y="f20"/>
                  <a:pt x="f18" y="f21"/>
                  <a:pt x="f17" y="f22"/>
                </a:cubicBezTo>
                <a:cubicBezTo>
                  <a:pt x="f16" y="f23"/>
                  <a:pt x="f24" y="f7"/>
                  <a:pt x="f14" y="f7"/>
                </a:cubicBezTo>
                <a:lnTo>
                  <a:pt x="f8" y="f7"/>
                </a:lnTo>
                <a:cubicBezTo>
                  <a:pt x="f9" y="f7"/>
                  <a:pt x="f11" y="f23"/>
                  <a:pt x="f12" y="f22"/>
                </a:cubicBezTo>
                <a:cubicBezTo>
                  <a:pt x="f10" y="f21"/>
                  <a:pt x="f5" y="f25"/>
                  <a:pt x="f5" y="f19"/>
                </a:cubicBezTo>
                <a:lnTo>
                  <a:pt x="f5" y="f8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lumMod val="75000"/>
                  <a:shade val="30000"/>
                  <a:satMod val="115000"/>
                </a:schemeClr>
              </a:gs>
              <a:gs pos="50000">
                <a:schemeClr val="accent4">
                  <a:lumMod val="75000"/>
                  <a:shade val="67500"/>
                  <a:satMod val="115000"/>
                </a:schemeClr>
              </a:gs>
              <a:gs pos="100000">
                <a:schemeClr val="accent4">
                  <a:lumMod val="7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wrap="square" lIns="126808" tIns="126808" rIns="126808" bIns="126808" anchor="b" anchorCtr="1" compatLnSpc="1">
            <a:noAutofit/>
          </a:bodyPr>
          <a:lstStyle/>
          <a:p>
            <a:pPr algn="ctr" defTabSz="977895">
              <a:lnSpc>
                <a:spcPct val="90000"/>
              </a:lnSpc>
              <a:spcAft>
                <a:spcPts val="9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PA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endParaRPr lang="es-PA" sz="1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 defTabSz="977895">
              <a:lnSpc>
                <a:spcPct val="90000"/>
              </a:lnSpc>
              <a:spcAft>
                <a:spcPts val="9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A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 defTabSz="977895">
              <a:lnSpc>
                <a:spcPct val="90000"/>
              </a:lnSpc>
              <a:spcAft>
                <a:spcPts val="9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A" sz="1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 defTabSz="977895">
              <a:lnSpc>
                <a:spcPct val="90000"/>
              </a:lnSpc>
              <a:spcAft>
                <a:spcPts val="9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A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 defTabSz="977895">
              <a:lnSpc>
                <a:spcPct val="90000"/>
              </a:lnSpc>
              <a:spcAft>
                <a:spcPts val="9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A" sz="1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 defTabSz="977895">
              <a:lnSpc>
                <a:spcPct val="90000"/>
              </a:lnSpc>
              <a:spcAft>
                <a:spcPts val="9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A" sz="1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 defTabSz="977895">
              <a:lnSpc>
                <a:spcPct val="90000"/>
              </a:lnSpc>
              <a:spcAft>
                <a:spcPts val="9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A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 defTabSz="977895">
              <a:lnSpc>
                <a:spcPct val="90000"/>
              </a:lnSpc>
              <a:spcAft>
                <a:spcPts val="9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A" sz="1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 defTabSz="977895">
              <a:lnSpc>
                <a:spcPct val="90000"/>
              </a:lnSpc>
              <a:spcAft>
                <a:spcPts val="9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PA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Inventario Bovino</a:t>
            </a:r>
          </a:p>
          <a:p>
            <a:pPr algn="ctr" defTabSz="977895">
              <a:lnSpc>
                <a:spcPct val="90000"/>
              </a:lnSpc>
              <a:spcAft>
                <a:spcPts val="9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PA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Distribución de superficie</a:t>
            </a:r>
          </a:p>
          <a:p>
            <a:pPr algn="ctr" defTabSz="977895">
              <a:lnSpc>
                <a:spcPct val="90000"/>
              </a:lnSpc>
              <a:spcAft>
                <a:spcPts val="9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1400" b="0" i="0" u="none" strike="noStrike" kern="1200" cap="none" spc="0" baseline="0" dirty="0">
              <a:solidFill>
                <a:schemeClr val="bg1"/>
              </a:solidFill>
              <a:uFillTx/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" name="4 Forma libre"/>
          <p:cNvSpPr/>
          <p:nvPr/>
        </p:nvSpPr>
        <p:spPr>
          <a:xfrm>
            <a:off x="2216696" y="3691231"/>
            <a:ext cx="1296143" cy="2010701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467610"/>
              <a:gd name="f7" fmla="val 2010702"/>
              <a:gd name="f8" fmla="val 146761"/>
              <a:gd name="f9" fmla="val 107838"/>
              <a:gd name="f10" fmla="val 15462"/>
              <a:gd name="f11" fmla="val 70508"/>
              <a:gd name="f12" fmla="val 42985"/>
              <a:gd name="f13" fmla="val 107837"/>
              <a:gd name="f14" fmla="val 1320849"/>
              <a:gd name="f15" fmla="val 1359772"/>
              <a:gd name="f16" fmla="val 1397102"/>
              <a:gd name="f17" fmla="val 1424625"/>
              <a:gd name="f18" fmla="val 1452148"/>
              <a:gd name="f19" fmla="val 1863941"/>
              <a:gd name="f20" fmla="val 1902864"/>
              <a:gd name="f21" fmla="val 1940194"/>
              <a:gd name="f22" fmla="val 1967717"/>
              <a:gd name="f23" fmla="val 1995240"/>
              <a:gd name="f24" fmla="val 1359773"/>
              <a:gd name="f25" fmla="val 1902865"/>
              <a:gd name="f26" fmla="+- 0 0 -90"/>
              <a:gd name="f27" fmla="*/ f3 1 1467610"/>
              <a:gd name="f28" fmla="*/ f4 1 2010702"/>
              <a:gd name="f29" fmla="+- f7 0 f5"/>
              <a:gd name="f30" fmla="+- f6 0 f5"/>
              <a:gd name="f31" fmla="*/ f26 f0 1"/>
              <a:gd name="f32" fmla="*/ f30 1 1467610"/>
              <a:gd name="f33" fmla="*/ f29 1 2010702"/>
              <a:gd name="f34" fmla="*/ 0 f30 1"/>
              <a:gd name="f35" fmla="*/ 146761 f29 1"/>
              <a:gd name="f36" fmla="*/ 42985 f30 1"/>
              <a:gd name="f37" fmla="*/ 42985 f29 1"/>
              <a:gd name="f38" fmla="*/ 146761 f30 1"/>
              <a:gd name="f39" fmla="*/ 0 f29 1"/>
              <a:gd name="f40" fmla="*/ 1320849 f30 1"/>
              <a:gd name="f41" fmla="*/ 1424625 f30 1"/>
              <a:gd name="f42" fmla="*/ 1467610 f30 1"/>
              <a:gd name="f43" fmla="*/ 1863941 f29 1"/>
              <a:gd name="f44" fmla="*/ 1967717 f29 1"/>
              <a:gd name="f45" fmla="*/ 2010702 f29 1"/>
              <a:gd name="f46" fmla="*/ f31 1 f2"/>
              <a:gd name="f47" fmla="*/ f34 1 1467610"/>
              <a:gd name="f48" fmla="*/ f35 1 2010702"/>
              <a:gd name="f49" fmla="*/ f36 1 1467610"/>
              <a:gd name="f50" fmla="*/ f37 1 2010702"/>
              <a:gd name="f51" fmla="*/ f38 1 1467610"/>
              <a:gd name="f52" fmla="*/ f39 1 2010702"/>
              <a:gd name="f53" fmla="*/ f40 1 1467610"/>
              <a:gd name="f54" fmla="*/ f41 1 1467610"/>
              <a:gd name="f55" fmla="*/ f42 1 1467610"/>
              <a:gd name="f56" fmla="*/ f43 1 2010702"/>
              <a:gd name="f57" fmla="*/ f44 1 2010702"/>
              <a:gd name="f58" fmla="*/ f45 1 2010702"/>
              <a:gd name="f59" fmla="*/ f5 1 f32"/>
              <a:gd name="f60" fmla="*/ f6 1 f32"/>
              <a:gd name="f61" fmla="*/ f5 1 f33"/>
              <a:gd name="f62" fmla="*/ f7 1 f33"/>
              <a:gd name="f63" fmla="+- f46 0 f1"/>
              <a:gd name="f64" fmla="*/ f47 1 f32"/>
              <a:gd name="f65" fmla="*/ f48 1 f33"/>
              <a:gd name="f66" fmla="*/ f49 1 f32"/>
              <a:gd name="f67" fmla="*/ f50 1 f33"/>
              <a:gd name="f68" fmla="*/ f51 1 f32"/>
              <a:gd name="f69" fmla="*/ f52 1 f33"/>
              <a:gd name="f70" fmla="*/ f53 1 f32"/>
              <a:gd name="f71" fmla="*/ f54 1 f32"/>
              <a:gd name="f72" fmla="*/ f55 1 f32"/>
              <a:gd name="f73" fmla="*/ f56 1 f33"/>
              <a:gd name="f74" fmla="*/ f57 1 f33"/>
              <a:gd name="f75" fmla="*/ f58 1 f33"/>
              <a:gd name="f76" fmla="*/ f59 f27 1"/>
              <a:gd name="f77" fmla="*/ f60 f27 1"/>
              <a:gd name="f78" fmla="*/ f62 f28 1"/>
              <a:gd name="f79" fmla="*/ f61 f28 1"/>
              <a:gd name="f80" fmla="*/ f64 f27 1"/>
              <a:gd name="f81" fmla="*/ f65 f28 1"/>
              <a:gd name="f82" fmla="*/ f66 f27 1"/>
              <a:gd name="f83" fmla="*/ f67 f28 1"/>
              <a:gd name="f84" fmla="*/ f68 f27 1"/>
              <a:gd name="f85" fmla="*/ f69 f28 1"/>
              <a:gd name="f86" fmla="*/ f70 f27 1"/>
              <a:gd name="f87" fmla="*/ f71 f27 1"/>
              <a:gd name="f88" fmla="*/ f72 f27 1"/>
              <a:gd name="f89" fmla="*/ f73 f28 1"/>
              <a:gd name="f90" fmla="*/ f74 f28 1"/>
              <a:gd name="f91" fmla="*/ f75 f2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63">
                <a:pos x="f80" y="f81"/>
              </a:cxn>
              <a:cxn ang="f63">
                <a:pos x="f82" y="f83"/>
              </a:cxn>
              <a:cxn ang="f63">
                <a:pos x="f84" y="f85"/>
              </a:cxn>
              <a:cxn ang="f63">
                <a:pos x="f86" y="f85"/>
              </a:cxn>
              <a:cxn ang="f63">
                <a:pos x="f87" y="f83"/>
              </a:cxn>
              <a:cxn ang="f63">
                <a:pos x="f88" y="f81"/>
              </a:cxn>
              <a:cxn ang="f63">
                <a:pos x="f88" y="f89"/>
              </a:cxn>
              <a:cxn ang="f63">
                <a:pos x="f87" y="f90"/>
              </a:cxn>
              <a:cxn ang="f63">
                <a:pos x="f86" y="f91"/>
              </a:cxn>
              <a:cxn ang="f63">
                <a:pos x="f84" y="f91"/>
              </a:cxn>
              <a:cxn ang="f63">
                <a:pos x="f82" y="f90"/>
              </a:cxn>
              <a:cxn ang="f63">
                <a:pos x="f80" y="f89"/>
              </a:cxn>
              <a:cxn ang="f63">
                <a:pos x="f80" y="f81"/>
              </a:cxn>
            </a:cxnLst>
            <a:rect l="f76" t="f79" r="f77" b="f78"/>
            <a:pathLst>
              <a:path w="1467610" h="2010702">
                <a:moveTo>
                  <a:pt x="f5" y="f8"/>
                </a:moveTo>
                <a:cubicBezTo>
                  <a:pt x="f5" y="f9"/>
                  <a:pt x="f10" y="f11"/>
                  <a:pt x="f12" y="f12"/>
                </a:cubicBezTo>
                <a:cubicBezTo>
                  <a:pt x="f11" y="f10"/>
                  <a:pt x="f13" y="f5"/>
                  <a:pt x="f8" y="f5"/>
                </a:cubicBezTo>
                <a:lnTo>
                  <a:pt x="f14" y="f5"/>
                </a:lnTo>
                <a:cubicBezTo>
                  <a:pt x="f15" y="f5"/>
                  <a:pt x="f16" y="f10"/>
                  <a:pt x="f17" y="f12"/>
                </a:cubicBezTo>
                <a:cubicBezTo>
                  <a:pt x="f18" y="f11"/>
                  <a:pt x="f6" y="f13"/>
                  <a:pt x="f6" y="f8"/>
                </a:cubicBezTo>
                <a:lnTo>
                  <a:pt x="f6" y="f19"/>
                </a:lnTo>
                <a:cubicBezTo>
                  <a:pt x="f6" y="f20"/>
                  <a:pt x="f18" y="f21"/>
                  <a:pt x="f17" y="f22"/>
                </a:cubicBezTo>
                <a:cubicBezTo>
                  <a:pt x="f16" y="f23"/>
                  <a:pt x="f24" y="f7"/>
                  <a:pt x="f14" y="f7"/>
                </a:cubicBezTo>
                <a:lnTo>
                  <a:pt x="f8" y="f7"/>
                </a:lnTo>
                <a:cubicBezTo>
                  <a:pt x="f9" y="f7"/>
                  <a:pt x="f11" y="f23"/>
                  <a:pt x="f12" y="f22"/>
                </a:cubicBezTo>
                <a:cubicBezTo>
                  <a:pt x="f10" y="f21"/>
                  <a:pt x="f5" y="f25"/>
                  <a:pt x="f5" y="f19"/>
                </a:cubicBezTo>
                <a:lnTo>
                  <a:pt x="f5" y="f8"/>
                </a:lnTo>
                <a:close/>
              </a:path>
            </a:pathLst>
          </a:custGeom>
          <a:gradFill flip="none" rotWithShape="1">
            <a:gsLst>
              <a:gs pos="0">
                <a:schemeClr val="tx2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tx2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tx2">
                  <a:lumMod val="40000"/>
                  <a:lumOff val="6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wrap="square" lIns="126808" tIns="126808" rIns="126808" bIns="126808" anchor="ctr" anchorCtr="1" compatLnSpc="1">
            <a:noAutofit/>
          </a:bodyPr>
          <a:lstStyle/>
          <a:p>
            <a:pPr algn="ctr" defTabSz="977895">
              <a:lnSpc>
                <a:spcPct val="90000"/>
              </a:lnSpc>
              <a:spcAft>
                <a:spcPts val="9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PA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Aforar pastos</a:t>
            </a:r>
            <a:endParaRPr lang="es-ES" sz="1400" b="0" i="0" u="none" strike="noStrike" kern="1200" cap="none" spc="0" baseline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Tx/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5 Forma libre"/>
          <p:cNvSpPr/>
          <p:nvPr/>
        </p:nvSpPr>
        <p:spPr>
          <a:xfrm>
            <a:off x="3584848" y="3691231"/>
            <a:ext cx="1296143" cy="2010701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467610"/>
              <a:gd name="f7" fmla="val 2010702"/>
              <a:gd name="f8" fmla="val 146761"/>
              <a:gd name="f9" fmla="val 107838"/>
              <a:gd name="f10" fmla="val 15462"/>
              <a:gd name="f11" fmla="val 70508"/>
              <a:gd name="f12" fmla="val 42985"/>
              <a:gd name="f13" fmla="val 107837"/>
              <a:gd name="f14" fmla="val 1320849"/>
              <a:gd name="f15" fmla="val 1359772"/>
              <a:gd name="f16" fmla="val 1397102"/>
              <a:gd name="f17" fmla="val 1424625"/>
              <a:gd name="f18" fmla="val 1452148"/>
              <a:gd name="f19" fmla="val 1863941"/>
              <a:gd name="f20" fmla="val 1902864"/>
              <a:gd name="f21" fmla="val 1940194"/>
              <a:gd name="f22" fmla="val 1967717"/>
              <a:gd name="f23" fmla="val 1995240"/>
              <a:gd name="f24" fmla="val 1359773"/>
              <a:gd name="f25" fmla="val 1902865"/>
              <a:gd name="f26" fmla="+- 0 0 -90"/>
              <a:gd name="f27" fmla="*/ f3 1 1467610"/>
              <a:gd name="f28" fmla="*/ f4 1 2010702"/>
              <a:gd name="f29" fmla="+- f7 0 f5"/>
              <a:gd name="f30" fmla="+- f6 0 f5"/>
              <a:gd name="f31" fmla="*/ f26 f0 1"/>
              <a:gd name="f32" fmla="*/ f30 1 1467610"/>
              <a:gd name="f33" fmla="*/ f29 1 2010702"/>
              <a:gd name="f34" fmla="*/ 0 f30 1"/>
              <a:gd name="f35" fmla="*/ 146761 f29 1"/>
              <a:gd name="f36" fmla="*/ 42985 f30 1"/>
              <a:gd name="f37" fmla="*/ 42985 f29 1"/>
              <a:gd name="f38" fmla="*/ 146761 f30 1"/>
              <a:gd name="f39" fmla="*/ 0 f29 1"/>
              <a:gd name="f40" fmla="*/ 1320849 f30 1"/>
              <a:gd name="f41" fmla="*/ 1424625 f30 1"/>
              <a:gd name="f42" fmla="*/ 1467610 f30 1"/>
              <a:gd name="f43" fmla="*/ 1863941 f29 1"/>
              <a:gd name="f44" fmla="*/ 1967717 f29 1"/>
              <a:gd name="f45" fmla="*/ 2010702 f29 1"/>
              <a:gd name="f46" fmla="*/ f31 1 f2"/>
              <a:gd name="f47" fmla="*/ f34 1 1467610"/>
              <a:gd name="f48" fmla="*/ f35 1 2010702"/>
              <a:gd name="f49" fmla="*/ f36 1 1467610"/>
              <a:gd name="f50" fmla="*/ f37 1 2010702"/>
              <a:gd name="f51" fmla="*/ f38 1 1467610"/>
              <a:gd name="f52" fmla="*/ f39 1 2010702"/>
              <a:gd name="f53" fmla="*/ f40 1 1467610"/>
              <a:gd name="f54" fmla="*/ f41 1 1467610"/>
              <a:gd name="f55" fmla="*/ f42 1 1467610"/>
              <a:gd name="f56" fmla="*/ f43 1 2010702"/>
              <a:gd name="f57" fmla="*/ f44 1 2010702"/>
              <a:gd name="f58" fmla="*/ f45 1 2010702"/>
              <a:gd name="f59" fmla="*/ f5 1 f32"/>
              <a:gd name="f60" fmla="*/ f6 1 f32"/>
              <a:gd name="f61" fmla="*/ f5 1 f33"/>
              <a:gd name="f62" fmla="*/ f7 1 f33"/>
              <a:gd name="f63" fmla="+- f46 0 f1"/>
              <a:gd name="f64" fmla="*/ f47 1 f32"/>
              <a:gd name="f65" fmla="*/ f48 1 f33"/>
              <a:gd name="f66" fmla="*/ f49 1 f32"/>
              <a:gd name="f67" fmla="*/ f50 1 f33"/>
              <a:gd name="f68" fmla="*/ f51 1 f32"/>
              <a:gd name="f69" fmla="*/ f52 1 f33"/>
              <a:gd name="f70" fmla="*/ f53 1 f32"/>
              <a:gd name="f71" fmla="*/ f54 1 f32"/>
              <a:gd name="f72" fmla="*/ f55 1 f32"/>
              <a:gd name="f73" fmla="*/ f56 1 f33"/>
              <a:gd name="f74" fmla="*/ f57 1 f33"/>
              <a:gd name="f75" fmla="*/ f58 1 f33"/>
              <a:gd name="f76" fmla="*/ f59 f27 1"/>
              <a:gd name="f77" fmla="*/ f60 f27 1"/>
              <a:gd name="f78" fmla="*/ f62 f28 1"/>
              <a:gd name="f79" fmla="*/ f61 f28 1"/>
              <a:gd name="f80" fmla="*/ f64 f27 1"/>
              <a:gd name="f81" fmla="*/ f65 f28 1"/>
              <a:gd name="f82" fmla="*/ f66 f27 1"/>
              <a:gd name="f83" fmla="*/ f67 f28 1"/>
              <a:gd name="f84" fmla="*/ f68 f27 1"/>
              <a:gd name="f85" fmla="*/ f69 f28 1"/>
              <a:gd name="f86" fmla="*/ f70 f27 1"/>
              <a:gd name="f87" fmla="*/ f71 f27 1"/>
              <a:gd name="f88" fmla="*/ f72 f27 1"/>
              <a:gd name="f89" fmla="*/ f73 f28 1"/>
              <a:gd name="f90" fmla="*/ f74 f28 1"/>
              <a:gd name="f91" fmla="*/ f75 f2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63">
                <a:pos x="f80" y="f81"/>
              </a:cxn>
              <a:cxn ang="f63">
                <a:pos x="f82" y="f83"/>
              </a:cxn>
              <a:cxn ang="f63">
                <a:pos x="f84" y="f85"/>
              </a:cxn>
              <a:cxn ang="f63">
                <a:pos x="f86" y="f85"/>
              </a:cxn>
              <a:cxn ang="f63">
                <a:pos x="f87" y="f83"/>
              </a:cxn>
              <a:cxn ang="f63">
                <a:pos x="f88" y="f81"/>
              </a:cxn>
              <a:cxn ang="f63">
                <a:pos x="f88" y="f89"/>
              </a:cxn>
              <a:cxn ang="f63">
                <a:pos x="f87" y="f90"/>
              </a:cxn>
              <a:cxn ang="f63">
                <a:pos x="f86" y="f91"/>
              </a:cxn>
              <a:cxn ang="f63">
                <a:pos x="f84" y="f91"/>
              </a:cxn>
              <a:cxn ang="f63">
                <a:pos x="f82" y="f90"/>
              </a:cxn>
              <a:cxn ang="f63">
                <a:pos x="f80" y="f89"/>
              </a:cxn>
              <a:cxn ang="f63">
                <a:pos x="f80" y="f81"/>
              </a:cxn>
            </a:cxnLst>
            <a:rect l="f76" t="f79" r="f77" b="f78"/>
            <a:pathLst>
              <a:path w="1467610" h="2010702">
                <a:moveTo>
                  <a:pt x="f5" y="f8"/>
                </a:moveTo>
                <a:cubicBezTo>
                  <a:pt x="f5" y="f9"/>
                  <a:pt x="f10" y="f11"/>
                  <a:pt x="f12" y="f12"/>
                </a:cubicBezTo>
                <a:cubicBezTo>
                  <a:pt x="f11" y="f10"/>
                  <a:pt x="f13" y="f5"/>
                  <a:pt x="f8" y="f5"/>
                </a:cubicBezTo>
                <a:lnTo>
                  <a:pt x="f14" y="f5"/>
                </a:lnTo>
                <a:cubicBezTo>
                  <a:pt x="f15" y="f5"/>
                  <a:pt x="f16" y="f10"/>
                  <a:pt x="f17" y="f12"/>
                </a:cubicBezTo>
                <a:cubicBezTo>
                  <a:pt x="f18" y="f11"/>
                  <a:pt x="f6" y="f13"/>
                  <a:pt x="f6" y="f8"/>
                </a:cubicBezTo>
                <a:lnTo>
                  <a:pt x="f6" y="f19"/>
                </a:lnTo>
                <a:cubicBezTo>
                  <a:pt x="f6" y="f20"/>
                  <a:pt x="f18" y="f21"/>
                  <a:pt x="f17" y="f22"/>
                </a:cubicBezTo>
                <a:cubicBezTo>
                  <a:pt x="f16" y="f23"/>
                  <a:pt x="f24" y="f7"/>
                  <a:pt x="f14" y="f7"/>
                </a:cubicBezTo>
                <a:lnTo>
                  <a:pt x="f8" y="f7"/>
                </a:lnTo>
                <a:cubicBezTo>
                  <a:pt x="f9" y="f7"/>
                  <a:pt x="f11" y="f23"/>
                  <a:pt x="f12" y="f22"/>
                </a:cubicBezTo>
                <a:cubicBezTo>
                  <a:pt x="f10" y="f21"/>
                  <a:pt x="f5" y="f25"/>
                  <a:pt x="f5" y="f19"/>
                </a:cubicBezTo>
                <a:lnTo>
                  <a:pt x="f5" y="f8"/>
                </a:lnTo>
                <a:close/>
              </a:path>
            </a:pathLst>
          </a:custGeom>
          <a:gradFill flip="none" rotWithShape="1">
            <a:gsLst>
              <a:gs pos="0">
                <a:schemeClr val="bg2">
                  <a:lumMod val="75000"/>
                  <a:shade val="30000"/>
                  <a:satMod val="115000"/>
                </a:schemeClr>
              </a:gs>
              <a:gs pos="50000">
                <a:schemeClr val="bg2">
                  <a:lumMod val="75000"/>
                  <a:shade val="67500"/>
                  <a:satMod val="115000"/>
                </a:schemeClr>
              </a:gs>
              <a:gs pos="100000">
                <a:schemeClr val="bg2">
                  <a:lumMod val="7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wrap="square" lIns="126808" tIns="126808" rIns="126808" bIns="126808" anchor="ctr" anchorCtr="1" compatLnSpc="1">
            <a:noAutofit/>
          </a:bodyPr>
          <a:lstStyle/>
          <a:p>
            <a:pPr lvl="0" algn="ctr"/>
            <a:r>
              <a:rPr lang="es-PA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Evaluar Condición corporal de animales</a:t>
            </a:r>
            <a:endParaRPr lang="es-ES" sz="1400" b="0" i="0" u="none" strike="noStrike" kern="1200" cap="none" spc="0" baseline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Tx/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8" name="6 Forma libre"/>
          <p:cNvSpPr/>
          <p:nvPr/>
        </p:nvSpPr>
        <p:spPr>
          <a:xfrm>
            <a:off x="6393161" y="3691231"/>
            <a:ext cx="1296143" cy="2010701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467610"/>
              <a:gd name="f7" fmla="val 2010702"/>
              <a:gd name="f8" fmla="val 146761"/>
              <a:gd name="f9" fmla="val 107838"/>
              <a:gd name="f10" fmla="val 15462"/>
              <a:gd name="f11" fmla="val 70508"/>
              <a:gd name="f12" fmla="val 42985"/>
              <a:gd name="f13" fmla="val 107837"/>
              <a:gd name="f14" fmla="val 1320849"/>
              <a:gd name="f15" fmla="val 1359772"/>
              <a:gd name="f16" fmla="val 1397102"/>
              <a:gd name="f17" fmla="val 1424625"/>
              <a:gd name="f18" fmla="val 1452148"/>
              <a:gd name="f19" fmla="val 1863941"/>
              <a:gd name="f20" fmla="val 1902864"/>
              <a:gd name="f21" fmla="val 1940194"/>
              <a:gd name="f22" fmla="val 1967717"/>
              <a:gd name="f23" fmla="val 1995240"/>
              <a:gd name="f24" fmla="val 1359773"/>
              <a:gd name="f25" fmla="val 1902865"/>
              <a:gd name="f26" fmla="+- 0 0 -90"/>
              <a:gd name="f27" fmla="*/ f3 1 1467610"/>
              <a:gd name="f28" fmla="*/ f4 1 2010702"/>
              <a:gd name="f29" fmla="+- f7 0 f5"/>
              <a:gd name="f30" fmla="+- f6 0 f5"/>
              <a:gd name="f31" fmla="*/ f26 f0 1"/>
              <a:gd name="f32" fmla="*/ f30 1 1467610"/>
              <a:gd name="f33" fmla="*/ f29 1 2010702"/>
              <a:gd name="f34" fmla="*/ 0 f30 1"/>
              <a:gd name="f35" fmla="*/ 146761 f29 1"/>
              <a:gd name="f36" fmla="*/ 42985 f30 1"/>
              <a:gd name="f37" fmla="*/ 42985 f29 1"/>
              <a:gd name="f38" fmla="*/ 146761 f30 1"/>
              <a:gd name="f39" fmla="*/ 0 f29 1"/>
              <a:gd name="f40" fmla="*/ 1320849 f30 1"/>
              <a:gd name="f41" fmla="*/ 1424625 f30 1"/>
              <a:gd name="f42" fmla="*/ 1467610 f30 1"/>
              <a:gd name="f43" fmla="*/ 1863941 f29 1"/>
              <a:gd name="f44" fmla="*/ 1967717 f29 1"/>
              <a:gd name="f45" fmla="*/ 2010702 f29 1"/>
              <a:gd name="f46" fmla="*/ f31 1 f2"/>
              <a:gd name="f47" fmla="*/ f34 1 1467610"/>
              <a:gd name="f48" fmla="*/ f35 1 2010702"/>
              <a:gd name="f49" fmla="*/ f36 1 1467610"/>
              <a:gd name="f50" fmla="*/ f37 1 2010702"/>
              <a:gd name="f51" fmla="*/ f38 1 1467610"/>
              <a:gd name="f52" fmla="*/ f39 1 2010702"/>
              <a:gd name="f53" fmla="*/ f40 1 1467610"/>
              <a:gd name="f54" fmla="*/ f41 1 1467610"/>
              <a:gd name="f55" fmla="*/ f42 1 1467610"/>
              <a:gd name="f56" fmla="*/ f43 1 2010702"/>
              <a:gd name="f57" fmla="*/ f44 1 2010702"/>
              <a:gd name="f58" fmla="*/ f45 1 2010702"/>
              <a:gd name="f59" fmla="*/ f5 1 f32"/>
              <a:gd name="f60" fmla="*/ f6 1 f32"/>
              <a:gd name="f61" fmla="*/ f5 1 f33"/>
              <a:gd name="f62" fmla="*/ f7 1 f33"/>
              <a:gd name="f63" fmla="+- f46 0 f1"/>
              <a:gd name="f64" fmla="*/ f47 1 f32"/>
              <a:gd name="f65" fmla="*/ f48 1 f33"/>
              <a:gd name="f66" fmla="*/ f49 1 f32"/>
              <a:gd name="f67" fmla="*/ f50 1 f33"/>
              <a:gd name="f68" fmla="*/ f51 1 f32"/>
              <a:gd name="f69" fmla="*/ f52 1 f33"/>
              <a:gd name="f70" fmla="*/ f53 1 f32"/>
              <a:gd name="f71" fmla="*/ f54 1 f32"/>
              <a:gd name="f72" fmla="*/ f55 1 f32"/>
              <a:gd name="f73" fmla="*/ f56 1 f33"/>
              <a:gd name="f74" fmla="*/ f57 1 f33"/>
              <a:gd name="f75" fmla="*/ f58 1 f33"/>
              <a:gd name="f76" fmla="*/ f59 f27 1"/>
              <a:gd name="f77" fmla="*/ f60 f27 1"/>
              <a:gd name="f78" fmla="*/ f62 f28 1"/>
              <a:gd name="f79" fmla="*/ f61 f28 1"/>
              <a:gd name="f80" fmla="*/ f64 f27 1"/>
              <a:gd name="f81" fmla="*/ f65 f28 1"/>
              <a:gd name="f82" fmla="*/ f66 f27 1"/>
              <a:gd name="f83" fmla="*/ f67 f28 1"/>
              <a:gd name="f84" fmla="*/ f68 f27 1"/>
              <a:gd name="f85" fmla="*/ f69 f28 1"/>
              <a:gd name="f86" fmla="*/ f70 f27 1"/>
              <a:gd name="f87" fmla="*/ f71 f27 1"/>
              <a:gd name="f88" fmla="*/ f72 f27 1"/>
              <a:gd name="f89" fmla="*/ f73 f28 1"/>
              <a:gd name="f90" fmla="*/ f74 f28 1"/>
              <a:gd name="f91" fmla="*/ f75 f2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63">
                <a:pos x="f80" y="f81"/>
              </a:cxn>
              <a:cxn ang="f63">
                <a:pos x="f82" y="f83"/>
              </a:cxn>
              <a:cxn ang="f63">
                <a:pos x="f84" y="f85"/>
              </a:cxn>
              <a:cxn ang="f63">
                <a:pos x="f86" y="f85"/>
              </a:cxn>
              <a:cxn ang="f63">
                <a:pos x="f87" y="f83"/>
              </a:cxn>
              <a:cxn ang="f63">
                <a:pos x="f88" y="f81"/>
              </a:cxn>
              <a:cxn ang="f63">
                <a:pos x="f88" y="f89"/>
              </a:cxn>
              <a:cxn ang="f63">
                <a:pos x="f87" y="f90"/>
              </a:cxn>
              <a:cxn ang="f63">
                <a:pos x="f86" y="f91"/>
              </a:cxn>
              <a:cxn ang="f63">
                <a:pos x="f84" y="f91"/>
              </a:cxn>
              <a:cxn ang="f63">
                <a:pos x="f82" y="f90"/>
              </a:cxn>
              <a:cxn ang="f63">
                <a:pos x="f80" y="f89"/>
              </a:cxn>
              <a:cxn ang="f63">
                <a:pos x="f80" y="f81"/>
              </a:cxn>
            </a:cxnLst>
            <a:rect l="f76" t="f79" r="f77" b="f78"/>
            <a:pathLst>
              <a:path w="1467610" h="2010702">
                <a:moveTo>
                  <a:pt x="f5" y="f8"/>
                </a:moveTo>
                <a:cubicBezTo>
                  <a:pt x="f5" y="f9"/>
                  <a:pt x="f10" y="f11"/>
                  <a:pt x="f12" y="f12"/>
                </a:cubicBezTo>
                <a:cubicBezTo>
                  <a:pt x="f11" y="f10"/>
                  <a:pt x="f13" y="f5"/>
                  <a:pt x="f8" y="f5"/>
                </a:cubicBezTo>
                <a:lnTo>
                  <a:pt x="f14" y="f5"/>
                </a:lnTo>
                <a:cubicBezTo>
                  <a:pt x="f15" y="f5"/>
                  <a:pt x="f16" y="f10"/>
                  <a:pt x="f17" y="f12"/>
                </a:cubicBezTo>
                <a:cubicBezTo>
                  <a:pt x="f18" y="f11"/>
                  <a:pt x="f6" y="f13"/>
                  <a:pt x="f6" y="f8"/>
                </a:cubicBezTo>
                <a:lnTo>
                  <a:pt x="f6" y="f19"/>
                </a:lnTo>
                <a:cubicBezTo>
                  <a:pt x="f6" y="f20"/>
                  <a:pt x="f18" y="f21"/>
                  <a:pt x="f17" y="f22"/>
                </a:cubicBezTo>
                <a:cubicBezTo>
                  <a:pt x="f16" y="f23"/>
                  <a:pt x="f24" y="f7"/>
                  <a:pt x="f14" y="f7"/>
                </a:cubicBezTo>
                <a:lnTo>
                  <a:pt x="f8" y="f7"/>
                </a:lnTo>
                <a:cubicBezTo>
                  <a:pt x="f9" y="f7"/>
                  <a:pt x="f11" y="f23"/>
                  <a:pt x="f12" y="f22"/>
                </a:cubicBezTo>
                <a:cubicBezTo>
                  <a:pt x="f10" y="f21"/>
                  <a:pt x="f5" y="f25"/>
                  <a:pt x="f5" y="f19"/>
                </a:cubicBezTo>
                <a:lnTo>
                  <a:pt x="f5" y="f8"/>
                </a:lnTo>
                <a:close/>
              </a:path>
            </a:pathLst>
          </a:custGeom>
          <a:solidFill>
            <a:srgbClr val="09109F"/>
          </a:solidFill>
          <a:ln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wrap="square" lIns="126808" tIns="126808" rIns="126808" bIns="126808" anchor="ctr" anchorCtr="1" compatLnSpc="1">
            <a:noAutofit/>
          </a:bodyPr>
          <a:lstStyle/>
          <a:p>
            <a:pPr algn="ctr" defTabSz="977895">
              <a:lnSpc>
                <a:spcPct val="90000"/>
              </a:lnSpc>
              <a:spcAft>
                <a:spcPts val="9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PA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Medición y pesaje de terneras</a:t>
            </a:r>
            <a:endParaRPr lang="es-ES" sz="1400" b="0" i="0" u="none" strike="noStrike" kern="1200" cap="none" spc="0" baseline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Tx/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9" name="6 Forma libre"/>
          <p:cNvSpPr/>
          <p:nvPr/>
        </p:nvSpPr>
        <p:spPr>
          <a:xfrm>
            <a:off x="7761313" y="3685133"/>
            <a:ext cx="1296143" cy="2010701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467610"/>
              <a:gd name="f7" fmla="val 2010702"/>
              <a:gd name="f8" fmla="val 146761"/>
              <a:gd name="f9" fmla="val 107838"/>
              <a:gd name="f10" fmla="val 15462"/>
              <a:gd name="f11" fmla="val 70508"/>
              <a:gd name="f12" fmla="val 42985"/>
              <a:gd name="f13" fmla="val 107837"/>
              <a:gd name="f14" fmla="val 1320849"/>
              <a:gd name="f15" fmla="val 1359772"/>
              <a:gd name="f16" fmla="val 1397102"/>
              <a:gd name="f17" fmla="val 1424625"/>
              <a:gd name="f18" fmla="val 1452148"/>
              <a:gd name="f19" fmla="val 1863941"/>
              <a:gd name="f20" fmla="val 1902864"/>
              <a:gd name="f21" fmla="val 1940194"/>
              <a:gd name="f22" fmla="val 1967717"/>
              <a:gd name="f23" fmla="val 1995240"/>
              <a:gd name="f24" fmla="val 1359773"/>
              <a:gd name="f25" fmla="val 1902865"/>
              <a:gd name="f26" fmla="+- 0 0 -90"/>
              <a:gd name="f27" fmla="*/ f3 1 1467610"/>
              <a:gd name="f28" fmla="*/ f4 1 2010702"/>
              <a:gd name="f29" fmla="+- f7 0 f5"/>
              <a:gd name="f30" fmla="+- f6 0 f5"/>
              <a:gd name="f31" fmla="*/ f26 f0 1"/>
              <a:gd name="f32" fmla="*/ f30 1 1467610"/>
              <a:gd name="f33" fmla="*/ f29 1 2010702"/>
              <a:gd name="f34" fmla="*/ 0 f30 1"/>
              <a:gd name="f35" fmla="*/ 146761 f29 1"/>
              <a:gd name="f36" fmla="*/ 42985 f30 1"/>
              <a:gd name="f37" fmla="*/ 42985 f29 1"/>
              <a:gd name="f38" fmla="*/ 146761 f30 1"/>
              <a:gd name="f39" fmla="*/ 0 f29 1"/>
              <a:gd name="f40" fmla="*/ 1320849 f30 1"/>
              <a:gd name="f41" fmla="*/ 1424625 f30 1"/>
              <a:gd name="f42" fmla="*/ 1467610 f30 1"/>
              <a:gd name="f43" fmla="*/ 1863941 f29 1"/>
              <a:gd name="f44" fmla="*/ 1967717 f29 1"/>
              <a:gd name="f45" fmla="*/ 2010702 f29 1"/>
              <a:gd name="f46" fmla="*/ f31 1 f2"/>
              <a:gd name="f47" fmla="*/ f34 1 1467610"/>
              <a:gd name="f48" fmla="*/ f35 1 2010702"/>
              <a:gd name="f49" fmla="*/ f36 1 1467610"/>
              <a:gd name="f50" fmla="*/ f37 1 2010702"/>
              <a:gd name="f51" fmla="*/ f38 1 1467610"/>
              <a:gd name="f52" fmla="*/ f39 1 2010702"/>
              <a:gd name="f53" fmla="*/ f40 1 1467610"/>
              <a:gd name="f54" fmla="*/ f41 1 1467610"/>
              <a:gd name="f55" fmla="*/ f42 1 1467610"/>
              <a:gd name="f56" fmla="*/ f43 1 2010702"/>
              <a:gd name="f57" fmla="*/ f44 1 2010702"/>
              <a:gd name="f58" fmla="*/ f45 1 2010702"/>
              <a:gd name="f59" fmla="*/ f5 1 f32"/>
              <a:gd name="f60" fmla="*/ f6 1 f32"/>
              <a:gd name="f61" fmla="*/ f5 1 f33"/>
              <a:gd name="f62" fmla="*/ f7 1 f33"/>
              <a:gd name="f63" fmla="+- f46 0 f1"/>
              <a:gd name="f64" fmla="*/ f47 1 f32"/>
              <a:gd name="f65" fmla="*/ f48 1 f33"/>
              <a:gd name="f66" fmla="*/ f49 1 f32"/>
              <a:gd name="f67" fmla="*/ f50 1 f33"/>
              <a:gd name="f68" fmla="*/ f51 1 f32"/>
              <a:gd name="f69" fmla="*/ f52 1 f33"/>
              <a:gd name="f70" fmla="*/ f53 1 f32"/>
              <a:gd name="f71" fmla="*/ f54 1 f32"/>
              <a:gd name="f72" fmla="*/ f55 1 f32"/>
              <a:gd name="f73" fmla="*/ f56 1 f33"/>
              <a:gd name="f74" fmla="*/ f57 1 f33"/>
              <a:gd name="f75" fmla="*/ f58 1 f33"/>
              <a:gd name="f76" fmla="*/ f59 f27 1"/>
              <a:gd name="f77" fmla="*/ f60 f27 1"/>
              <a:gd name="f78" fmla="*/ f62 f28 1"/>
              <a:gd name="f79" fmla="*/ f61 f28 1"/>
              <a:gd name="f80" fmla="*/ f64 f27 1"/>
              <a:gd name="f81" fmla="*/ f65 f28 1"/>
              <a:gd name="f82" fmla="*/ f66 f27 1"/>
              <a:gd name="f83" fmla="*/ f67 f28 1"/>
              <a:gd name="f84" fmla="*/ f68 f27 1"/>
              <a:gd name="f85" fmla="*/ f69 f28 1"/>
              <a:gd name="f86" fmla="*/ f70 f27 1"/>
              <a:gd name="f87" fmla="*/ f71 f27 1"/>
              <a:gd name="f88" fmla="*/ f72 f27 1"/>
              <a:gd name="f89" fmla="*/ f73 f28 1"/>
              <a:gd name="f90" fmla="*/ f74 f28 1"/>
              <a:gd name="f91" fmla="*/ f75 f2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63">
                <a:pos x="f80" y="f81"/>
              </a:cxn>
              <a:cxn ang="f63">
                <a:pos x="f82" y="f83"/>
              </a:cxn>
              <a:cxn ang="f63">
                <a:pos x="f84" y="f85"/>
              </a:cxn>
              <a:cxn ang="f63">
                <a:pos x="f86" y="f85"/>
              </a:cxn>
              <a:cxn ang="f63">
                <a:pos x="f87" y="f83"/>
              </a:cxn>
              <a:cxn ang="f63">
                <a:pos x="f88" y="f81"/>
              </a:cxn>
              <a:cxn ang="f63">
                <a:pos x="f88" y="f89"/>
              </a:cxn>
              <a:cxn ang="f63">
                <a:pos x="f87" y="f90"/>
              </a:cxn>
              <a:cxn ang="f63">
                <a:pos x="f86" y="f91"/>
              </a:cxn>
              <a:cxn ang="f63">
                <a:pos x="f84" y="f91"/>
              </a:cxn>
              <a:cxn ang="f63">
                <a:pos x="f82" y="f90"/>
              </a:cxn>
              <a:cxn ang="f63">
                <a:pos x="f80" y="f89"/>
              </a:cxn>
              <a:cxn ang="f63">
                <a:pos x="f80" y="f81"/>
              </a:cxn>
            </a:cxnLst>
            <a:rect l="f76" t="f79" r="f77" b="f78"/>
            <a:pathLst>
              <a:path w="1467610" h="2010702">
                <a:moveTo>
                  <a:pt x="f5" y="f8"/>
                </a:moveTo>
                <a:cubicBezTo>
                  <a:pt x="f5" y="f9"/>
                  <a:pt x="f10" y="f11"/>
                  <a:pt x="f12" y="f12"/>
                </a:cubicBezTo>
                <a:cubicBezTo>
                  <a:pt x="f11" y="f10"/>
                  <a:pt x="f13" y="f5"/>
                  <a:pt x="f8" y="f5"/>
                </a:cubicBezTo>
                <a:lnTo>
                  <a:pt x="f14" y="f5"/>
                </a:lnTo>
                <a:cubicBezTo>
                  <a:pt x="f15" y="f5"/>
                  <a:pt x="f16" y="f10"/>
                  <a:pt x="f17" y="f12"/>
                </a:cubicBezTo>
                <a:cubicBezTo>
                  <a:pt x="f18" y="f11"/>
                  <a:pt x="f6" y="f13"/>
                  <a:pt x="f6" y="f8"/>
                </a:cubicBezTo>
                <a:lnTo>
                  <a:pt x="f6" y="f19"/>
                </a:lnTo>
                <a:cubicBezTo>
                  <a:pt x="f6" y="f20"/>
                  <a:pt x="f18" y="f21"/>
                  <a:pt x="f17" y="f22"/>
                </a:cubicBezTo>
                <a:cubicBezTo>
                  <a:pt x="f16" y="f23"/>
                  <a:pt x="f24" y="f7"/>
                  <a:pt x="f14" y="f7"/>
                </a:cubicBezTo>
                <a:lnTo>
                  <a:pt x="f8" y="f7"/>
                </a:lnTo>
                <a:cubicBezTo>
                  <a:pt x="f9" y="f7"/>
                  <a:pt x="f11" y="f23"/>
                  <a:pt x="f12" y="f22"/>
                </a:cubicBezTo>
                <a:cubicBezTo>
                  <a:pt x="f10" y="f21"/>
                  <a:pt x="f5" y="f25"/>
                  <a:pt x="f5" y="f19"/>
                </a:cubicBezTo>
                <a:lnTo>
                  <a:pt x="f5" y="f8"/>
                </a:lnTo>
                <a:close/>
              </a:path>
            </a:pathLst>
          </a:custGeom>
          <a:solidFill>
            <a:srgbClr val="C00000"/>
          </a:solidFill>
          <a:ln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wrap="square" lIns="126808" tIns="126808" rIns="126808" bIns="126808" anchor="ctr" anchorCtr="1" compatLnSpc="1">
            <a:noAutofit/>
          </a:bodyPr>
          <a:lstStyle/>
          <a:p>
            <a:pPr algn="ctr" defTabSz="977895">
              <a:lnSpc>
                <a:spcPct val="90000"/>
              </a:lnSpc>
              <a:spcAft>
                <a:spcPts val="9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PA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Análisis de ración y costo</a:t>
            </a:r>
            <a:endParaRPr lang="es-ES" sz="1400" b="0" i="0" u="none" strike="noStrike" kern="1200" cap="none" spc="0" baseline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Tx/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0" name="5 Forma libre"/>
          <p:cNvSpPr/>
          <p:nvPr/>
        </p:nvSpPr>
        <p:spPr>
          <a:xfrm>
            <a:off x="4989152" y="3711509"/>
            <a:ext cx="1332000" cy="2010701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467610"/>
              <a:gd name="f7" fmla="val 2010702"/>
              <a:gd name="f8" fmla="val 146761"/>
              <a:gd name="f9" fmla="val 107838"/>
              <a:gd name="f10" fmla="val 15462"/>
              <a:gd name="f11" fmla="val 70508"/>
              <a:gd name="f12" fmla="val 42985"/>
              <a:gd name="f13" fmla="val 107837"/>
              <a:gd name="f14" fmla="val 1320849"/>
              <a:gd name="f15" fmla="val 1359772"/>
              <a:gd name="f16" fmla="val 1397102"/>
              <a:gd name="f17" fmla="val 1424625"/>
              <a:gd name="f18" fmla="val 1452148"/>
              <a:gd name="f19" fmla="val 1863941"/>
              <a:gd name="f20" fmla="val 1902864"/>
              <a:gd name="f21" fmla="val 1940194"/>
              <a:gd name="f22" fmla="val 1967717"/>
              <a:gd name="f23" fmla="val 1995240"/>
              <a:gd name="f24" fmla="val 1359773"/>
              <a:gd name="f25" fmla="val 1902865"/>
              <a:gd name="f26" fmla="+- 0 0 -90"/>
              <a:gd name="f27" fmla="*/ f3 1 1467610"/>
              <a:gd name="f28" fmla="*/ f4 1 2010702"/>
              <a:gd name="f29" fmla="+- f7 0 f5"/>
              <a:gd name="f30" fmla="+- f6 0 f5"/>
              <a:gd name="f31" fmla="*/ f26 f0 1"/>
              <a:gd name="f32" fmla="*/ f30 1 1467610"/>
              <a:gd name="f33" fmla="*/ f29 1 2010702"/>
              <a:gd name="f34" fmla="*/ 0 f30 1"/>
              <a:gd name="f35" fmla="*/ 146761 f29 1"/>
              <a:gd name="f36" fmla="*/ 42985 f30 1"/>
              <a:gd name="f37" fmla="*/ 42985 f29 1"/>
              <a:gd name="f38" fmla="*/ 146761 f30 1"/>
              <a:gd name="f39" fmla="*/ 0 f29 1"/>
              <a:gd name="f40" fmla="*/ 1320849 f30 1"/>
              <a:gd name="f41" fmla="*/ 1424625 f30 1"/>
              <a:gd name="f42" fmla="*/ 1467610 f30 1"/>
              <a:gd name="f43" fmla="*/ 1863941 f29 1"/>
              <a:gd name="f44" fmla="*/ 1967717 f29 1"/>
              <a:gd name="f45" fmla="*/ 2010702 f29 1"/>
              <a:gd name="f46" fmla="*/ f31 1 f2"/>
              <a:gd name="f47" fmla="*/ f34 1 1467610"/>
              <a:gd name="f48" fmla="*/ f35 1 2010702"/>
              <a:gd name="f49" fmla="*/ f36 1 1467610"/>
              <a:gd name="f50" fmla="*/ f37 1 2010702"/>
              <a:gd name="f51" fmla="*/ f38 1 1467610"/>
              <a:gd name="f52" fmla="*/ f39 1 2010702"/>
              <a:gd name="f53" fmla="*/ f40 1 1467610"/>
              <a:gd name="f54" fmla="*/ f41 1 1467610"/>
              <a:gd name="f55" fmla="*/ f42 1 1467610"/>
              <a:gd name="f56" fmla="*/ f43 1 2010702"/>
              <a:gd name="f57" fmla="*/ f44 1 2010702"/>
              <a:gd name="f58" fmla="*/ f45 1 2010702"/>
              <a:gd name="f59" fmla="*/ f5 1 f32"/>
              <a:gd name="f60" fmla="*/ f6 1 f32"/>
              <a:gd name="f61" fmla="*/ f5 1 f33"/>
              <a:gd name="f62" fmla="*/ f7 1 f33"/>
              <a:gd name="f63" fmla="+- f46 0 f1"/>
              <a:gd name="f64" fmla="*/ f47 1 f32"/>
              <a:gd name="f65" fmla="*/ f48 1 f33"/>
              <a:gd name="f66" fmla="*/ f49 1 f32"/>
              <a:gd name="f67" fmla="*/ f50 1 f33"/>
              <a:gd name="f68" fmla="*/ f51 1 f32"/>
              <a:gd name="f69" fmla="*/ f52 1 f33"/>
              <a:gd name="f70" fmla="*/ f53 1 f32"/>
              <a:gd name="f71" fmla="*/ f54 1 f32"/>
              <a:gd name="f72" fmla="*/ f55 1 f32"/>
              <a:gd name="f73" fmla="*/ f56 1 f33"/>
              <a:gd name="f74" fmla="*/ f57 1 f33"/>
              <a:gd name="f75" fmla="*/ f58 1 f33"/>
              <a:gd name="f76" fmla="*/ f59 f27 1"/>
              <a:gd name="f77" fmla="*/ f60 f27 1"/>
              <a:gd name="f78" fmla="*/ f62 f28 1"/>
              <a:gd name="f79" fmla="*/ f61 f28 1"/>
              <a:gd name="f80" fmla="*/ f64 f27 1"/>
              <a:gd name="f81" fmla="*/ f65 f28 1"/>
              <a:gd name="f82" fmla="*/ f66 f27 1"/>
              <a:gd name="f83" fmla="*/ f67 f28 1"/>
              <a:gd name="f84" fmla="*/ f68 f27 1"/>
              <a:gd name="f85" fmla="*/ f69 f28 1"/>
              <a:gd name="f86" fmla="*/ f70 f27 1"/>
              <a:gd name="f87" fmla="*/ f71 f27 1"/>
              <a:gd name="f88" fmla="*/ f72 f27 1"/>
              <a:gd name="f89" fmla="*/ f73 f28 1"/>
              <a:gd name="f90" fmla="*/ f74 f28 1"/>
              <a:gd name="f91" fmla="*/ f75 f2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63">
                <a:pos x="f80" y="f81"/>
              </a:cxn>
              <a:cxn ang="f63">
                <a:pos x="f82" y="f83"/>
              </a:cxn>
              <a:cxn ang="f63">
                <a:pos x="f84" y="f85"/>
              </a:cxn>
              <a:cxn ang="f63">
                <a:pos x="f86" y="f85"/>
              </a:cxn>
              <a:cxn ang="f63">
                <a:pos x="f87" y="f83"/>
              </a:cxn>
              <a:cxn ang="f63">
                <a:pos x="f88" y="f81"/>
              </a:cxn>
              <a:cxn ang="f63">
                <a:pos x="f88" y="f89"/>
              </a:cxn>
              <a:cxn ang="f63">
                <a:pos x="f87" y="f90"/>
              </a:cxn>
              <a:cxn ang="f63">
                <a:pos x="f86" y="f91"/>
              </a:cxn>
              <a:cxn ang="f63">
                <a:pos x="f84" y="f91"/>
              </a:cxn>
              <a:cxn ang="f63">
                <a:pos x="f82" y="f90"/>
              </a:cxn>
              <a:cxn ang="f63">
                <a:pos x="f80" y="f89"/>
              </a:cxn>
              <a:cxn ang="f63">
                <a:pos x="f80" y="f81"/>
              </a:cxn>
            </a:cxnLst>
            <a:rect l="f76" t="f79" r="f77" b="f78"/>
            <a:pathLst>
              <a:path w="1467610" h="2010702">
                <a:moveTo>
                  <a:pt x="f5" y="f8"/>
                </a:moveTo>
                <a:cubicBezTo>
                  <a:pt x="f5" y="f9"/>
                  <a:pt x="f10" y="f11"/>
                  <a:pt x="f12" y="f12"/>
                </a:cubicBezTo>
                <a:cubicBezTo>
                  <a:pt x="f11" y="f10"/>
                  <a:pt x="f13" y="f5"/>
                  <a:pt x="f8" y="f5"/>
                </a:cubicBezTo>
                <a:lnTo>
                  <a:pt x="f14" y="f5"/>
                </a:lnTo>
                <a:cubicBezTo>
                  <a:pt x="f15" y="f5"/>
                  <a:pt x="f16" y="f10"/>
                  <a:pt x="f17" y="f12"/>
                </a:cubicBezTo>
                <a:cubicBezTo>
                  <a:pt x="f18" y="f11"/>
                  <a:pt x="f6" y="f13"/>
                  <a:pt x="f6" y="f8"/>
                </a:cubicBezTo>
                <a:lnTo>
                  <a:pt x="f6" y="f19"/>
                </a:lnTo>
                <a:cubicBezTo>
                  <a:pt x="f6" y="f20"/>
                  <a:pt x="f18" y="f21"/>
                  <a:pt x="f17" y="f22"/>
                </a:cubicBezTo>
                <a:cubicBezTo>
                  <a:pt x="f16" y="f23"/>
                  <a:pt x="f24" y="f7"/>
                  <a:pt x="f14" y="f7"/>
                </a:cubicBezTo>
                <a:lnTo>
                  <a:pt x="f8" y="f7"/>
                </a:lnTo>
                <a:cubicBezTo>
                  <a:pt x="f9" y="f7"/>
                  <a:pt x="f11" y="f23"/>
                  <a:pt x="f12" y="f22"/>
                </a:cubicBezTo>
                <a:cubicBezTo>
                  <a:pt x="f10" y="f21"/>
                  <a:pt x="f5" y="f25"/>
                  <a:pt x="f5" y="f19"/>
                </a:cubicBezTo>
                <a:lnTo>
                  <a:pt x="f5" y="f8"/>
                </a:lnTo>
                <a:close/>
              </a:path>
            </a:pathLst>
          </a:cu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wrap="square" lIns="126808" tIns="126808" rIns="126808" bIns="126808" anchor="ctr" anchorCtr="1" compatLnSpc="1">
            <a:noAutofit/>
          </a:bodyPr>
          <a:lstStyle/>
          <a:p>
            <a:pPr lvl="0" algn="ctr"/>
            <a:r>
              <a:rPr lang="es-PA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Pesaje de Leche</a:t>
            </a:r>
            <a:endParaRPr lang="es-ES" sz="1400" b="0" i="0" u="none" strike="noStrike" kern="1200" cap="none" spc="0" baseline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Tx/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1" name="Marcador de pie de pá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A" sz="1100" dirty="0" smtClean="0">
                <a:latin typeface="Corbel" panose="020B0503020204020204" pitchFamily="34" charset="0"/>
              </a:rPr>
              <a:t>CADE Chiriquí,  junio 30 de </a:t>
            </a:r>
            <a:r>
              <a:rPr lang="es-PA" sz="1800" dirty="0" smtClean="0">
                <a:latin typeface="Corbel" panose="020B0503020204020204" pitchFamily="34" charset="0"/>
              </a:rPr>
              <a:t>2017 </a:t>
            </a:r>
            <a:r>
              <a:rPr lang="es-PA" sz="1100" dirty="0" smtClean="0">
                <a:latin typeface="Corbel" panose="020B0503020204020204" pitchFamily="34" charset="0"/>
              </a:rPr>
              <a:t>/ Dr. J. Juárez M.</a:t>
            </a:r>
            <a:endParaRPr lang="es-PA" sz="1100" dirty="0">
              <a:latin typeface="Corbel" panose="020B0503020204020204" pitchFamily="34" charset="0"/>
            </a:endParaRPr>
          </a:p>
        </p:txBody>
      </p:sp>
      <p:sp>
        <p:nvSpPr>
          <p:cNvPr id="12" name="2 Rectángulo"/>
          <p:cNvSpPr/>
          <p:nvPr/>
        </p:nvSpPr>
        <p:spPr>
          <a:xfrm>
            <a:off x="1829740" y="350019"/>
            <a:ext cx="5694554" cy="486693"/>
          </a:xfrm>
          <a:prstGeom prst="rect">
            <a:avLst/>
          </a:prstGeom>
        </p:spPr>
        <p:txBody>
          <a:bodyPr wrap="none" lIns="116228" tIns="58113" rIns="116228" bIns="58113">
            <a:spAutoFit/>
          </a:bodyPr>
          <a:lstStyle/>
          <a:p>
            <a:pPr>
              <a:buSzPct val="110000"/>
            </a:pPr>
            <a:r>
              <a:rPr lang="es-PA" sz="2400" dirty="0" smtClean="0">
                <a:ln w="6600">
                  <a:noFill/>
                  <a:prstDash val="solid"/>
                </a:ln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Proceso de Asistencia/ Soporte Técnico</a:t>
            </a:r>
            <a:endParaRPr lang="es-PA" sz="2400" dirty="0">
              <a:ln w="6600">
                <a:noFill/>
                <a:prstDash val="solid"/>
              </a:ln>
              <a:solidFill>
                <a:srgbClr val="C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3510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F82E0A0-C266-4798-8C8F-B9F91E9DA37E}" type="slidenum">
              <a:rPr lang="es-PA" smtClean="0"/>
              <a:pPr/>
              <a:t>13</a:t>
            </a:fld>
            <a:endParaRPr lang="es-PA" dirty="0"/>
          </a:p>
        </p:txBody>
      </p:sp>
      <p:graphicFrame>
        <p:nvGraphicFramePr>
          <p:cNvPr id="4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034590"/>
              </p:ext>
            </p:extLst>
          </p:nvPr>
        </p:nvGraphicFramePr>
        <p:xfrm>
          <a:off x="128464" y="1430252"/>
          <a:ext cx="1562100" cy="5076000"/>
        </p:xfrm>
        <a:graphic>
          <a:graphicData uri="http://schemas.openxmlformats.org/drawingml/2006/table">
            <a:tbl>
              <a:tblPr/>
              <a:tblGrid>
                <a:gridCol w="1092200"/>
                <a:gridCol w="469900"/>
              </a:tblGrid>
              <a:tr h="5400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Diagnóstico</a:t>
                      </a:r>
                    </a:p>
                    <a:p>
                      <a:pPr algn="ctr" fontAlgn="ctr"/>
                      <a:r>
                        <a:rPr lang="es-ES" sz="1200" b="0" i="0" u="none" strike="noStrike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Situación </a:t>
                      </a:r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Actual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C55E5B">
                            <a:shade val="30000"/>
                            <a:satMod val="115000"/>
                          </a:srgbClr>
                        </a:gs>
                        <a:gs pos="50000">
                          <a:srgbClr val="C55E5B">
                            <a:shade val="67500"/>
                            <a:satMod val="115000"/>
                          </a:srgbClr>
                        </a:gs>
                        <a:gs pos="100000">
                          <a:srgbClr val="C55E5B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504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vacas </a:t>
                      </a:r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del </a:t>
                      </a:r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hato</a:t>
                      </a:r>
                    </a:p>
                  </a:txBody>
                  <a:tcPr marL="171450" marR="0" marT="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79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N° de Vacas ordeño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7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Vacas productivas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69,6%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Litros diarios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7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343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Litros/ vaca -día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6,24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Mortalidad terneras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7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20%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Ingreso diario Leche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205,80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Ingreso semanal</a:t>
                      </a:r>
                    </a:p>
                  </a:txBody>
                  <a:tcPr marL="171450" marR="0" marT="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1.440,60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Ingreso mensual</a:t>
                      </a:r>
                    </a:p>
                  </a:txBody>
                  <a:tcPr marL="171450" marR="0" marT="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6.256,32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5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6828260"/>
              </p:ext>
            </p:extLst>
          </p:nvPr>
        </p:nvGraphicFramePr>
        <p:xfrm>
          <a:off x="1856656" y="1430252"/>
          <a:ext cx="520700" cy="5076000"/>
        </p:xfrm>
        <a:graphic>
          <a:graphicData uri="http://schemas.openxmlformats.org/drawingml/2006/table">
            <a:tbl>
              <a:tblPr/>
              <a:tblGrid>
                <a:gridCol w="520700"/>
              </a:tblGrid>
              <a:tr h="5400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Metas</a:t>
                      </a:r>
                      <a:endParaRPr lang="es-ES" sz="1200" b="0" i="0" u="none" strike="noStrik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75923C">
                            <a:shade val="30000"/>
                            <a:satMod val="115000"/>
                          </a:srgbClr>
                        </a:gs>
                        <a:gs pos="50000">
                          <a:srgbClr val="75923C">
                            <a:shade val="67500"/>
                            <a:satMod val="115000"/>
                          </a:srgbClr>
                        </a:gs>
                        <a:gs pos="100000">
                          <a:srgbClr val="75923C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79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67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84</a:t>
                      </a:r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,%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938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562,80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3.939,60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17.109,12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6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227426"/>
              </p:ext>
            </p:extLst>
          </p:nvPr>
        </p:nvGraphicFramePr>
        <p:xfrm>
          <a:off x="2504728" y="1430252"/>
          <a:ext cx="596900" cy="5076000"/>
        </p:xfrm>
        <a:graphic>
          <a:graphicData uri="http://schemas.openxmlformats.org/drawingml/2006/table">
            <a:tbl>
              <a:tblPr/>
              <a:tblGrid>
                <a:gridCol w="596900"/>
              </a:tblGrid>
              <a:tr h="5400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Oportunidades</a:t>
                      </a:r>
                      <a:endParaRPr lang="es-ES" sz="1200" b="0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E389">
                            <a:shade val="30000"/>
                            <a:satMod val="115000"/>
                          </a:srgbClr>
                        </a:gs>
                        <a:gs pos="50000">
                          <a:srgbClr val="FFE389">
                            <a:shade val="67500"/>
                            <a:satMod val="115000"/>
                          </a:srgbClr>
                        </a:gs>
                        <a:gs pos="100000">
                          <a:srgbClr val="FFE389">
                            <a:shade val="100000"/>
                            <a:satMod val="115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ctr" fontAlgn="ctr"/>
                      <a:endParaRPr lang="es-E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-</a:t>
                      </a:r>
                      <a:r>
                        <a:rPr lang="es-ES" sz="10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12  </a:t>
                      </a:r>
                      <a:endParaRPr lang="es-ES" sz="10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-</a:t>
                      </a:r>
                      <a:r>
                        <a:rPr lang="es-ES" sz="10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14,4%</a:t>
                      </a:r>
                      <a:endParaRPr lang="es-ES" sz="10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-595  </a:t>
                      </a:r>
                      <a:endParaRPr lang="es-ES" sz="10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-7,8  </a:t>
                      </a:r>
                      <a:endParaRPr lang="es-ES" sz="10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-15,0%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-357,00  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-2.499,00  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-10.852,80  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3052408"/>
              </p:ext>
            </p:extLst>
          </p:nvPr>
        </p:nvGraphicFramePr>
        <p:xfrm>
          <a:off x="3202116" y="1987266"/>
          <a:ext cx="990600" cy="2520000"/>
        </p:xfrm>
        <a:graphic>
          <a:graphicData uri="http://schemas.openxmlformats.org/drawingml/2006/table">
            <a:tbl>
              <a:tblPr/>
              <a:tblGrid>
                <a:gridCol w="990600"/>
              </a:tblGrid>
              <a:tr h="25200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Mejorar alimentación del hato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7F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709364"/>
              </p:ext>
            </p:extLst>
          </p:nvPr>
        </p:nvGraphicFramePr>
        <p:xfrm>
          <a:off x="4304928" y="1430252"/>
          <a:ext cx="2376264" cy="5083200"/>
        </p:xfrm>
        <a:graphic>
          <a:graphicData uri="http://schemas.openxmlformats.org/drawingml/2006/table">
            <a:tbl>
              <a:tblPr/>
              <a:tblGrid>
                <a:gridCol w="2376264"/>
              </a:tblGrid>
              <a:tr h="5400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Cómo?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</a:tr>
              <a:tr h="1584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Aumentar oferta forrajera</a:t>
                      </a:r>
                    </a:p>
                  </a:txBody>
                  <a:tcPr marL="69908" marR="0" marT="0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58400">
                <a:tc>
                  <a:txBody>
                    <a:bodyPr/>
                    <a:lstStyle/>
                    <a:p>
                      <a:pPr algn="l" fontAlgn="b">
                        <a:buFont typeface="Arial" pitchFamily="34" charset="0"/>
                        <a:buChar char="•"/>
                      </a:pPr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Disponer área mínima para pastoreo,  ha</a:t>
                      </a:r>
                    </a:p>
                  </a:txBody>
                  <a:tcPr marL="139817" marR="0" marT="0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8400">
                <a:tc>
                  <a:txBody>
                    <a:bodyPr/>
                    <a:lstStyle/>
                    <a:p>
                      <a:pPr algn="l" fontAlgn="b">
                        <a:buFont typeface="Arial" pitchFamily="34" charset="0"/>
                        <a:buChar char="•"/>
                      </a:pPr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Sembrar Pasto para corte </a:t>
                      </a:r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 </a:t>
                      </a:r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caña, ha</a:t>
                      </a:r>
                    </a:p>
                  </a:txBody>
                  <a:tcPr marL="139817" marR="0" marT="0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58400">
                <a:tc>
                  <a:txBody>
                    <a:bodyPr/>
                    <a:lstStyle/>
                    <a:p>
                      <a:pPr algn="l" fontAlgn="b">
                        <a:buFont typeface="Arial" pitchFamily="34" charset="0"/>
                        <a:buChar char="•"/>
                      </a:pPr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Sembrar Maíz /ensilaje </a:t>
                      </a:r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/vacas </a:t>
                      </a:r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ordeño, ha</a:t>
                      </a:r>
                    </a:p>
                  </a:txBody>
                  <a:tcPr marL="139817" marR="0" marT="0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8400">
                <a:tc>
                  <a:txBody>
                    <a:bodyPr/>
                    <a:lstStyle/>
                    <a:p>
                      <a:pPr algn="l" fontAlgn="b">
                        <a:buFont typeface="Arial" pitchFamily="34" charset="0"/>
                        <a:buChar char="•"/>
                      </a:pPr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Abonar pastos</a:t>
                      </a:r>
                    </a:p>
                  </a:txBody>
                  <a:tcPr marL="139817" marR="0" marT="0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58400">
                <a:tc>
                  <a:txBody>
                    <a:bodyPr/>
                    <a:lstStyle/>
                    <a:p>
                      <a:pPr algn="l" fontAlgn="ctr">
                        <a:buFont typeface="Arial" pitchFamily="34" charset="0"/>
                        <a:buChar char="•"/>
                      </a:pPr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Pastorear mangas rotativamente </a:t>
                      </a:r>
                    </a:p>
                  </a:txBody>
                  <a:tcPr marL="139817" marR="0" marT="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8400">
                <a:tc>
                  <a:txBody>
                    <a:bodyPr/>
                    <a:lstStyle/>
                    <a:p>
                      <a:pPr algn="l" fontAlgn="b">
                        <a:buFont typeface="Arial" pitchFamily="34" charset="0"/>
                        <a:buChar char="•"/>
                      </a:pPr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Chapear potreros/ mantener calidad, ha</a:t>
                      </a:r>
                    </a:p>
                  </a:txBody>
                  <a:tcPr marL="139817" marR="0" marT="0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58400">
                <a:tc>
                  <a:txBody>
                    <a:bodyPr/>
                    <a:lstStyle/>
                    <a:p>
                      <a:pPr algn="l" fontAlgn="b">
                        <a:buFont typeface="Arial" pitchFamily="34" charset="0"/>
                        <a:buChar char="•"/>
                      </a:pPr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Hacer </a:t>
                      </a:r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divisiones </a:t>
                      </a:r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 potrero </a:t>
                      </a:r>
                    </a:p>
                  </a:txBody>
                  <a:tcPr marL="139817" marR="0" marT="0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8400">
                <a:tc>
                  <a:txBody>
                    <a:bodyPr/>
                    <a:lstStyle/>
                    <a:p>
                      <a:pPr algn="l" fontAlgn="b">
                        <a:buFont typeface="Arial" pitchFamily="34" charset="0"/>
                        <a:buChar char="•"/>
                      </a:pPr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Confeccionar ensilado, TM</a:t>
                      </a:r>
                    </a:p>
                  </a:txBody>
                  <a:tcPr marL="139817" marR="0" marT="0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58400">
                <a:tc>
                  <a:txBody>
                    <a:bodyPr/>
                    <a:lstStyle/>
                    <a:p>
                      <a:pPr algn="l" fontAlgn="b">
                        <a:buFont typeface="Arial" pitchFamily="34" charset="0"/>
                        <a:buChar char="•"/>
                      </a:pPr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Confeccionar heno o henolaje, pacas</a:t>
                      </a:r>
                    </a:p>
                  </a:txBody>
                  <a:tcPr marL="139817" marR="0" marT="0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84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Hacer </a:t>
                      </a:r>
                      <a:r>
                        <a:rPr lang="es-ES" sz="10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mín. </a:t>
                      </a:r>
                      <a:r>
                        <a:rPr lang="es-ES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2 lotes de vacas según produc.</a:t>
                      </a:r>
                    </a:p>
                  </a:txBody>
                  <a:tcPr marL="69908" marR="0" marT="0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584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Ajustar concentrado [ ] según lote</a:t>
                      </a:r>
                    </a:p>
                  </a:txBody>
                  <a:tcPr marL="69908" marR="0" marT="0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84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 smtClean="0">
                          <a:solidFill>
                            <a:srgbClr val="0E19F2"/>
                          </a:solidFill>
                          <a:effectLst/>
                          <a:latin typeface="Calibri"/>
                        </a:rPr>
                        <a:t>Suplementar  </a:t>
                      </a:r>
                      <a:r>
                        <a:rPr lang="es-ES" sz="1000" b="0" i="0" u="none" strike="noStrike" dirty="0">
                          <a:solidFill>
                            <a:srgbClr val="0E19F2"/>
                          </a:solidFill>
                          <a:effectLst/>
                          <a:latin typeface="Calibri"/>
                        </a:rPr>
                        <a:t>vacas preparto</a:t>
                      </a:r>
                    </a:p>
                  </a:txBody>
                  <a:tcPr marL="69908" marR="0" marT="0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584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E19F2"/>
                          </a:solidFill>
                          <a:effectLst/>
                          <a:latin typeface="Calibri"/>
                        </a:rPr>
                        <a:t>Suplementar </a:t>
                      </a:r>
                      <a:r>
                        <a:rPr lang="es-ES" sz="1000" b="0" i="0" u="none" strike="noStrike" dirty="0" smtClean="0">
                          <a:solidFill>
                            <a:srgbClr val="0E19F2"/>
                          </a:solidFill>
                          <a:effectLst/>
                          <a:latin typeface="Calibri"/>
                        </a:rPr>
                        <a:t>vaquillas </a:t>
                      </a:r>
                      <a:r>
                        <a:rPr lang="es-ES" sz="1000" b="0" i="0" u="none" strike="noStrike" dirty="0">
                          <a:solidFill>
                            <a:srgbClr val="0E19F2"/>
                          </a:solidFill>
                          <a:effectLst/>
                          <a:latin typeface="Calibri"/>
                        </a:rPr>
                        <a:t>reemplazo (0  a 23 m)</a:t>
                      </a:r>
                    </a:p>
                  </a:txBody>
                  <a:tcPr marL="69908" marR="0" marT="0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84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Suministrar agua potable fresca</a:t>
                      </a:r>
                    </a:p>
                  </a:txBody>
                  <a:tcPr marL="69908" marR="0" marT="0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584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Ofrecer sal mineralizada </a:t>
                      </a:r>
                    </a:p>
                  </a:txBody>
                  <a:tcPr marL="69908" marR="0" marT="0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84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Estricto Control Reproductivo </a:t>
                      </a:r>
                    </a:p>
                  </a:txBody>
                  <a:tcPr marL="69908" marR="0" marT="0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1D6"/>
                    </a:solidFill>
                  </a:tcPr>
                </a:tc>
              </a:tr>
              <a:tr h="1584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Descartar vacas poco productivas</a:t>
                      </a:r>
                    </a:p>
                  </a:txBody>
                  <a:tcPr marL="69908" marR="0" marT="0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84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Ingresar novillas mejor criadas de la finca</a:t>
                      </a:r>
                    </a:p>
                  </a:txBody>
                  <a:tcPr marL="69908" marR="0" marT="0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1D6"/>
                    </a:solidFill>
                  </a:tcPr>
                </a:tc>
              </a:tr>
              <a:tr h="1584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Inseminar/ Preñar  vacas y novillas IATF</a:t>
                      </a:r>
                    </a:p>
                  </a:txBody>
                  <a:tcPr marL="69908" marR="0" marT="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84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Cuidar vacas preparto</a:t>
                      </a:r>
                      <a:r>
                        <a:rPr lang="es-E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y r</a:t>
                      </a:r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ecién paridas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908" marR="0" marT="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1D6"/>
                    </a:solidFill>
                  </a:tcPr>
                </a:tc>
              </a:tr>
              <a:tr h="1584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Secado oportuno y tratamiento/ secado</a:t>
                      </a:r>
                    </a:p>
                  </a:txBody>
                  <a:tcPr marL="69908" marR="0" marT="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84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Comprar  vacas preñadas</a:t>
                      </a:r>
                    </a:p>
                  </a:txBody>
                  <a:tcPr marL="69908" marR="0" marT="0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1D6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Implementar </a:t>
                      </a:r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Protocolo </a:t>
                      </a:r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Crianza N°1 </a:t>
                      </a:r>
                    </a:p>
                  </a:txBody>
                  <a:tcPr marL="69908" marR="0" marT="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Establecer Protocolo Nº 2 (Pastoreo + concentrado y otros según especific.</a:t>
                      </a:r>
                    </a:p>
                  </a:txBody>
                  <a:tcPr marL="69908" marR="0" marT="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F1E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5260563"/>
              </p:ext>
            </p:extLst>
          </p:nvPr>
        </p:nvGraphicFramePr>
        <p:xfrm>
          <a:off x="6753200" y="1430252"/>
          <a:ext cx="1224136" cy="5083200"/>
        </p:xfrm>
        <a:graphic>
          <a:graphicData uri="http://schemas.openxmlformats.org/drawingml/2006/table">
            <a:tbl>
              <a:tblPr/>
              <a:tblGrid>
                <a:gridCol w="1224136"/>
              </a:tblGrid>
              <a:tr h="5400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Cuánto</a:t>
                      </a:r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2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1584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584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84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min. 1 ha 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</a:tr>
              <a:tr h="1584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84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1/2qq Urea/ ha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</a:tr>
              <a:tr h="1584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1/2 ha </a:t>
                      </a:r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am </a:t>
                      </a:r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 1/2 </a:t>
                      </a:r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ha pm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84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 veces/ año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</a:tr>
              <a:tr h="1584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 1/2 </a:t>
                      </a:r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ha (mín. 30)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84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175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</a:tr>
              <a:tr h="1584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3.555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84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Alta y Baja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584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6,6lb y 2,2lb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84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3,3 </a:t>
                      </a:r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lb/ vaca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</a:tr>
              <a:tr h="1584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5,5  lb/vaquilla/día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84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Mín. 80 litros/ vaca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584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Mín. 160 g/ vaca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84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Todo evento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1D6"/>
                    </a:solidFill>
                  </a:tcPr>
                </a:tc>
              </a:tr>
              <a:tr h="1584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84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1D6"/>
                    </a:solidFill>
                  </a:tcPr>
                </a:tc>
              </a:tr>
              <a:tr h="1584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225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84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1D6"/>
                    </a:solidFill>
                  </a:tcPr>
                </a:tc>
              </a:tr>
              <a:tr h="1584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84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1D6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Ver Protocolo adjunto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Ver Protocolo adjunto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F1E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1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058460"/>
              </p:ext>
            </p:extLst>
          </p:nvPr>
        </p:nvGraphicFramePr>
        <p:xfrm>
          <a:off x="8049344" y="1430252"/>
          <a:ext cx="1296144" cy="5083200"/>
        </p:xfrm>
        <a:graphic>
          <a:graphicData uri="http://schemas.openxmlformats.org/drawingml/2006/table">
            <a:tbl>
              <a:tblPr/>
              <a:tblGrid>
                <a:gridCol w="1296144"/>
              </a:tblGrid>
              <a:tr h="5400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Cuando?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1584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</a:tr>
              <a:tr h="1584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Todo el año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84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jun a dic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584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 15 </a:t>
                      </a:r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ago. </a:t>
                      </a:r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 15 de </a:t>
                      </a:r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sep.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84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después c/ pastoreo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584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c/ 21 días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84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jul - oct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584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jul - oct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84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nov - dic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584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nov - dic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84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Inmediato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584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c/ 30 días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84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Preparto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584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Etapa Crianza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84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Diario,</a:t>
                      </a:r>
                      <a:r>
                        <a:rPr lang="es-ES" sz="1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a voluntad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584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Diario, a voluntad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84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Diario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1D6"/>
                    </a:solidFill>
                  </a:tcPr>
                </a:tc>
              </a:tr>
              <a:tr h="1584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nov - dic 2015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84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nov  - dic 2015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1D6"/>
                    </a:solidFill>
                  </a:tcPr>
                </a:tc>
              </a:tr>
              <a:tr h="1584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Todo el año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84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 </a:t>
                      </a:r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 </a:t>
                      </a:r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antes y 30 </a:t>
                      </a:r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después 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1D6"/>
                    </a:solidFill>
                  </a:tcPr>
                </a:tc>
              </a:tr>
              <a:tr h="1584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 m antes del parto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8400">
                <a:tc>
                  <a:txBody>
                    <a:bodyPr/>
                    <a:lstStyle/>
                    <a:p>
                      <a:pPr algn="ctr" fontAlgn="b"/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1D6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1as. 10 semanas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 a 23 meses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F1E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1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5337290"/>
              </p:ext>
            </p:extLst>
          </p:nvPr>
        </p:nvGraphicFramePr>
        <p:xfrm>
          <a:off x="9429132" y="1430253"/>
          <a:ext cx="396000" cy="5047200"/>
        </p:xfrm>
        <a:graphic>
          <a:graphicData uri="http://schemas.openxmlformats.org/drawingml/2006/table">
            <a:tbl>
              <a:tblPr/>
              <a:tblGrid>
                <a:gridCol w="396000"/>
              </a:tblGrid>
              <a:tr h="5400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 </a:t>
                      </a:r>
                      <a:r>
                        <a:rPr lang="es-ES" sz="1200" b="0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Cump</a:t>
                      </a:r>
                      <a:endParaRPr lang="es-ES" sz="1200" b="0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584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584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84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</a:tr>
              <a:tr h="1584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84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</a:tr>
              <a:tr h="1584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84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</a:tr>
              <a:tr h="1584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84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</a:tr>
              <a:tr h="1584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84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584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84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584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84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584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84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1D6"/>
                    </a:solidFill>
                  </a:tcPr>
                </a:tc>
              </a:tr>
              <a:tr h="1584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84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1D6"/>
                    </a:solidFill>
                  </a:tcPr>
                </a:tc>
              </a:tr>
              <a:tr h="1584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84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1D6"/>
                    </a:solidFill>
                  </a:tcPr>
                </a:tc>
              </a:tr>
              <a:tr h="1584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84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1D6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F1E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1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3914281"/>
              </p:ext>
            </p:extLst>
          </p:nvPr>
        </p:nvGraphicFramePr>
        <p:xfrm>
          <a:off x="3208906" y="1434615"/>
          <a:ext cx="990600" cy="540000"/>
        </p:xfrm>
        <a:graphic>
          <a:graphicData uri="http://schemas.openxmlformats.org/drawingml/2006/table">
            <a:tbl>
              <a:tblPr/>
              <a:tblGrid>
                <a:gridCol w="990600"/>
              </a:tblGrid>
              <a:tr h="5400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Qué hacer?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</a:tr>
            </a:tbl>
          </a:graphicData>
        </a:graphic>
      </p:graphicFrame>
      <p:graphicFrame>
        <p:nvGraphicFramePr>
          <p:cNvPr id="13" name="1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6614970"/>
              </p:ext>
            </p:extLst>
          </p:nvPr>
        </p:nvGraphicFramePr>
        <p:xfrm>
          <a:off x="3200955" y="4507546"/>
          <a:ext cx="990600" cy="1116000"/>
        </p:xfrm>
        <a:graphic>
          <a:graphicData uri="http://schemas.openxmlformats.org/drawingml/2006/table">
            <a:tbl>
              <a:tblPr/>
              <a:tblGrid>
                <a:gridCol w="990600"/>
              </a:tblGrid>
              <a:tr h="11160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Mejorar Eficiencia Reproductiva 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1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6120335"/>
              </p:ext>
            </p:extLst>
          </p:nvPr>
        </p:nvGraphicFramePr>
        <p:xfrm>
          <a:off x="3192555" y="5625344"/>
          <a:ext cx="990600" cy="900000"/>
        </p:xfrm>
        <a:graphic>
          <a:graphicData uri="http://schemas.openxmlformats.org/drawingml/2006/table">
            <a:tbl>
              <a:tblPr/>
              <a:tblGrid>
                <a:gridCol w="990600"/>
              </a:tblGrid>
              <a:tr h="9000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Mejorar </a:t>
                      </a:r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 </a:t>
                      </a:r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Crianza de Reemplazos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" name="Marcador de pie de página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A" sz="1100" dirty="0" smtClean="0">
                <a:latin typeface="Corbel" panose="020B0503020204020204" pitchFamily="34" charset="0"/>
              </a:rPr>
              <a:t>CADE Chiriquí,  junio 30 de </a:t>
            </a:r>
            <a:r>
              <a:rPr lang="es-PA" sz="1800" dirty="0" smtClean="0">
                <a:latin typeface="Corbel" panose="020B0503020204020204" pitchFamily="34" charset="0"/>
              </a:rPr>
              <a:t>2017 </a:t>
            </a:r>
            <a:r>
              <a:rPr lang="es-PA" sz="1100" dirty="0" smtClean="0">
                <a:latin typeface="Corbel" panose="020B0503020204020204" pitchFamily="34" charset="0"/>
              </a:rPr>
              <a:t>/ Dr. J. Juárez M.</a:t>
            </a:r>
            <a:endParaRPr lang="es-PA" sz="1100" dirty="0">
              <a:latin typeface="Corbel" panose="020B0503020204020204" pitchFamily="34" charset="0"/>
            </a:endParaRPr>
          </a:p>
        </p:txBody>
      </p:sp>
      <p:sp>
        <p:nvSpPr>
          <p:cNvPr id="17" name="2 Rectángulo"/>
          <p:cNvSpPr/>
          <p:nvPr/>
        </p:nvSpPr>
        <p:spPr>
          <a:xfrm>
            <a:off x="1712640" y="350019"/>
            <a:ext cx="5918974" cy="486693"/>
          </a:xfrm>
          <a:prstGeom prst="rect">
            <a:avLst/>
          </a:prstGeom>
        </p:spPr>
        <p:txBody>
          <a:bodyPr wrap="none" lIns="116228" tIns="58113" rIns="116228" bIns="58113">
            <a:spAutoFit/>
          </a:bodyPr>
          <a:lstStyle/>
          <a:p>
            <a:pPr>
              <a:buSzPct val="110000"/>
            </a:pPr>
            <a:r>
              <a:rPr lang="es-PA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Estudio de Caso: Finca </a:t>
            </a:r>
            <a:r>
              <a:rPr lang="es-PA" sz="24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Edilsa</a:t>
            </a:r>
            <a:r>
              <a:rPr lang="es-PA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julio 2015</a:t>
            </a:r>
            <a:endParaRPr lang="es-PA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1793979" y="908720"/>
            <a:ext cx="63273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A" sz="2400" dirty="0" smtClean="0">
                <a:solidFill>
                  <a:srgbClr val="09109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Master Plan (OPS) para Asistencia Lechera  </a:t>
            </a:r>
            <a:endParaRPr lang="es-PA" sz="2400" dirty="0"/>
          </a:p>
        </p:txBody>
      </p:sp>
    </p:spTree>
    <p:extLst>
      <p:ext uri="{BB962C8B-B14F-4D97-AF65-F5344CB8AC3E}">
        <p14:creationId xmlns:p14="http://schemas.microsoft.com/office/powerpoint/2010/main" val="1004943695"/>
      </p:ext>
    </p:extLst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F82E0A0-C266-4798-8C8F-B9F91E9DA37E}" type="slidenum">
              <a:rPr lang="es-PA" smtClean="0"/>
              <a:pPr/>
              <a:t>14</a:t>
            </a:fld>
            <a:endParaRPr lang="es-PA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593308"/>
              </p:ext>
            </p:extLst>
          </p:nvPr>
        </p:nvGraphicFramePr>
        <p:xfrm>
          <a:off x="776536" y="1159795"/>
          <a:ext cx="3672407" cy="2767551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{68D230F3-CF80-4859-8CE7-A43EE81993B5}</a:tableStyleId>
              </a:tblPr>
              <a:tblGrid>
                <a:gridCol w="1538321"/>
                <a:gridCol w="711362"/>
                <a:gridCol w="711362"/>
                <a:gridCol w="711362"/>
              </a:tblGrid>
              <a:tr h="287241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ES" sz="110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ANÁLISIS DE RACION </a:t>
                      </a:r>
                      <a:r>
                        <a:rPr lang="es-ES" sz="1100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ACTUAL/ VACA </a:t>
                      </a:r>
                      <a:r>
                        <a:rPr lang="es-ES" sz="110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(3 JULIO 2015</a:t>
                      </a:r>
                      <a:r>
                        <a:rPr lang="es-ES" sz="1100" u="none" strike="noStrike" dirty="0">
                          <a:solidFill>
                            <a:schemeClr val="bg1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)</a:t>
                      </a:r>
                      <a:endParaRPr lang="es-ES" sz="1100" b="0" i="0" u="none" strike="noStrike" dirty="0">
                        <a:solidFill>
                          <a:schemeClr val="bg1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9525" marR="9525" marT="9525" marB="0" anchor="ctr">
                    <a:solidFill>
                      <a:srgbClr val="004D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7408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10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INGREDIENTE</a:t>
                      </a:r>
                      <a:endParaRPr lang="es-ES" sz="1100" b="0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9525" marR="9525" marT="9525" marB="0" anchor="ctr">
                    <a:solidFill>
                      <a:srgbClr val="FFCD2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10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Costo/ Lb</a:t>
                      </a:r>
                      <a:endParaRPr lang="es-ES" sz="1100" b="0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9525" marR="9525" marT="9525" marB="0" anchor="ctr">
                    <a:solidFill>
                      <a:srgbClr val="FFCD2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solidFill>
                            <a:srgbClr val="C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Ración Actual</a:t>
                      </a:r>
                      <a:endParaRPr lang="es-ES" sz="1100" b="0" i="0" u="none" strike="noStrike" dirty="0">
                        <a:solidFill>
                          <a:srgbClr val="C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9525" marR="9525" marT="9525" marB="0" anchor="b">
                    <a:solidFill>
                      <a:srgbClr val="FFCD2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7408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Lbs/día</a:t>
                      </a:r>
                      <a:endParaRPr lang="es-ES" sz="1100" b="0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9525" marR="9525" marT="9525" marB="0" anchor="ctr">
                    <a:solidFill>
                      <a:srgbClr val="FFCD2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Kg MS</a:t>
                      </a:r>
                      <a:endParaRPr lang="es-ES" sz="1100" b="0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9525" marR="9525" marT="9525" marB="0" anchor="b">
                    <a:solidFill>
                      <a:srgbClr val="FFCD2F"/>
                    </a:solidFill>
                  </a:tcPr>
                </a:tc>
              </a:tr>
              <a:tr h="174085"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857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17408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Pastoreo 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857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0,005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15,0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1,36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17408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Pasto corte picado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857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0,01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29,7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2,97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17408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Afrecho cervecería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857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0,02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0,0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0,00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17408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Concentrado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857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0,17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4,0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1,63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17408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Sal mineralizada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857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0,75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0,55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0,24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17408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Melaza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857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0,15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5,50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1,86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174085"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857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17408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TOTAL 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857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54,72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8,05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7408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COSTO POR DIETA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857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2,29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17408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VACAS POR LOTE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85725" marR="9525" marT="9525" marB="0" anchor="b"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9525" marR="9525" marT="9525" marB="0" anchor="b"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55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9525" marR="9525" marT="9525" marB="0" anchor="b"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9525" marR="9525" marT="9525" marB="0" anchor="b">
                    <a:lnB>
                      <a:noFill/>
                    </a:lnB>
                    <a:noFill/>
                  </a:tcPr>
                </a:tc>
              </a:tr>
              <a:tr h="17408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COSTO TOTAL / DIA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125,91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586000"/>
              </p:ext>
            </p:extLst>
          </p:nvPr>
        </p:nvGraphicFramePr>
        <p:xfrm>
          <a:off x="2830839" y="4149082"/>
          <a:ext cx="3058265" cy="2304254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{5FD0F851-EC5A-4D38-B0AD-8093EC10F338}</a:tableStyleId>
              </a:tblPr>
              <a:tblGrid>
                <a:gridCol w="2323547"/>
                <a:gridCol w="734718"/>
              </a:tblGrid>
              <a:tr h="32635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RESULTADOS DE RACIÓN ACTUAL</a:t>
                      </a:r>
                      <a:endParaRPr lang="es-ES" sz="1200" b="0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779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Litros/ vaca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342900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6,24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</a:tr>
              <a:tr h="19779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Ingreso/ día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34290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3,74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9525" marR="9525" marT="9525" marB="0" anchor="b"/>
                </a:tc>
              </a:tr>
              <a:tr h="19779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Costo/vaca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34290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2,29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9525" marR="9525" marT="9525" marB="0" anchor="b"/>
                </a:tc>
              </a:tr>
              <a:tr h="19779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ISCA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342900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1,45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</a:tr>
              <a:tr h="19779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Costo alimento/L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34290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0,37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9525" marR="9525" marT="9525" marB="0" anchor="b"/>
                </a:tc>
              </a:tr>
              <a:tr h="19779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Costos No alimento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34290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0,25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9525" marR="9525" marT="9525" marB="0" anchor="b"/>
                </a:tc>
              </a:tr>
              <a:tr h="19779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Costo Total por Litro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34290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0,62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9525" marR="9525" marT="9525" marB="0" anchor="b"/>
                </a:tc>
              </a:tr>
              <a:tr h="19779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Precio E A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34290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0,60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9525" marR="9525" marT="9525" marB="0" anchor="b"/>
                </a:tc>
              </a:tr>
              <a:tr h="19779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Margen Por Litro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34290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-0,02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9525" marR="9525" marT="9525" marB="0" anchor="b"/>
                </a:tc>
              </a:tr>
              <a:tr h="19779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Rentabilidad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342900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-2,8%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6" name="5 Elipse"/>
          <p:cNvSpPr/>
          <p:nvPr/>
        </p:nvSpPr>
        <p:spPr>
          <a:xfrm>
            <a:off x="3656856" y="3068960"/>
            <a:ext cx="864096" cy="432048"/>
          </a:xfrm>
          <a:prstGeom prst="ellipse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" name="6 Elipse"/>
          <p:cNvSpPr/>
          <p:nvPr/>
        </p:nvSpPr>
        <p:spPr>
          <a:xfrm>
            <a:off x="5093248" y="4365104"/>
            <a:ext cx="864096" cy="432048"/>
          </a:xfrm>
          <a:prstGeom prst="ellipse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" name="7 Elipse"/>
          <p:cNvSpPr/>
          <p:nvPr/>
        </p:nvSpPr>
        <p:spPr>
          <a:xfrm>
            <a:off x="5097016" y="6165304"/>
            <a:ext cx="864096" cy="432048"/>
          </a:xfrm>
          <a:prstGeom prst="ellipse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" name="8 Flecha a la derecha con bandas"/>
          <p:cNvSpPr/>
          <p:nvPr/>
        </p:nvSpPr>
        <p:spPr>
          <a:xfrm flipH="1">
            <a:off x="5097016" y="2709040"/>
            <a:ext cx="2088232" cy="1080000"/>
          </a:xfrm>
          <a:prstGeom prst="stripedRightArrow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Baja ingesta de MS para requerim.</a:t>
            </a:r>
            <a:endParaRPr lang="es-ES" sz="1400" dirty="0"/>
          </a:p>
        </p:txBody>
      </p:sp>
      <p:sp>
        <p:nvSpPr>
          <p:cNvPr id="10" name="9 Flecha a la derecha con bandas"/>
          <p:cNvSpPr/>
          <p:nvPr/>
        </p:nvSpPr>
        <p:spPr>
          <a:xfrm flipH="1">
            <a:off x="6393160" y="4005064"/>
            <a:ext cx="2088232" cy="1080120"/>
          </a:xfrm>
          <a:prstGeom prst="stripedRightArrow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4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4">
                  <a:lumMod val="60000"/>
                  <a:lumOff val="4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Baja productividad Leche</a:t>
            </a:r>
            <a:endParaRPr lang="es-ES" sz="1400" dirty="0"/>
          </a:p>
        </p:txBody>
      </p:sp>
      <p:sp>
        <p:nvSpPr>
          <p:cNvPr id="11" name="10 Flecha a la derecha con bandas"/>
          <p:cNvSpPr/>
          <p:nvPr/>
        </p:nvSpPr>
        <p:spPr>
          <a:xfrm flipH="1">
            <a:off x="6825208" y="5733376"/>
            <a:ext cx="2016224" cy="1080000"/>
          </a:xfrm>
          <a:prstGeom prst="stripedRightArrow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No Rentable</a:t>
            </a:r>
            <a:endParaRPr lang="es-ES" sz="1400" dirty="0"/>
          </a:p>
        </p:txBody>
      </p:sp>
      <p:sp>
        <p:nvSpPr>
          <p:cNvPr id="12" name="Marcador de pie de página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A" sz="1100" dirty="0" smtClean="0">
                <a:latin typeface="Corbel" panose="020B0503020204020204" pitchFamily="34" charset="0"/>
              </a:rPr>
              <a:t>CADE Chiriquí,  junio 30 de </a:t>
            </a:r>
            <a:r>
              <a:rPr lang="es-PA" sz="1800" dirty="0" smtClean="0">
                <a:latin typeface="Corbel" panose="020B0503020204020204" pitchFamily="34" charset="0"/>
              </a:rPr>
              <a:t>2017 </a:t>
            </a:r>
            <a:r>
              <a:rPr lang="es-PA" sz="1100" dirty="0" smtClean="0">
                <a:latin typeface="Corbel" panose="020B0503020204020204" pitchFamily="34" charset="0"/>
              </a:rPr>
              <a:t>/ Dr. J. Juárez M.</a:t>
            </a:r>
            <a:endParaRPr lang="es-PA" sz="1100" dirty="0">
              <a:latin typeface="Corbel" panose="020B0503020204020204" pitchFamily="34" charset="0"/>
            </a:endParaRPr>
          </a:p>
        </p:txBody>
      </p:sp>
      <p:sp>
        <p:nvSpPr>
          <p:cNvPr id="14" name="2 Rectángulo"/>
          <p:cNvSpPr/>
          <p:nvPr/>
        </p:nvSpPr>
        <p:spPr>
          <a:xfrm>
            <a:off x="1712640" y="350019"/>
            <a:ext cx="6005537" cy="486693"/>
          </a:xfrm>
          <a:prstGeom prst="rect">
            <a:avLst/>
          </a:prstGeom>
        </p:spPr>
        <p:txBody>
          <a:bodyPr wrap="none" lIns="116228" tIns="58113" rIns="116228" bIns="58113">
            <a:spAutoFit/>
          </a:bodyPr>
          <a:lstStyle/>
          <a:p>
            <a:pPr>
              <a:buSzPct val="110000"/>
            </a:pPr>
            <a:r>
              <a:rPr lang="es-PA" sz="2400" dirty="0" smtClean="0">
                <a:solidFill>
                  <a:srgbClr val="09109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Estudio de Caso: Finca </a:t>
            </a:r>
            <a:r>
              <a:rPr lang="es-PA" sz="2400" dirty="0" err="1" smtClean="0">
                <a:solidFill>
                  <a:srgbClr val="09109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Edilsa</a:t>
            </a:r>
            <a:r>
              <a:rPr lang="es-PA" sz="2400" dirty="0" smtClean="0">
                <a:solidFill>
                  <a:srgbClr val="09109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julio 2015</a:t>
            </a:r>
            <a:endParaRPr lang="es-PA" sz="2400" dirty="0">
              <a:solidFill>
                <a:srgbClr val="09109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08484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F82E0A0-C266-4798-8C8F-B9F91E9DA37E}" type="slidenum">
              <a:rPr lang="es-PA" smtClean="0"/>
              <a:pPr/>
              <a:t>15</a:t>
            </a:fld>
            <a:endParaRPr lang="es-PA" dirty="0"/>
          </a:p>
        </p:txBody>
      </p:sp>
      <p:graphicFrame>
        <p:nvGraphicFramePr>
          <p:cNvPr id="4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7909287"/>
              </p:ext>
            </p:extLst>
          </p:nvPr>
        </p:nvGraphicFramePr>
        <p:xfrm>
          <a:off x="1568624" y="1700808"/>
          <a:ext cx="6840760" cy="4217406"/>
        </p:xfrm>
        <a:graphic>
          <a:graphicData uri="http://schemas.openxmlformats.org/drawingml/2006/table">
            <a:tbl>
              <a:tblPr>
                <a:tableStyleId>{0E3FDE45-AF77-4B5C-9715-49D594BDF05E}</a:tableStyleId>
              </a:tblPr>
              <a:tblGrid>
                <a:gridCol w="2598668"/>
                <a:gridCol w="1297968"/>
                <a:gridCol w="1558654"/>
                <a:gridCol w="1385470"/>
              </a:tblGrid>
              <a:tr h="523823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PA" sz="160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ANALISIS DE RACION </a:t>
                      </a:r>
                      <a:endParaRPr lang="es-PA" sz="1600" b="0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</a:tr>
              <a:tr h="39600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PA" sz="14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Indicador</a:t>
                      </a:r>
                      <a:endParaRPr lang="es-PA" sz="1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9525" marR="9525" marT="9525" marB="0" anchor="ctr">
                    <a:lnT>
                      <a:noFill/>
                    </a:lnT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PA" sz="1400" u="none" strike="noStrike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SITUACIÓN</a:t>
                      </a:r>
                      <a:r>
                        <a:rPr lang="es-PA" sz="1400" u="none" strike="noStrike" baseline="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ENCONTRADA</a:t>
                      </a:r>
                      <a:endParaRPr lang="es-PA" sz="14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9525" marR="9525" marT="9525" marB="0" anchor="ctr">
                    <a:lnT>
                      <a:noFill/>
                    </a:lnT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95285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A" sz="1400" u="none" strike="noStrike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LOTES DE PRODUCCION</a:t>
                      </a:r>
                      <a:endParaRPr lang="es-PA" sz="1400" b="0" i="0" u="none" strike="noStrike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9525" marR="9525" marT="9525" marB="0" anchor="ctr">
                    <a:lnT>
                      <a:noFill/>
                    </a:lnT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P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DB3"/>
                    </a:solidFill>
                  </a:tcPr>
                </a:tc>
              </a:tr>
              <a:tr h="304313">
                <a:tc vMerge="1"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400" u="none" strike="noStrike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Alta &gt;14 Lts</a:t>
                      </a:r>
                      <a:endParaRPr lang="es-PA" sz="1400" b="0" i="0" u="none" strike="noStrike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9525" marR="9525" marT="9525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400" u="none" strike="noStrike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Baja &lt;14 Lts</a:t>
                      </a:r>
                      <a:endParaRPr lang="es-PA" sz="1400" b="0" i="0" u="none" strike="noStrike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9525" marR="9525" marT="9525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9327">
                <a:tc>
                  <a:txBody>
                    <a:bodyPr/>
                    <a:lstStyle/>
                    <a:p>
                      <a:pPr algn="l" fontAlgn="b"/>
                      <a:r>
                        <a:rPr lang="es-PA" sz="1400" u="none" strike="noStrike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Litros/ vaca</a:t>
                      </a:r>
                      <a:endParaRPr lang="es-PA" sz="1400" b="0" i="0" u="none" strike="noStrike" dirty="0">
                        <a:solidFill>
                          <a:srgbClr val="C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342900" marR="9525" marT="9525" marB="0" anchor="b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u="none" strike="noStrike" kern="12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6,24</a:t>
                      </a:r>
                      <a:endParaRPr lang="es-ES" sz="1400" b="0" i="0" u="none" strike="noStrike" dirty="0">
                        <a:solidFill>
                          <a:srgbClr val="C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9525" marR="9525" marT="9525" marB="0" anchor="b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400" u="none" strike="noStrike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16</a:t>
                      </a:r>
                      <a:endParaRPr lang="es-PA" sz="1400" b="0" i="0" u="none" strike="noStrike" dirty="0">
                        <a:solidFill>
                          <a:srgbClr val="C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9525" marR="9525" marT="9525" marB="0" anchor="b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400" u="none" strike="noStrike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12</a:t>
                      </a:r>
                      <a:endParaRPr lang="es-PA" sz="1400" b="0" i="0" u="none" strike="noStrike" dirty="0">
                        <a:solidFill>
                          <a:srgbClr val="C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9525" marR="9525" marT="9525" marB="0" anchor="b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99327">
                <a:tc>
                  <a:txBody>
                    <a:bodyPr/>
                    <a:lstStyle/>
                    <a:p>
                      <a:pPr algn="l" fontAlgn="b"/>
                      <a:r>
                        <a:rPr lang="es-PA" sz="1400" u="none" strike="noStrike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Ingreso/ día</a:t>
                      </a:r>
                      <a:endParaRPr lang="es-PA" sz="14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342900" marR="9525" marT="9525" marB="0" anchor="b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u="none" strike="noStrike" kern="12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3,74</a:t>
                      </a:r>
                      <a:endParaRPr lang="es-ES" sz="1400" b="0" i="0" u="none" strike="noStrike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9525" marR="9525" marT="9525" marB="0" anchor="b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400" u="none" strike="noStrike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9.76</a:t>
                      </a:r>
                      <a:endParaRPr lang="es-PA" sz="14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9525" marR="9525" marT="9525" marB="0" anchor="b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400" u="none" strike="noStrike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7.32</a:t>
                      </a:r>
                      <a:endParaRPr lang="es-PA" sz="14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9525" marR="9525" marT="9525" marB="0" anchor="b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99327">
                <a:tc>
                  <a:txBody>
                    <a:bodyPr/>
                    <a:lstStyle/>
                    <a:p>
                      <a:pPr algn="l" fontAlgn="b"/>
                      <a:r>
                        <a:rPr lang="es-PA" sz="1400" u="none" strike="noStrike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Costo/vaca</a:t>
                      </a:r>
                      <a:endParaRPr lang="es-PA" sz="14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342900" marR="9525" marT="9525" marB="0" anchor="b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u="none" strike="noStrike" kern="12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2,29</a:t>
                      </a:r>
                      <a:endParaRPr lang="es-ES" sz="1400" b="0" i="0" u="none" strike="noStrike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9525" marR="9525" marT="9525" marB="0" anchor="b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400" u="none" strike="noStrike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3.04</a:t>
                      </a:r>
                      <a:endParaRPr lang="es-PA" sz="14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9525" marR="9525" marT="9525" marB="0" anchor="b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400" u="none" strike="noStrike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2.13</a:t>
                      </a:r>
                      <a:endParaRPr lang="es-PA" sz="14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9525" marR="9525" marT="9525" marB="0" anchor="b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99327">
                <a:tc>
                  <a:txBody>
                    <a:bodyPr/>
                    <a:lstStyle/>
                    <a:p>
                      <a:pPr algn="l" fontAlgn="b"/>
                      <a:r>
                        <a:rPr lang="es-PA" sz="14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ISCA</a:t>
                      </a:r>
                      <a:endParaRPr lang="es-PA" sz="1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342900" marR="9525" marT="9525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u="none" strike="noStrike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1,45</a:t>
                      </a:r>
                      <a:endParaRPr lang="es-ES" sz="1400" b="0" i="0" u="none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9525" marR="9525" marT="9525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4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6.72</a:t>
                      </a:r>
                      <a:endParaRPr lang="es-PA" sz="1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9525" marR="9525" marT="9525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4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5.19</a:t>
                      </a:r>
                      <a:endParaRPr lang="es-PA" sz="1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9525" marR="9525" marT="9525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FFF99"/>
                    </a:solidFill>
                  </a:tcPr>
                </a:tc>
              </a:tr>
              <a:tr h="299327">
                <a:tc>
                  <a:txBody>
                    <a:bodyPr/>
                    <a:lstStyle/>
                    <a:p>
                      <a:pPr algn="l" fontAlgn="b"/>
                      <a:r>
                        <a:rPr lang="es-PA" sz="1400" u="none" strike="noStrike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Costo alimento/L</a:t>
                      </a:r>
                      <a:endParaRPr lang="es-PA" sz="14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342900" marR="9525" marT="9525" marB="0" anchor="b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u="none" strike="noStrike" kern="12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0,37</a:t>
                      </a:r>
                      <a:endParaRPr lang="es-ES" sz="1400" b="0" i="0" u="none" strike="noStrike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9525" marR="9525" marT="9525" marB="0" anchor="b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400" u="none" strike="noStrike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0.19</a:t>
                      </a:r>
                      <a:endParaRPr lang="es-PA" sz="14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9525" marR="9525" marT="9525" marB="0" anchor="b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400" u="none" strike="noStrike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0.18</a:t>
                      </a:r>
                      <a:endParaRPr lang="es-PA" sz="14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9525" marR="9525" marT="9525" marB="0" anchor="b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99327">
                <a:tc>
                  <a:txBody>
                    <a:bodyPr/>
                    <a:lstStyle/>
                    <a:p>
                      <a:pPr algn="l" fontAlgn="b"/>
                      <a:r>
                        <a:rPr lang="es-PA" sz="1400" u="none" strike="noStrike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Costos No alimento</a:t>
                      </a:r>
                      <a:endParaRPr lang="es-PA" sz="14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342900" marR="9525" marT="9525" marB="0" anchor="b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u="none" strike="noStrike" kern="12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0,25</a:t>
                      </a:r>
                      <a:endParaRPr lang="es-ES" sz="1400" b="0" i="0" u="none" strike="noStrike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9525" marR="9525" marT="9525" marB="0" anchor="b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400" u="none" strike="noStrike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0.25</a:t>
                      </a:r>
                      <a:endParaRPr lang="es-PA" sz="14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9525" marR="9525" marT="9525" marB="0" anchor="b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400" u="none" strike="noStrike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0.25</a:t>
                      </a:r>
                      <a:endParaRPr lang="es-PA" sz="14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9525" marR="9525" marT="9525" marB="0" anchor="b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99327">
                <a:tc>
                  <a:txBody>
                    <a:bodyPr/>
                    <a:lstStyle/>
                    <a:p>
                      <a:pPr algn="l" fontAlgn="b"/>
                      <a:r>
                        <a:rPr lang="es-PA" sz="1400" u="none" strike="noStrike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Costo Total por Litro</a:t>
                      </a:r>
                      <a:endParaRPr lang="es-PA" sz="14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342900" marR="9525" marT="9525" marB="0" anchor="b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u="none" strike="noStrike" kern="12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0,62</a:t>
                      </a:r>
                      <a:endParaRPr lang="es-ES" sz="1400" b="0" i="0" u="none" strike="noStrike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9525" marR="9525" marT="9525" marB="0" anchor="b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400" u="none" strike="noStrike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0.44</a:t>
                      </a:r>
                      <a:endParaRPr lang="es-PA" sz="14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9525" marR="9525" marT="9525" marB="0" anchor="b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400" u="none" strike="noStrike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0.43</a:t>
                      </a:r>
                      <a:endParaRPr lang="es-PA" sz="14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9525" marR="9525" marT="9525" marB="0" anchor="b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99327">
                <a:tc>
                  <a:txBody>
                    <a:bodyPr/>
                    <a:lstStyle/>
                    <a:p>
                      <a:pPr algn="l" fontAlgn="b"/>
                      <a:r>
                        <a:rPr lang="es-PA" sz="1400" u="none" strike="noStrike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Precio E A</a:t>
                      </a:r>
                      <a:endParaRPr lang="es-PA" sz="14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342900" marR="9525" marT="9525" marB="0" anchor="b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u="none" strike="noStrike" kern="12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0,60</a:t>
                      </a:r>
                      <a:endParaRPr lang="es-ES" sz="1400" b="0" i="0" u="none" strike="noStrike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9525" marR="9525" marT="9525" marB="0" anchor="b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400" u="none" strike="noStrike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0.60</a:t>
                      </a:r>
                      <a:endParaRPr lang="es-PA" sz="14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9525" marR="9525" marT="9525" marB="0" anchor="b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400" u="none" strike="noStrike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0.60</a:t>
                      </a:r>
                      <a:endParaRPr lang="es-PA" sz="14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9525" marR="9525" marT="9525" marB="0" anchor="b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99327">
                <a:tc>
                  <a:txBody>
                    <a:bodyPr/>
                    <a:lstStyle/>
                    <a:p>
                      <a:pPr algn="l" fontAlgn="b"/>
                      <a:r>
                        <a:rPr lang="es-PA" sz="1400" u="none" strike="noStrike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Margen Por Litro</a:t>
                      </a:r>
                      <a:endParaRPr lang="es-PA" sz="14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342900" marR="9525" marT="9525" marB="0" anchor="b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u="none" strike="noStrike" kern="12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-0,02</a:t>
                      </a:r>
                      <a:endParaRPr lang="es-ES" sz="1400" b="0" i="0" u="none" strike="noStrike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9525" marR="9525" marT="9525" marB="0" anchor="b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400" u="none" strike="noStrike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0.16</a:t>
                      </a:r>
                      <a:endParaRPr lang="es-PA" sz="14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9525" marR="9525" marT="9525" marB="0" anchor="b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400" u="none" strike="noStrike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0.17</a:t>
                      </a:r>
                      <a:endParaRPr lang="es-PA" sz="14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9525" marR="9525" marT="9525" marB="0" anchor="b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99327">
                <a:tc>
                  <a:txBody>
                    <a:bodyPr/>
                    <a:lstStyle/>
                    <a:p>
                      <a:pPr algn="l" fontAlgn="b"/>
                      <a:r>
                        <a:rPr lang="es-PA" sz="14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Rentabilidad</a:t>
                      </a:r>
                      <a:endParaRPr lang="es-PA" sz="1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342900" marR="9525" marT="9525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u="none" strike="noStrike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-2,8%</a:t>
                      </a:r>
                      <a:endParaRPr lang="es-ES" sz="1400" b="0" i="0" u="none" strike="noStrike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9525" marR="9525" marT="9525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4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36.4%</a:t>
                      </a:r>
                      <a:endParaRPr lang="es-PA" sz="1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9525" marR="9525" marT="9525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4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40.2%</a:t>
                      </a:r>
                      <a:endParaRPr lang="es-PA" sz="1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9525" marR="9525" marT="9525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5" name="8 Flecha a la derecha con bandas"/>
          <p:cNvSpPr/>
          <p:nvPr/>
        </p:nvSpPr>
        <p:spPr>
          <a:xfrm>
            <a:off x="5385048" y="5270262"/>
            <a:ext cx="576064" cy="1080000"/>
          </a:xfrm>
          <a:prstGeom prst="stripedRightArrow">
            <a:avLst>
              <a:gd name="adj1" fmla="val 51881"/>
              <a:gd name="adj2" fmla="val 50000"/>
            </a:avLst>
          </a:prstGeom>
          <a:solidFill>
            <a:srgbClr val="4BACC6">
              <a:alpha val="54118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00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A" sz="1100" dirty="0" smtClean="0">
                <a:latin typeface="Corbel" panose="020B0503020204020204" pitchFamily="34" charset="0"/>
              </a:rPr>
              <a:t>CADE Chiriquí,  junio 30 de </a:t>
            </a:r>
            <a:r>
              <a:rPr lang="es-PA" sz="1800" dirty="0" smtClean="0">
                <a:latin typeface="Corbel" panose="020B0503020204020204" pitchFamily="34" charset="0"/>
              </a:rPr>
              <a:t>2017 </a:t>
            </a:r>
            <a:r>
              <a:rPr lang="es-PA" sz="1100" dirty="0" smtClean="0">
                <a:latin typeface="Corbel" panose="020B0503020204020204" pitchFamily="34" charset="0"/>
              </a:rPr>
              <a:t>/ Dr. J. Juárez M.</a:t>
            </a:r>
            <a:endParaRPr lang="es-PA" sz="1100" dirty="0">
              <a:latin typeface="Corbel" panose="020B0503020204020204" pitchFamily="34" charset="0"/>
            </a:endParaRPr>
          </a:p>
        </p:txBody>
      </p:sp>
      <p:sp>
        <p:nvSpPr>
          <p:cNvPr id="7" name="2 Rectángulo"/>
          <p:cNvSpPr/>
          <p:nvPr/>
        </p:nvSpPr>
        <p:spPr>
          <a:xfrm>
            <a:off x="1712640" y="350019"/>
            <a:ext cx="6005537" cy="486693"/>
          </a:xfrm>
          <a:prstGeom prst="rect">
            <a:avLst/>
          </a:prstGeom>
        </p:spPr>
        <p:txBody>
          <a:bodyPr wrap="none" lIns="116228" tIns="58113" rIns="116228" bIns="58113">
            <a:spAutoFit/>
          </a:bodyPr>
          <a:lstStyle/>
          <a:p>
            <a:pPr>
              <a:buSzPct val="110000"/>
            </a:pPr>
            <a:r>
              <a:rPr lang="es-PA" sz="2400" dirty="0" smtClean="0">
                <a:solidFill>
                  <a:srgbClr val="09109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Estudio de Caso: Finca </a:t>
            </a:r>
            <a:r>
              <a:rPr lang="es-PA" sz="2400" dirty="0" err="1" smtClean="0">
                <a:solidFill>
                  <a:srgbClr val="09109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Edilsa</a:t>
            </a:r>
            <a:r>
              <a:rPr lang="es-PA" sz="2400" dirty="0" smtClean="0">
                <a:solidFill>
                  <a:srgbClr val="09109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julio 2015</a:t>
            </a:r>
            <a:endParaRPr lang="es-PA" sz="2400" dirty="0">
              <a:solidFill>
                <a:srgbClr val="09109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040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F82E0A0-C266-4798-8C8F-B9F91E9DA37E}" type="slidenum">
              <a:rPr lang="es-PA" smtClean="0"/>
              <a:pPr/>
              <a:t>16</a:t>
            </a:fld>
            <a:endParaRPr lang="es-PA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t="6857"/>
          <a:stretch/>
        </p:blipFill>
        <p:spPr bwMode="auto">
          <a:xfrm>
            <a:off x="649684" y="1916832"/>
            <a:ext cx="8767812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A" sz="1100" dirty="0" smtClean="0">
                <a:latin typeface="Corbel" panose="020B0503020204020204" pitchFamily="34" charset="0"/>
              </a:rPr>
              <a:t>CADE Chiriquí,  junio 30 de </a:t>
            </a:r>
            <a:r>
              <a:rPr lang="es-PA" sz="1800" dirty="0" smtClean="0">
                <a:latin typeface="Corbel" panose="020B0503020204020204" pitchFamily="34" charset="0"/>
              </a:rPr>
              <a:t>2017 </a:t>
            </a:r>
            <a:r>
              <a:rPr lang="es-PA" sz="1100" dirty="0" smtClean="0">
                <a:latin typeface="Corbel" panose="020B0503020204020204" pitchFamily="34" charset="0"/>
              </a:rPr>
              <a:t>/ Dr. J. Juárez M.</a:t>
            </a:r>
            <a:endParaRPr lang="es-PA" sz="1100" dirty="0">
              <a:latin typeface="Corbel" panose="020B0503020204020204" pitchFamily="34" charset="0"/>
            </a:endParaRPr>
          </a:p>
        </p:txBody>
      </p:sp>
      <p:sp>
        <p:nvSpPr>
          <p:cNvPr id="6" name="2 Rectángulo"/>
          <p:cNvSpPr/>
          <p:nvPr/>
        </p:nvSpPr>
        <p:spPr>
          <a:xfrm>
            <a:off x="1758345" y="1214115"/>
            <a:ext cx="6363007" cy="486693"/>
          </a:xfrm>
          <a:prstGeom prst="rect">
            <a:avLst/>
          </a:prstGeom>
        </p:spPr>
        <p:txBody>
          <a:bodyPr wrap="none" lIns="116228" tIns="58113" rIns="116228" bIns="58113">
            <a:spAutoFit/>
          </a:bodyPr>
          <a:lstStyle/>
          <a:p>
            <a:pPr>
              <a:buSzPct val="110000"/>
            </a:pPr>
            <a:r>
              <a:rPr lang="es-PA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Proyección de hato con </a:t>
            </a:r>
            <a:r>
              <a:rPr lang="es-PA" sz="2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Parámetros actuales</a:t>
            </a:r>
            <a:endParaRPr lang="es-PA" sz="2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2 Rectángulo"/>
          <p:cNvSpPr/>
          <p:nvPr/>
        </p:nvSpPr>
        <p:spPr>
          <a:xfrm>
            <a:off x="1712640" y="350019"/>
            <a:ext cx="6005537" cy="486693"/>
          </a:xfrm>
          <a:prstGeom prst="rect">
            <a:avLst/>
          </a:prstGeom>
        </p:spPr>
        <p:txBody>
          <a:bodyPr wrap="none" lIns="116228" tIns="58113" rIns="116228" bIns="58113">
            <a:spAutoFit/>
          </a:bodyPr>
          <a:lstStyle/>
          <a:p>
            <a:pPr>
              <a:buSzPct val="110000"/>
            </a:pPr>
            <a:r>
              <a:rPr lang="es-PA" sz="2400" dirty="0" smtClean="0">
                <a:solidFill>
                  <a:srgbClr val="09109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Estudio de Caso: Finca </a:t>
            </a:r>
            <a:r>
              <a:rPr lang="es-PA" sz="2400" dirty="0" err="1" smtClean="0">
                <a:solidFill>
                  <a:srgbClr val="09109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Edilsa</a:t>
            </a:r>
            <a:r>
              <a:rPr lang="es-PA" sz="2400" dirty="0" smtClean="0">
                <a:solidFill>
                  <a:srgbClr val="09109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julio 2015</a:t>
            </a:r>
            <a:endParaRPr lang="es-PA" sz="2400" dirty="0">
              <a:solidFill>
                <a:srgbClr val="09109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2531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F82E0A0-C266-4798-8C8F-B9F91E9DA37E}" type="slidenum">
              <a:rPr lang="es-PA" smtClean="0"/>
              <a:pPr/>
              <a:t>17</a:t>
            </a:fld>
            <a:endParaRPr lang="es-PA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t="6901"/>
          <a:stretch/>
        </p:blipFill>
        <p:spPr bwMode="auto">
          <a:xfrm>
            <a:off x="560512" y="1916832"/>
            <a:ext cx="8741652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A" sz="1100" dirty="0" smtClean="0">
                <a:latin typeface="Corbel" panose="020B0503020204020204" pitchFamily="34" charset="0"/>
              </a:rPr>
              <a:t>CADE Chiriquí,  junio 30 de </a:t>
            </a:r>
            <a:r>
              <a:rPr lang="es-PA" sz="1800" dirty="0" smtClean="0">
                <a:latin typeface="Corbel" panose="020B0503020204020204" pitchFamily="34" charset="0"/>
              </a:rPr>
              <a:t>2017 </a:t>
            </a:r>
            <a:r>
              <a:rPr lang="es-PA" sz="1100" dirty="0" smtClean="0">
                <a:latin typeface="Corbel" panose="020B0503020204020204" pitchFamily="34" charset="0"/>
              </a:rPr>
              <a:t>/ Dr. J. Juárez M.</a:t>
            </a:r>
            <a:endParaRPr lang="es-PA" sz="1100" dirty="0">
              <a:latin typeface="Corbel" panose="020B0503020204020204" pitchFamily="34" charset="0"/>
            </a:endParaRPr>
          </a:p>
        </p:txBody>
      </p:sp>
      <p:sp>
        <p:nvSpPr>
          <p:cNvPr id="6" name="2 Rectángulo"/>
          <p:cNvSpPr/>
          <p:nvPr/>
        </p:nvSpPr>
        <p:spPr>
          <a:xfrm>
            <a:off x="1901394" y="1286123"/>
            <a:ext cx="6003934" cy="486693"/>
          </a:xfrm>
          <a:prstGeom prst="rect">
            <a:avLst/>
          </a:prstGeom>
        </p:spPr>
        <p:txBody>
          <a:bodyPr wrap="none" lIns="116228" tIns="58113" rIns="116228" bIns="58113">
            <a:spAutoFit/>
          </a:bodyPr>
          <a:lstStyle/>
          <a:p>
            <a:pPr>
              <a:buSzPct val="110000"/>
            </a:pPr>
            <a:r>
              <a:rPr lang="es-PA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Proyección de hato con </a:t>
            </a:r>
            <a:r>
              <a:rPr lang="es-PA" sz="2400" dirty="0" smtClean="0">
                <a:ln w="0"/>
                <a:solidFill>
                  <a:srgbClr val="004DE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Asistencia técnica</a:t>
            </a:r>
            <a:endParaRPr lang="es-PA" sz="2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004DE6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2 Rectángulo"/>
          <p:cNvSpPr/>
          <p:nvPr/>
        </p:nvSpPr>
        <p:spPr>
          <a:xfrm>
            <a:off x="1712640" y="350019"/>
            <a:ext cx="6005537" cy="486693"/>
          </a:xfrm>
          <a:prstGeom prst="rect">
            <a:avLst/>
          </a:prstGeom>
        </p:spPr>
        <p:txBody>
          <a:bodyPr wrap="none" lIns="116228" tIns="58113" rIns="116228" bIns="58113">
            <a:spAutoFit/>
          </a:bodyPr>
          <a:lstStyle/>
          <a:p>
            <a:pPr>
              <a:buSzPct val="110000"/>
            </a:pPr>
            <a:r>
              <a:rPr lang="es-PA" sz="2400" dirty="0" smtClean="0">
                <a:solidFill>
                  <a:srgbClr val="09109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Estudio de Caso: Finca </a:t>
            </a:r>
            <a:r>
              <a:rPr lang="es-PA" sz="2400" dirty="0" err="1" smtClean="0">
                <a:solidFill>
                  <a:srgbClr val="09109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Edilsa</a:t>
            </a:r>
            <a:r>
              <a:rPr lang="es-PA" sz="2400" dirty="0" smtClean="0">
                <a:solidFill>
                  <a:srgbClr val="09109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julio 2015</a:t>
            </a:r>
            <a:endParaRPr lang="es-PA" sz="2400" dirty="0">
              <a:solidFill>
                <a:srgbClr val="09109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5629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F82E0A0-C266-4798-8C8F-B9F91E9DA37E}" type="slidenum">
              <a:rPr lang="es-PA" smtClean="0"/>
              <a:pPr/>
              <a:t>18</a:t>
            </a:fld>
            <a:endParaRPr lang="es-PA" dirty="0"/>
          </a:p>
        </p:txBody>
      </p:sp>
      <p:grpSp>
        <p:nvGrpSpPr>
          <p:cNvPr id="4" name="7 Grupo"/>
          <p:cNvGrpSpPr/>
          <p:nvPr/>
        </p:nvGrpSpPr>
        <p:grpSpPr>
          <a:xfrm>
            <a:off x="416496" y="2132856"/>
            <a:ext cx="8712968" cy="3888432"/>
            <a:chOff x="56456" y="1244401"/>
            <a:chExt cx="9720000" cy="4344839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 rotWithShape="1">
            <a:blip r:embed="rId2" cstate="print"/>
            <a:srcRect t="6154"/>
            <a:stretch/>
          </p:blipFill>
          <p:spPr bwMode="auto">
            <a:xfrm>
              <a:off x="56456" y="1244401"/>
              <a:ext cx="9720000" cy="43448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6" name="6 Conector recto"/>
            <p:cNvCxnSpPr/>
            <p:nvPr/>
          </p:nvCxnSpPr>
          <p:spPr>
            <a:xfrm>
              <a:off x="173176" y="5373216"/>
              <a:ext cx="9216000" cy="0"/>
            </a:xfrm>
            <a:prstGeom prst="line">
              <a:avLst/>
            </a:prstGeom>
            <a:ln w="19050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A" sz="1100" dirty="0" smtClean="0">
                <a:latin typeface="Corbel" panose="020B0503020204020204" pitchFamily="34" charset="0"/>
              </a:rPr>
              <a:t>CADE Chiriquí,  junio 30 de </a:t>
            </a:r>
            <a:r>
              <a:rPr lang="es-PA" sz="1800" dirty="0" smtClean="0">
                <a:latin typeface="Corbel" panose="020B0503020204020204" pitchFamily="34" charset="0"/>
              </a:rPr>
              <a:t>2017 </a:t>
            </a:r>
            <a:r>
              <a:rPr lang="es-PA" sz="1100" dirty="0" smtClean="0">
                <a:latin typeface="Corbel" panose="020B0503020204020204" pitchFamily="34" charset="0"/>
              </a:rPr>
              <a:t>/ Dr. J. Juárez M.</a:t>
            </a:r>
            <a:endParaRPr lang="es-PA" sz="1100" dirty="0">
              <a:latin typeface="Corbel" panose="020B0503020204020204" pitchFamily="34" charset="0"/>
            </a:endParaRPr>
          </a:p>
        </p:txBody>
      </p:sp>
      <p:sp>
        <p:nvSpPr>
          <p:cNvPr id="8" name="2 Rectángulo"/>
          <p:cNvSpPr/>
          <p:nvPr/>
        </p:nvSpPr>
        <p:spPr>
          <a:xfrm>
            <a:off x="2546691" y="1224568"/>
            <a:ext cx="4854581" cy="548248"/>
          </a:xfrm>
          <a:prstGeom prst="rect">
            <a:avLst/>
          </a:prstGeom>
        </p:spPr>
        <p:txBody>
          <a:bodyPr wrap="none" lIns="116228" tIns="58113" rIns="116228" bIns="58113">
            <a:spAutoFit/>
          </a:bodyPr>
          <a:lstStyle/>
          <a:p>
            <a:pPr>
              <a:buSzPct val="110000"/>
            </a:pPr>
            <a:r>
              <a:rPr lang="es-PA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Comparación de </a:t>
            </a:r>
            <a:r>
              <a:rPr lang="es-PA" sz="2800" dirty="0" smtClean="0">
                <a:solidFill>
                  <a:srgbClr val="004D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Es</a:t>
            </a:r>
            <a:r>
              <a:rPr lang="es-PA" sz="2800" dirty="0" smtClean="0">
                <a:ln w="0"/>
                <a:solidFill>
                  <a:srgbClr val="004DE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cenarios</a:t>
            </a:r>
            <a:endParaRPr lang="es-PA" sz="28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004DE6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9" name="2 Rectángulo"/>
          <p:cNvSpPr/>
          <p:nvPr/>
        </p:nvSpPr>
        <p:spPr>
          <a:xfrm>
            <a:off x="1712640" y="350019"/>
            <a:ext cx="6005537" cy="486693"/>
          </a:xfrm>
          <a:prstGeom prst="rect">
            <a:avLst/>
          </a:prstGeom>
        </p:spPr>
        <p:txBody>
          <a:bodyPr wrap="none" lIns="116228" tIns="58113" rIns="116228" bIns="58113">
            <a:spAutoFit/>
          </a:bodyPr>
          <a:lstStyle/>
          <a:p>
            <a:pPr>
              <a:buSzPct val="110000"/>
            </a:pPr>
            <a:r>
              <a:rPr lang="es-PA" sz="2400" dirty="0" smtClean="0">
                <a:solidFill>
                  <a:srgbClr val="09109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Estudio de Caso: Finca </a:t>
            </a:r>
            <a:r>
              <a:rPr lang="es-PA" sz="2400" dirty="0" err="1" smtClean="0">
                <a:solidFill>
                  <a:srgbClr val="09109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Edilsa</a:t>
            </a:r>
            <a:r>
              <a:rPr lang="es-PA" sz="2400" dirty="0" smtClean="0">
                <a:solidFill>
                  <a:srgbClr val="09109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julio 2015</a:t>
            </a:r>
            <a:endParaRPr lang="es-PA" sz="2400" dirty="0">
              <a:solidFill>
                <a:srgbClr val="09109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126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F82E0A0-C266-4798-8C8F-B9F91E9DA37E}" type="slidenum">
              <a:rPr lang="es-PA" smtClean="0"/>
              <a:pPr/>
              <a:t>19</a:t>
            </a:fld>
            <a:endParaRPr lang="es-PA" dirty="0"/>
          </a:p>
        </p:txBody>
      </p:sp>
      <p:sp>
        <p:nvSpPr>
          <p:cNvPr id="4" name="Rectangle 3"/>
          <p:cNvSpPr txBox="1">
            <a:spLocks/>
          </p:cNvSpPr>
          <p:nvPr/>
        </p:nvSpPr>
        <p:spPr>
          <a:xfrm>
            <a:off x="776536" y="2823091"/>
            <a:ext cx="8359080" cy="1974061"/>
          </a:xfrm>
          <a:prstGeom prst="rect">
            <a:avLst/>
          </a:prstGeom>
        </p:spPr>
        <p:txBody>
          <a:bodyPr/>
          <a:lstStyle>
            <a:lvl1pPr algn="ctr" defTabSz="495285" rtl="0" eaLnBrk="1" latinLnBrk="0" hangingPunct="1">
              <a:spcBef>
                <a:spcPct val="0"/>
              </a:spcBef>
              <a:buNone/>
              <a:defRPr sz="476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400" b="1" cap="all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  <a:latin typeface="Corbel" panose="020B0503020204020204" pitchFamily="34" charset="0"/>
              </a:rPr>
              <a:t>Muchas Gracias…</a:t>
            </a:r>
            <a:endParaRPr lang="es-ES" sz="4400" b="1" cap="all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pic>
        <p:nvPicPr>
          <p:cNvPr id="5" name="Picture 8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988840" y="3717032"/>
            <a:ext cx="2088232" cy="2088232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A" sz="1100" dirty="0" smtClean="0">
                <a:latin typeface="Corbel" panose="020B0503020204020204" pitchFamily="34" charset="0"/>
              </a:rPr>
              <a:t>CADE Chiriquí,  junio 30 de </a:t>
            </a:r>
            <a:r>
              <a:rPr lang="es-PA" sz="1800" dirty="0" smtClean="0">
                <a:latin typeface="Corbel" panose="020B0503020204020204" pitchFamily="34" charset="0"/>
              </a:rPr>
              <a:t>2017 </a:t>
            </a:r>
            <a:r>
              <a:rPr lang="es-PA" sz="1100" dirty="0" smtClean="0">
                <a:latin typeface="Corbel" panose="020B0503020204020204" pitchFamily="34" charset="0"/>
              </a:rPr>
              <a:t>/ Dr. J. Juárez M.</a:t>
            </a:r>
            <a:endParaRPr lang="es-PA" sz="11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72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upo 44"/>
          <p:cNvGrpSpPr/>
          <p:nvPr/>
        </p:nvGrpSpPr>
        <p:grpSpPr>
          <a:xfrm>
            <a:off x="6703362" y="4956260"/>
            <a:ext cx="1093533" cy="1259668"/>
            <a:chOff x="10366118" y="1988841"/>
            <a:chExt cx="1008000" cy="991814"/>
          </a:xfrm>
        </p:grpSpPr>
        <p:sp>
          <p:nvSpPr>
            <p:cNvPr id="32" name="21 Rectángulo redondeado"/>
            <p:cNvSpPr/>
            <p:nvPr/>
          </p:nvSpPr>
          <p:spPr>
            <a:xfrm>
              <a:off x="10366120" y="2390928"/>
              <a:ext cx="832696" cy="589727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33" name="22 Forma libre"/>
            <p:cNvSpPr/>
            <p:nvPr/>
          </p:nvSpPr>
          <p:spPr>
            <a:xfrm>
              <a:off x="10366118" y="1988841"/>
              <a:ext cx="1008000" cy="904248"/>
            </a:xfrm>
            <a:custGeom>
              <a:avLst/>
              <a:gdLst>
                <a:gd name="connsiteX0" fmla="*/ 0 w 1655454"/>
                <a:gd name="connsiteY0" fmla="*/ 312023 h 1616451"/>
                <a:gd name="connsiteX1" fmla="*/ 0 w 1655454"/>
                <a:gd name="connsiteY1" fmla="*/ 1616451 h 1616451"/>
                <a:gd name="connsiteX2" fmla="*/ 82339 w 1655454"/>
                <a:gd name="connsiteY2" fmla="*/ 1547113 h 1616451"/>
                <a:gd name="connsiteX3" fmla="*/ 108341 w 1655454"/>
                <a:gd name="connsiteY3" fmla="*/ 1456106 h 1616451"/>
                <a:gd name="connsiteX4" fmla="*/ 86673 w 1655454"/>
                <a:gd name="connsiteY4" fmla="*/ 1378101 h 1616451"/>
                <a:gd name="connsiteX5" fmla="*/ 112674 w 1655454"/>
                <a:gd name="connsiteY5" fmla="*/ 1278427 h 1616451"/>
                <a:gd name="connsiteX6" fmla="*/ 112674 w 1655454"/>
                <a:gd name="connsiteY6" fmla="*/ 1165752 h 1616451"/>
                <a:gd name="connsiteX7" fmla="*/ 134343 w 1655454"/>
                <a:gd name="connsiteY7" fmla="*/ 1131083 h 1616451"/>
                <a:gd name="connsiteX8" fmla="*/ 164678 w 1655454"/>
                <a:gd name="connsiteY8" fmla="*/ 1044410 h 1616451"/>
                <a:gd name="connsiteX9" fmla="*/ 156011 w 1655454"/>
                <a:gd name="connsiteY9" fmla="*/ 979405 h 1616451"/>
                <a:gd name="connsiteX10" fmla="*/ 182013 w 1655454"/>
                <a:gd name="connsiteY10" fmla="*/ 918734 h 1616451"/>
                <a:gd name="connsiteX11" fmla="*/ 238350 w 1655454"/>
                <a:gd name="connsiteY11" fmla="*/ 866730 h 1616451"/>
                <a:gd name="connsiteX12" fmla="*/ 268686 w 1655454"/>
                <a:gd name="connsiteY12" fmla="*/ 901399 h 1616451"/>
                <a:gd name="connsiteX13" fmla="*/ 251351 w 1655454"/>
                <a:gd name="connsiteY13" fmla="*/ 996740 h 1616451"/>
                <a:gd name="connsiteX14" fmla="*/ 234017 w 1655454"/>
                <a:gd name="connsiteY14" fmla="*/ 1031409 h 1616451"/>
                <a:gd name="connsiteX15" fmla="*/ 234017 w 1655454"/>
                <a:gd name="connsiteY15" fmla="*/ 1096413 h 1616451"/>
                <a:gd name="connsiteX16" fmla="*/ 208015 w 1655454"/>
                <a:gd name="connsiteY16" fmla="*/ 1148417 h 1616451"/>
                <a:gd name="connsiteX17" fmla="*/ 229683 w 1655454"/>
                <a:gd name="connsiteY17" fmla="*/ 1161418 h 1616451"/>
                <a:gd name="connsiteX18" fmla="*/ 277353 w 1655454"/>
                <a:gd name="connsiteY18" fmla="*/ 1135416 h 1616451"/>
                <a:gd name="connsiteX19" fmla="*/ 273019 w 1655454"/>
                <a:gd name="connsiteY19" fmla="*/ 1196087 h 1616451"/>
                <a:gd name="connsiteX20" fmla="*/ 273019 w 1655454"/>
                <a:gd name="connsiteY20" fmla="*/ 1282760 h 1616451"/>
                <a:gd name="connsiteX21" fmla="*/ 260019 w 1655454"/>
                <a:gd name="connsiteY21" fmla="*/ 1356432 h 1616451"/>
                <a:gd name="connsiteX22" fmla="*/ 229683 w 1655454"/>
                <a:gd name="connsiteY22" fmla="*/ 1408436 h 1616451"/>
                <a:gd name="connsiteX23" fmla="*/ 229683 w 1655454"/>
                <a:gd name="connsiteY23" fmla="*/ 1443105 h 1616451"/>
                <a:gd name="connsiteX24" fmla="*/ 281687 w 1655454"/>
                <a:gd name="connsiteY24" fmla="*/ 1490776 h 1616451"/>
                <a:gd name="connsiteX25" fmla="*/ 320690 w 1655454"/>
                <a:gd name="connsiteY25" fmla="*/ 1443105 h 1616451"/>
                <a:gd name="connsiteX26" fmla="*/ 368360 w 1655454"/>
                <a:gd name="connsiteY26" fmla="*/ 1443105 h 1616451"/>
                <a:gd name="connsiteX27" fmla="*/ 390028 w 1655454"/>
                <a:gd name="connsiteY27" fmla="*/ 1473441 h 1616451"/>
                <a:gd name="connsiteX28" fmla="*/ 442032 w 1655454"/>
                <a:gd name="connsiteY28" fmla="*/ 1438772 h 1616451"/>
                <a:gd name="connsiteX29" fmla="*/ 472367 w 1655454"/>
                <a:gd name="connsiteY29" fmla="*/ 1282760 h 1616451"/>
                <a:gd name="connsiteX30" fmla="*/ 472367 w 1655454"/>
                <a:gd name="connsiteY30" fmla="*/ 1282760 h 1616451"/>
                <a:gd name="connsiteX31" fmla="*/ 511370 w 1655454"/>
                <a:gd name="connsiteY31" fmla="*/ 1287094 h 1616451"/>
                <a:gd name="connsiteX32" fmla="*/ 489702 w 1655454"/>
                <a:gd name="connsiteY32" fmla="*/ 1399769 h 1616451"/>
                <a:gd name="connsiteX33" fmla="*/ 520037 w 1655454"/>
                <a:gd name="connsiteY33" fmla="*/ 1399769 h 1616451"/>
                <a:gd name="connsiteX34" fmla="*/ 606710 w 1655454"/>
                <a:gd name="connsiteY34" fmla="*/ 1308762 h 1616451"/>
                <a:gd name="connsiteX35" fmla="*/ 671715 w 1655454"/>
                <a:gd name="connsiteY35" fmla="*/ 1365100 h 1616451"/>
                <a:gd name="connsiteX36" fmla="*/ 749721 w 1655454"/>
                <a:gd name="connsiteY36" fmla="*/ 1373767 h 1616451"/>
                <a:gd name="connsiteX37" fmla="*/ 793057 w 1655454"/>
                <a:gd name="connsiteY37" fmla="*/ 1079079 h 1616451"/>
                <a:gd name="connsiteX38" fmla="*/ 905732 w 1655454"/>
                <a:gd name="connsiteY38" fmla="*/ 905733 h 1616451"/>
                <a:gd name="connsiteX39" fmla="*/ 1044409 w 1655454"/>
                <a:gd name="connsiteY39" fmla="*/ 814726 h 1616451"/>
                <a:gd name="connsiteX40" fmla="*/ 1213421 w 1655454"/>
                <a:gd name="connsiteY40" fmla="*/ 754055 h 1616451"/>
                <a:gd name="connsiteX41" fmla="*/ 1287093 w 1655454"/>
                <a:gd name="connsiteY41" fmla="*/ 754055 h 1616451"/>
                <a:gd name="connsiteX42" fmla="*/ 1339097 w 1655454"/>
                <a:gd name="connsiteY42" fmla="*/ 784391 h 1616451"/>
                <a:gd name="connsiteX43" fmla="*/ 1460439 w 1655454"/>
                <a:gd name="connsiteY43" fmla="*/ 806059 h 1616451"/>
                <a:gd name="connsiteX44" fmla="*/ 1581782 w 1655454"/>
                <a:gd name="connsiteY44" fmla="*/ 758389 h 1616451"/>
                <a:gd name="connsiteX45" fmla="*/ 1625118 w 1655454"/>
                <a:gd name="connsiteY45" fmla="*/ 702051 h 1616451"/>
                <a:gd name="connsiteX46" fmla="*/ 1642453 w 1655454"/>
                <a:gd name="connsiteY46" fmla="*/ 628379 h 1616451"/>
                <a:gd name="connsiteX47" fmla="*/ 1655454 w 1655454"/>
                <a:gd name="connsiteY47" fmla="*/ 576376 h 1616451"/>
                <a:gd name="connsiteX48" fmla="*/ 1603450 w 1655454"/>
                <a:gd name="connsiteY48" fmla="*/ 546040 h 1616451"/>
                <a:gd name="connsiteX49" fmla="*/ 1512443 w 1655454"/>
                <a:gd name="connsiteY49" fmla="*/ 472368 h 1616451"/>
                <a:gd name="connsiteX50" fmla="*/ 1421437 w 1655454"/>
                <a:gd name="connsiteY50" fmla="*/ 329358 h 1616451"/>
                <a:gd name="connsiteX51" fmla="*/ 1339097 w 1655454"/>
                <a:gd name="connsiteY51" fmla="*/ 182013 h 1616451"/>
                <a:gd name="connsiteX52" fmla="*/ 1360765 w 1655454"/>
                <a:gd name="connsiteY52" fmla="*/ 121342 h 1616451"/>
                <a:gd name="connsiteX53" fmla="*/ 1326096 w 1655454"/>
                <a:gd name="connsiteY53" fmla="*/ 47670 h 1616451"/>
                <a:gd name="connsiteX54" fmla="*/ 1265425 w 1655454"/>
                <a:gd name="connsiteY54" fmla="*/ 73672 h 1616451"/>
                <a:gd name="connsiteX55" fmla="*/ 1209088 w 1655454"/>
                <a:gd name="connsiteY55" fmla="*/ 17335 h 1616451"/>
                <a:gd name="connsiteX56" fmla="*/ 1157084 w 1655454"/>
                <a:gd name="connsiteY56" fmla="*/ 0 h 1616451"/>
                <a:gd name="connsiteX57" fmla="*/ 1100746 w 1655454"/>
                <a:gd name="connsiteY57" fmla="*/ 65005 h 1616451"/>
                <a:gd name="connsiteX58" fmla="*/ 1053076 w 1655454"/>
                <a:gd name="connsiteY58" fmla="*/ 112675 h 1616451"/>
                <a:gd name="connsiteX59" fmla="*/ 1009740 w 1655454"/>
                <a:gd name="connsiteY59" fmla="*/ 112675 h 1616451"/>
                <a:gd name="connsiteX60" fmla="*/ 927401 w 1655454"/>
                <a:gd name="connsiteY60" fmla="*/ 199348 h 1616451"/>
                <a:gd name="connsiteX61" fmla="*/ 832060 w 1655454"/>
                <a:gd name="connsiteY61" fmla="*/ 229684 h 1616451"/>
                <a:gd name="connsiteX62" fmla="*/ 676049 w 1655454"/>
                <a:gd name="connsiteY62" fmla="*/ 255685 h 1616451"/>
                <a:gd name="connsiteX63" fmla="*/ 515704 w 1655454"/>
                <a:gd name="connsiteY63" fmla="*/ 264353 h 1616451"/>
                <a:gd name="connsiteX64" fmla="*/ 476701 w 1655454"/>
                <a:gd name="connsiteY64" fmla="*/ 238351 h 1616451"/>
                <a:gd name="connsiteX65" fmla="*/ 572041 w 1655454"/>
                <a:gd name="connsiteY65" fmla="*/ 476702 h 1616451"/>
                <a:gd name="connsiteX66" fmla="*/ 598043 w 1655454"/>
                <a:gd name="connsiteY66" fmla="*/ 654381 h 1616451"/>
                <a:gd name="connsiteX67" fmla="*/ 593710 w 1655454"/>
                <a:gd name="connsiteY67" fmla="*/ 853729 h 1616451"/>
                <a:gd name="connsiteX68" fmla="*/ 572041 w 1655454"/>
                <a:gd name="connsiteY68" fmla="*/ 853729 h 1616451"/>
                <a:gd name="connsiteX69" fmla="*/ 511370 w 1655454"/>
                <a:gd name="connsiteY69" fmla="*/ 749722 h 1616451"/>
                <a:gd name="connsiteX70" fmla="*/ 472367 w 1655454"/>
                <a:gd name="connsiteY70" fmla="*/ 576376 h 1616451"/>
                <a:gd name="connsiteX71" fmla="*/ 429031 w 1655454"/>
                <a:gd name="connsiteY71" fmla="*/ 455033 h 1616451"/>
                <a:gd name="connsiteX72" fmla="*/ 377027 w 1655454"/>
                <a:gd name="connsiteY72" fmla="*/ 381361 h 1616451"/>
                <a:gd name="connsiteX73" fmla="*/ 316356 w 1655454"/>
                <a:gd name="connsiteY73" fmla="*/ 355359 h 1616451"/>
                <a:gd name="connsiteX74" fmla="*/ 238350 w 1655454"/>
                <a:gd name="connsiteY74" fmla="*/ 377028 h 1616451"/>
                <a:gd name="connsiteX75" fmla="*/ 199347 w 1655454"/>
                <a:gd name="connsiteY75" fmla="*/ 429031 h 1616451"/>
                <a:gd name="connsiteX76" fmla="*/ 156011 w 1655454"/>
                <a:gd name="connsiteY76" fmla="*/ 455033 h 1616451"/>
                <a:gd name="connsiteX77" fmla="*/ 117008 w 1655454"/>
                <a:gd name="connsiteY77" fmla="*/ 437699 h 1616451"/>
                <a:gd name="connsiteX78" fmla="*/ 86673 w 1655454"/>
                <a:gd name="connsiteY78" fmla="*/ 381361 h 1616451"/>
                <a:gd name="connsiteX79" fmla="*/ 86673 w 1655454"/>
                <a:gd name="connsiteY79" fmla="*/ 316357 h 1616451"/>
                <a:gd name="connsiteX80" fmla="*/ 0 w 1655454"/>
                <a:gd name="connsiteY80" fmla="*/ 312023 h 1616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</a:cxnLst>
              <a:rect l="l" t="t" r="r" b="b"/>
              <a:pathLst>
                <a:path w="1655454" h="1616451">
                  <a:moveTo>
                    <a:pt x="0" y="312023"/>
                  </a:moveTo>
                  <a:lnTo>
                    <a:pt x="0" y="1616451"/>
                  </a:lnTo>
                  <a:lnTo>
                    <a:pt x="82339" y="1547113"/>
                  </a:lnTo>
                  <a:lnTo>
                    <a:pt x="108341" y="1456106"/>
                  </a:lnTo>
                  <a:lnTo>
                    <a:pt x="86673" y="1378101"/>
                  </a:lnTo>
                  <a:lnTo>
                    <a:pt x="112674" y="1278427"/>
                  </a:lnTo>
                  <a:lnTo>
                    <a:pt x="112674" y="1165752"/>
                  </a:lnTo>
                  <a:lnTo>
                    <a:pt x="134343" y="1131083"/>
                  </a:lnTo>
                  <a:lnTo>
                    <a:pt x="164678" y="1044410"/>
                  </a:lnTo>
                  <a:lnTo>
                    <a:pt x="156011" y="979405"/>
                  </a:lnTo>
                  <a:lnTo>
                    <a:pt x="182013" y="918734"/>
                  </a:lnTo>
                  <a:lnTo>
                    <a:pt x="238350" y="866730"/>
                  </a:lnTo>
                  <a:lnTo>
                    <a:pt x="268686" y="901399"/>
                  </a:lnTo>
                  <a:lnTo>
                    <a:pt x="251351" y="996740"/>
                  </a:lnTo>
                  <a:lnTo>
                    <a:pt x="234017" y="1031409"/>
                  </a:lnTo>
                  <a:lnTo>
                    <a:pt x="234017" y="1096413"/>
                  </a:lnTo>
                  <a:lnTo>
                    <a:pt x="208015" y="1148417"/>
                  </a:lnTo>
                  <a:lnTo>
                    <a:pt x="229683" y="1161418"/>
                  </a:lnTo>
                  <a:lnTo>
                    <a:pt x="277353" y="1135416"/>
                  </a:lnTo>
                  <a:lnTo>
                    <a:pt x="273019" y="1196087"/>
                  </a:lnTo>
                  <a:lnTo>
                    <a:pt x="273019" y="1282760"/>
                  </a:lnTo>
                  <a:lnTo>
                    <a:pt x="260019" y="1356432"/>
                  </a:lnTo>
                  <a:lnTo>
                    <a:pt x="229683" y="1408436"/>
                  </a:lnTo>
                  <a:lnTo>
                    <a:pt x="229683" y="1443105"/>
                  </a:lnTo>
                  <a:lnTo>
                    <a:pt x="281687" y="1490776"/>
                  </a:lnTo>
                  <a:lnTo>
                    <a:pt x="320690" y="1443105"/>
                  </a:lnTo>
                  <a:lnTo>
                    <a:pt x="368360" y="1443105"/>
                  </a:lnTo>
                  <a:lnTo>
                    <a:pt x="390028" y="1473441"/>
                  </a:lnTo>
                  <a:lnTo>
                    <a:pt x="442032" y="1438772"/>
                  </a:lnTo>
                  <a:lnTo>
                    <a:pt x="472367" y="1282760"/>
                  </a:lnTo>
                  <a:lnTo>
                    <a:pt x="472367" y="1282760"/>
                  </a:lnTo>
                  <a:lnTo>
                    <a:pt x="511370" y="1287094"/>
                  </a:lnTo>
                  <a:lnTo>
                    <a:pt x="489702" y="1399769"/>
                  </a:lnTo>
                  <a:lnTo>
                    <a:pt x="520037" y="1399769"/>
                  </a:lnTo>
                  <a:lnTo>
                    <a:pt x="606710" y="1308762"/>
                  </a:lnTo>
                  <a:lnTo>
                    <a:pt x="671715" y="1365100"/>
                  </a:lnTo>
                  <a:lnTo>
                    <a:pt x="749721" y="1373767"/>
                  </a:lnTo>
                  <a:lnTo>
                    <a:pt x="793057" y="1079079"/>
                  </a:lnTo>
                  <a:lnTo>
                    <a:pt x="905732" y="905733"/>
                  </a:lnTo>
                  <a:lnTo>
                    <a:pt x="1044409" y="814726"/>
                  </a:lnTo>
                  <a:lnTo>
                    <a:pt x="1213421" y="754055"/>
                  </a:lnTo>
                  <a:lnTo>
                    <a:pt x="1287093" y="754055"/>
                  </a:lnTo>
                  <a:lnTo>
                    <a:pt x="1339097" y="784391"/>
                  </a:lnTo>
                  <a:lnTo>
                    <a:pt x="1460439" y="806059"/>
                  </a:lnTo>
                  <a:lnTo>
                    <a:pt x="1581782" y="758389"/>
                  </a:lnTo>
                  <a:lnTo>
                    <a:pt x="1625118" y="702051"/>
                  </a:lnTo>
                  <a:lnTo>
                    <a:pt x="1642453" y="628379"/>
                  </a:lnTo>
                  <a:lnTo>
                    <a:pt x="1655454" y="576376"/>
                  </a:lnTo>
                  <a:lnTo>
                    <a:pt x="1603450" y="546040"/>
                  </a:lnTo>
                  <a:lnTo>
                    <a:pt x="1512443" y="472368"/>
                  </a:lnTo>
                  <a:lnTo>
                    <a:pt x="1421437" y="329358"/>
                  </a:lnTo>
                  <a:lnTo>
                    <a:pt x="1339097" y="182013"/>
                  </a:lnTo>
                  <a:lnTo>
                    <a:pt x="1360765" y="121342"/>
                  </a:lnTo>
                  <a:lnTo>
                    <a:pt x="1326096" y="47670"/>
                  </a:lnTo>
                  <a:lnTo>
                    <a:pt x="1265425" y="73672"/>
                  </a:lnTo>
                  <a:lnTo>
                    <a:pt x="1209088" y="17335"/>
                  </a:lnTo>
                  <a:lnTo>
                    <a:pt x="1157084" y="0"/>
                  </a:lnTo>
                  <a:lnTo>
                    <a:pt x="1100746" y="65005"/>
                  </a:lnTo>
                  <a:lnTo>
                    <a:pt x="1053076" y="112675"/>
                  </a:lnTo>
                  <a:lnTo>
                    <a:pt x="1009740" y="112675"/>
                  </a:lnTo>
                  <a:lnTo>
                    <a:pt x="927401" y="199348"/>
                  </a:lnTo>
                  <a:lnTo>
                    <a:pt x="832060" y="229684"/>
                  </a:lnTo>
                  <a:lnTo>
                    <a:pt x="676049" y="255685"/>
                  </a:lnTo>
                  <a:lnTo>
                    <a:pt x="515704" y="264353"/>
                  </a:lnTo>
                  <a:lnTo>
                    <a:pt x="476701" y="238351"/>
                  </a:lnTo>
                  <a:lnTo>
                    <a:pt x="572041" y="476702"/>
                  </a:lnTo>
                  <a:lnTo>
                    <a:pt x="598043" y="654381"/>
                  </a:lnTo>
                  <a:cubicBezTo>
                    <a:pt x="596599" y="720830"/>
                    <a:pt x="595154" y="787280"/>
                    <a:pt x="593710" y="853729"/>
                  </a:cubicBezTo>
                  <a:lnTo>
                    <a:pt x="572041" y="853729"/>
                  </a:lnTo>
                  <a:lnTo>
                    <a:pt x="511370" y="749722"/>
                  </a:lnTo>
                  <a:lnTo>
                    <a:pt x="472367" y="576376"/>
                  </a:lnTo>
                  <a:lnTo>
                    <a:pt x="429031" y="455033"/>
                  </a:lnTo>
                  <a:lnTo>
                    <a:pt x="377027" y="381361"/>
                  </a:lnTo>
                  <a:lnTo>
                    <a:pt x="316356" y="355359"/>
                  </a:lnTo>
                  <a:lnTo>
                    <a:pt x="238350" y="377028"/>
                  </a:lnTo>
                  <a:lnTo>
                    <a:pt x="199347" y="429031"/>
                  </a:lnTo>
                  <a:lnTo>
                    <a:pt x="156011" y="455033"/>
                  </a:lnTo>
                  <a:lnTo>
                    <a:pt x="117008" y="437699"/>
                  </a:lnTo>
                  <a:lnTo>
                    <a:pt x="86673" y="381361"/>
                  </a:lnTo>
                  <a:lnTo>
                    <a:pt x="86673" y="316357"/>
                  </a:lnTo>
                  <a:lnTo>
                    <a:pt x="0" y="312023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35" name="24 Forma libre"/>
            <p:cNvSpPr/>
            <p:nvPr/>
          </p:nvSpPr>
          <p:spPr>
            <a:xfrm>
              <a:off x="10399047" y="2363272"/>
              <a:ext cx="766957" cy="589727"/>
            </a:xfrm>
            <a:custGeom>
              <a:avLst/>
              <a:gdLst>
                <a:gd name="connsiteX0" fmla="*/ 0 w 640080"/>
                <a:gd name="connsiteY0" fmla="*/ 567690 h 582930"/>
                <a:gd name="connsiteX1" fmla="*/ 156210 w 640080"/>
                <a:gd name="connsiteY1" fmla="*/ 354330 h 582930"/>
                <a:gd name="connsiteX2" fmla="*/ 156210 w 640080"/>
                <a:gd name="connsiteY2" fmla="*/ 53340 h 582930"/>
                <a:gd name="connsiteX3" fmla="*/ 251460 w 640080"/>
                <a:gd name="connsiteY3" fmla="*/ 53340 h 582930"/>
                <a:gd name="connsiteX4" fmla="*/ 251460 w 640080"/>
                <a:gd name="connsiteY4" fmla="*/ 205740 h 582930"/>
                <a:gd name="connsiteX5" fmla="*/ 415290 w 640080"/>
                <a:gd name="connsiteY5" fmla="*/ 0 h 582930"/>
                <a:gd name="connsiteX6" fmla="*/ 640080 w 640080"/>
                <a:gd name="connsiteY6" fmla="*/ 346710 h 582930"/>
                <a:gd name="connsiteX7" fmla="*/ 640080 w 640080"/>
                <a:gd name="connsiteY7" fmla="*/ 582930 h 582930"/>
                <a:gd name="connsiteX8" fmla="*/ 0 w 640080"/>
                <a:gd name="connsiteY8" fmla="*/ 567690 h 582930"/>
                <a:gd name="connsiteX0" fmla="*/ 0 w 640080"/>
                <a:gd name="connsiteY0" fmla="*/ 567690 h 567690"/>
                <a:gd name="connsiteX1" fmla="*/ 156210 w 640080"/>
                <a:gd name="connsiteY1" fmla="*/ 354330 h 567690"/>
                <a:gd name="connsiteX2" fmla="*/ 156210 w 640080"/>
                <a:gd name="connsiteY2" fmla="*/ 53340 h 567690"/>
                <a:gd name="connsiteX3" fmla="*/ 251460 w 640080"/>
                <a:gd name="connsiteY3" fmla="*/ 53340 h 567690"/>
                <a:gd name="connsiteX4" fmla="*/ 251460 w 640080"/>
                <a:gd name="connsiteY4" fmla="*/ 205740 h 567690"/>
                <a:gd name="connsiteX5" fmla="*/ 415290 w 640080"/>
                <a:gd name="connsiteY5" fmla="*/ 0 h 567690"/>
                <a:gd name="connsiteX6" fmla="*/ 640080 w 640080"/>
                <a:gd name="connsiteY6" fmla="*/ 346710 h 567690"/>
                <a:gd name="connsiteX7" fmla="*/ 639638 w 640080"/>
                <a:gd name="connsiteY7" fmla="*/ 566544 h 567690"/>
                <a:gd name="connsiteX8" fmla="*/ 0 w 640080"/>
                <a:gd name="connsiteY8" fmla="*/ 567690 h 567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40080" h="567690">
                  <a:moveTo>
                    <a:pt x="0" y="567690"/>
                  </a:moveTo>
                  <a:lnTo>
                    <a:pt x="156210" y="354330"/>
                  </a:lnTo>
                  <a:lnTo>
                    <a:pt x="156210" y="53340"/>
                  </a:lnTo>
                  <a:lnTo>
                    <a:pt x="251460" y="53340"/>
                  </a:lnTo>
                  <a:lnTo>
                    <a:pt x="251460" y="205740"/>
                  </a:lnTo>
                  <a:lnTo>
                    <a:pt x="415290" y="0"/>
                  </a:lnTo>
                  <a:lnTo>
                    <a:pt x="640080" y="346710"/>
                  </a:lnTo>
                  <a:cubicBezTo>
                    <a:pt x="639933" y="419988"/>
                    <a:pt x="639785" y="493266"/>
                    <a:pt x="639638" y="566544"/>
                  </a:cubicBezTo>
                  <a:lnTo>
                    <a:pt x="0" y="56769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37" name="25 Recortar rectángulo de esquina sencilla"/>
            <p:cNvSpPr/>
            <p:nvPr/>
          </p:nvSpPr>
          <p:spPr>
            <a:xfrm>
              <a:off x="10761569" y="2562405"/>
              <a:ext cx="104513" cy="92136"/>
            </a:xfrm>
            <a:prstGeom prst="rect">
              <a:avLst/>
            </a:prstGeom>
            <a:solidFill>
              <a:srgbClr val="A6A6A6"/>
            </a:solidFill>
            <a:ln w="12700">
              <a:solidFill>
                <a:srgbClr val="FFFFFF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A" sz="1600" b="0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38" name="26 Recortar rectángulo de esquina sencilla"/>
            <p:cNvSpPr/>
            <p:nvPr/>
          </p:nvSpPr>
          <p:spPr>
            <a:xfrm>
              <a:off x="10764038" y="2693064"/>
              <a:ext cx="104513" cy="92136"/>
            </a:xfrm>
            <a:prstGeom prst="rect">
              <a:avLst/>
            </a:prstGeom>
            <a:solidFill>
              <a:srgbClr val="C00000"/>
            </a:solidFill>
            <a:ln w="12700">
              <a:solidFill>
                <a:srgbClr val="FFFFFF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A" sz="1600" b="0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39" name="24 Recortar rectángulo de esquina sencilla"/>
            <p:cNvSpPr/>
            <p:nvPr/>
          </p:nvSpPr>
          <p:spPr>
            <a:xfrm>
              <a:off x="10887111" y="2693059"/>
              <a:ext cx="104513" cy="92136"/>
            </a:xfrm>
            <a:prstGeom prst="rect">
              <a:avLst/>
            </a:prstGeom>
            <a:solidFill>
              <a:srgbClr val="FFCD2F"/>
            </a:solidFill>
            <a:ln w="12700">
              <a:solidFill>
                <a:srgbClr val="FFFFFF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A" sz="1600" b="0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40" name="26 Recortar rectángulo de esquina sencilla"/>
            <p:cNvSpPr/>
            <p:nvPr/>
          </p:nvSpPr>
          <p:spPr>
            <a:xfrm>
              <a:off x="10886201" y="2562406"/>
              <a:ext cx="104513" cy="92136"/>
            </a:xfrm>
            <a:prstGeom prst="rect">
              <a:avLst/>
            </a:prstGeom>
            <a:solidFill>
              <a:srgbClr val="C00000"/>
            </a:solidFill>
            <a:ln w="12700">
              <a:solidFill>
                <a:schemeClr val="bg1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A" sz="1600" b="0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4" name="Tarjeta 3"/>
            <p:cNvSpPr/>
            <p:nvPr/>
          </p:nvSpPr>
          <p:spPr>
            <a:xfrm flipV="1">
              <a:off x="11007238" y="2492896"/>
              <a:ext cx="282465" cy="114838"/>
            </a:xfrm>
            <a:custGeom>
              <a:avLst/>
              <a:gdLst>
                <a:gd name="connsiteX0" fmla="*/ 0 w 10000"/>
                <a:gd name="connsiteY0" fmla="*/ 2000 h 10000"/>
                <a:gd name="connsiteX1" fmla="*/ 2000 w 10000"/>
                <a:gd name="connsiteY1" fmla="*/ 0 h 10000"/>
                <a:gd name="connsiteX2" fmla="*/ 10000 w 10000"/>
                <a:gd name="connsiteY2" fmla="*/ 0 h 10000"/>
                <a:gd name="connsiteX3" fmla="*/ 10000 w 10000"/>
                <a:gd name="connsiteY3" fmla="*/ 10000 h 10000"/>
                <a:gd name="connsiteX4" fmla="*/ 0 w 10000"/>
                <a:gd name="connsiteY4" fmla="*/ 10000 h 10000"/>
                <a:gd name="connsiteX5" fmla="*/ 0 w 10000"/>
                <a:gd name="connsiteY5" fmla="*/ 2000 h 10000"/>
                <a:gd name="connsiteX0" fmla="*/ 674 w 10000"/>
                <a:gd name="connsiteY0" fmla="*/ 2893 h 10000"/>
                <a:gd name="connsiteX1" fmla="*/ 2000 w 10000"/>
                <a:gd name="connsiteY1" fmla="*/ 0 h 10000"/>
                <a:gd name="connsiteX2" fmla="*/ 10000 w 10000"/>
                <a:gd name="connsiteY2" fmla="*/ 0 h 10000"/>
                <a:gd name="connsiteX3" fmla="*/ 10000 w 10000"/>
                <a:gd name="connsiteY3" fmla="*/ 10000 h 10000"/>
                <a:gd name="connsiteX4" fmla="*/ 0 w 10000"/>
                <a:gd name="connsiteY4" fmla="*/ 10000 h 10000"/>
                <a:gd name="connsiteX5" fmla="*/ 674 w 10000"/>
                <a:gd name="connsiteY5" fmla="*/ 2893 h 10000"/>
                <a:gd name="connsiteX0" fmla="*/ 253 w 10000"/>
                <a:gd name="connsiteY0" fmla="*/ 3250 h 10000"/>
                <a:gd name="connsiteX1" fmla="*/ 2000 w 10000"/>
                <a:gd name="connsiteY1" fmla="*/ 0 h 10000"/>
                <a:gd name="connsiteX2" fmla="*/ 10000 w 10000"/>
                <a:gd name="connsiteY2" fmla="*/ 0 h 10000"/>
                <a:gd name="connsiteX3" fmla="*/ 10000 w 10000"/>
                <a:gd name="connsiteY3" fmla="*/ 10000 h 10000"/>
                <a:gd name="connsiteX4" fmla="*/ 0 w 10000"/>
                <a:gd name="connsiteY4" fmla="*/ 10000 h 10000"/>
                <a:gd name="connsiteX5" fmla="*/ 253 w 10000"/>
                <a:gd name="connsiteY5" fmla="*/ 3250 h 10000"/>
                <a:gd name="connsiteX0" fmla="*/ 85 w 10000"/>
                <a:gd name="connsiteY0" fmla="*/ 3071 h 10000"/>
                <a:gd name="connsiteX1" fmla="*/ 2000 w 10000"/>
                <a:gd name="connsiteY1" fmla="*/ 0 h 10000"/>
                <a:gd name="connsiteX2" fmla="*/ 10000 w 10000"/>
                <a:gd name="connsiteY2" fmla="*/ 0 h 10000"/>
                <a:gd name="connsiteX3" fmla="*/ 10000 w 10000"/>
                <a:gd name="connsiteY3" fmla="*/ 10000 h 10000"/>
                <a:gd name="connsiteX4" fmla="*/ 0 w 10000"/>
                <a:gd name="connsiteY4" fmla="*/ 10000 h 10000"/>
                <a:gd name="connsiteX5" fmla="*/ 85 w 10000"/>
                <a:gd name="connsiteY5" fmla="*/ 3071 h 10000"/>
                <a:gd name="connsiteX0" fmla="*/ 338 w 10000"/>
                <a:gd name="connsiteY0" fmla="*/ 2714 h 10000"/>
                <a:gd name="connsiteX1" fmla="*/ 2000 w 10000"/>
                <a:gd name="connsiteY1" fmla="*/ 0 h 10000"/>
                <a:gd name="connsiteX2" fmla="*/ 10000 w 10000"/>
                <a:gd name="connsiteY2" fmla="*/ 0 h 10000"/>
                <a:gd name="connsiteX3" fmla="*/ 10000 w 10000"/>
                <a:gd name="connsiteY3" fmla="*/ 10000 h 10000"/>
                <a:gd name="connsiteX4" fmla="*/ 0 w 10000"/>
                <a:gd name="connsiteY4" fmla="*/ 10000 h 10000"/>
                <a:gd name="connsiteX5" fmla="*/ 338 w 10000"/>
                <a:gd name="connsiteY5" fmla="*/ 2714 h 10000"/>
                <a:gd name="connsiteX0" fmla="*/ 1938 w 11600"/>
                <a:gd name="connsiteY0" fmla="*/ 2714 h 10000"/>
                <a:gd name="connsiteX1" fmla="*/ 3600 w 11600"/>
                <a:gd name="connsiteY1" fmla="*/ 0 h 10000"/>
                <a:gd name="connsiteX2" fmla="*/ 11600 w 11600"/>
                <a:gd name="connsiteY2" fmla="*/ 0 h 10000"/>
                <a:gd name="connsiteX3" fmla="*/ 11600 w 11600"/>
                <a:gd name="connsiteY3" fmla="*/ 10000 h 10000"/>
                <a:gd name="connsiteX4" fmla="*/ 0 w 11600"/>
                <a:gd name="connsiteY4" fmla="*/ 9821 h 10000"/>
                <a:gd name="connsiteX5" fmla="*/ 1938 w 11600"/>
                <a:gd name="connsiteY5" fmla="*/ 2714 h 10000"/>
                <a:gd name="connsiteX0" fmla="*/ 2106 w 11600"/>
                <a:gd name="connsiteY0" fmla="*/ 3071 h 10000"/>
                <a:gd name="connsiteX1" fmla="*/ 3600 w 11600"/>
                <a:gd name="connsiteY1" fmla="*/ 0 h 10000"/>
                <a:gd name="connsiteX2" fmla="*/ 11600 w 11600"/>
                <a:gd name="connsiteY2" fmla="*/ 0 h 10000"/>
                <a:gd name="connsiteX3" fmla="*/ 11600 w 11600"/>
                <a:gd name="connsiteY3" fmla="*/ 10000 h 10000"/>
                <a:gd name="connsiteX4" fmla="*/ 0 w 11600"/>
                <a:gd name="connsiteY4" fmla="*/ 9821 h 10000"/>
                <a:gd name="connsiteX5" fmla="*/ 2106 w 11600"/>
                <a:gd name="connsiteY5" fmla="*/ 3071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600" h="10000">
                  <a:moveTo>
                    <a:pt x="2106" y="3071"/>
                  </a:moveTo>
                  <a:lnTo>
                    <a:pt x="3600" y="0"/>
                  </a:lnTo>
                  <a:lnTo>
                    <a:pt x="11600" y="0"/>
                  </a:lnTo>
                  <a:lnTo>
                    <a:pt x="11600" y="10000"/>
                  </a:lnTo>
                  <a:lnTo>
                    <a:pt x="0" y="9821"/>
                  </a:lnTo>
                  <a:cubicBezTo>
                    <a:pt x="225" y="7452"/>
                    <a:pt x="1881" y="5440"/>
                    <a:pt x="2106" y="3071"/>
                  </a:cubicBezTo>
                  <a:close/>
                </a:path>
              </a:pathLst>
            </a:cu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A" dirty="0"/>
            </a:p>
          </p:txBody>
        </p:sp>
        <p:sp>
          <p:nvSpPr>
            <p:cNvPr id="36" name="25 Forma libre"/>
            <p:cNvSpPr/>
            <p:nvPr/>
          </p:nvSpPr>
          <p:spPr>
            <a:xfrm>
              <a:off x="10388035" y="2373604"/>
              <a:ext cx="701217" cy="550412"/>
            </a:xfrm>
            <a:custGeom>
              <a:avLst/>
              <a:gdLst>
                <a:gd name="connsiteX0" fmla="*/ 0 w 797357"/>
                <a:gd name="connsiteY0" fmla="*/ 563270 h 563270"/>
                <a:gd name="connsiteX1" fmla="*/ 215799 w 797357"/>
                <a:gd name="connsiteY1" fmla="*/ 351130 h 563270"/>
                <a:gd name="connsiteX2" fmla="*/ 215799 w 797357"/>
                <a:gd name="connsiteY2" fmla="*/ 54864 h 563270"/>
                <a:gd name="connsiteX3" fmla="*/ 358445 w 797357"/>
                <a:gd name="connsiteY3" fmla="*/ 54864 h 563270"/>
                <a:gd name="connsiteX4" fmla="*/ 362103 w 797357"/>
                <a:gd name="connsiteY4" fmla="*/ 208483 h 563270"/>
                <a:gd name="connsiteX5" fmla="*/ 581559 w 797357"/>
                <a:gd name="connsiteY5" fmla="*/ 0 h 563270"/>
                <a:gd name="connsiteX6" fmla="*/ 797357 w 797357"/>
                <a:gd name="connsiteY6" fmla="*/ 241402 h 563270"/>
                <a:gd name="connsiteX0" fmla="*/ 0 w 797357"/>
                <a:gd name="connsiteY0" fmla="*/ 563270 h 563270"/>
                <a:gd name="connsiteX1" fmla="*/ 215799 w 797357"/>
                <a:gd name="connsiteY1" fmla="*/ 351130 h 563270"/>
                <a:gd name="connsiteX2" fmla="*/ 215799 w 797357"/>
                <a:gd name="connsiteY2" fmla="*/ 54864 h 563270"/>
                <a:gd name="connsiteX3" fmla="*/ 358445 w 797357"/>
                <a:gd name="connsiteY3" fmla="*/ 54864 h 563270"/>
                <a:gd name="connsiteX4" fmla="*/ 362103 w 797357"/>
                <a:gd name="connsiteY4" fmla="*/ 208483 h 563270"/>
                <a:gd name="connsiteX5" fmla="*/ 581559 w 797357"/>
                <a:gd name="connsiteY5" fmla="*/ 0 h 563270"/>
                <a:gd name="connsiteX6" fmla="*/ 797357 w 797357"/>
                <a:gd name="connsiteY6" fmla="*/ 239304 h 563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97357" h="563270">
                  <a:moveTo>
                    <a:pt x="0" y="563270"/>
                  </a:moveTo>
                  <a:lnTo>
                    <a:pt x="215799" y="351130"/>
                  </a:lnTo>
                  <a:lnTo>
                    <a:pt x="215799" y="54864"/>
                  </a:lnTo>
                  <a:lnTo>
                    <a:pt x="358445" y="54864"/>
                  </a:lnTo>
                  <a:cubicBezTo>
                    <a:pt x="359664" y="106070"/>
                    <a:pt x="360884" y="157277"/>
                    <a:pt x="362103" y="208483"/>
                  </a:cubicBezTo>
                  <a:lnTo>
                    <a:pt x="581559" y="0"/>
                  </a:lnTo>
                  <a:lnTo>
                    <a:pt x="797357" y="239304"/>
                  </a:lnTo>
                </a:path>
              </a:pathLst>
            </a:custGeom>
            <a:ln w="571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sz="1600" dirty="0"/>
            </a:p>
          </p:txBody>
        </p:sp>
        <p:sp>
          <p:nvSpPr>
            <p:cNvPr id="42" name="43 Cheurón"/>
            <p:cNvSpPr/>
            <p:nvPr/>
          </p:nvSpPr>
          <p:spPr>
            <a:xfrm rot="15060000" flipH="1" flipV="1">
              <a:off x="11186854" y="2200857"/>
              <a:ext cx="19028" cy="38560"/>
            </a:xfrm>
            <a:prstGeom prst="pi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ES" dirty="0"/>
            </a:p>
          </p:txBody>
        </p:sp>
        <p:cxnSp>
          <p:nvCxnSpPr>
            <p:cNvPr id="44" name="Conector recto 43"/>
            <p:cNvCxnSpPr/>
            <p:nvPr/>
          </p:nvCxnSpPr>
          <p:spPr>
            <a:xfrm>
              <a:off x="11073680" y="2607445"/>
              <a:ext cx="216000" cy="289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>
          <a:xfrm>
            <a:off x="8511871" y="6466647"/>
            <a:ext cx="1021587" cy="365779"/>
          </a:xfrm>
        </p:spPr>
        <p:txBody>
          <a:bodyPr>
            <a:normAutofit/>
          </a:bodyPr>
          <a:lstStyle/>
          <a:p>
            <a:fld id="{8F82E0A0-C266-4798-8C8F-B9F91E9DA37E}" type="slidenum">
              <a:rPr lang="es-PA" smtClean="0"/>
              <a:pPr/>
              <a:t>2</a:t>
            </a:fld>
            <a:endParaRPr lang="es-PA" dirty="0"/>
          </a:p>
        </p:txBody>
      </p:sp>
      <p:graphicFrame>
        <p:nvGraphicFramePr>
          <p:cNvPr id="7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023508"/>
              </p:ext>
            </p:extLst>
          </p:nvPr>
        </p:nvGraphicFramePr>
        <p:xfrm>
          <a:off x="704528" y="1294067"/>
          <a:ext cx="5256584" cy="2999029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164476"/>
                <a:gridCol w="3092108"/>
              </a:tblGrid>
              <a:tr h="330588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1" cap="none" spc="0" dirty="0" smtClean="0">
                        <a:ln w="10160">
                          <a:solidFill>
                            <a:schemeClr val="accent5"/>
                          </a:solidFill>
                          <a:prstDash val="solid"/>
                        </a:ln>
                        <a:solidFill>
                          <a:schemeClr val="tx2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  <a:latin typeface="Calibri" panose="020F0502020204030204" pitchFamily="34" charset="0"/>
                        <a:ea typeface="Arial Unicode MS" panose="020B0604020202020204" pitchFamily="34" charset="-128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271570">
                <a:tc>
                  <a:txBody>
                    <a:bodyPr/>
                    <a:lstStyle/>
                    <a:p>
                      <a:r>
                        <a:rPr lang="es-E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Superficie del país</a:t>
                      </a:r>
                      <a:endParaRPr lang="es-E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UY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r>
                        <a:rPr lang="es-UY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5,517 km2 </a:t>
                      </a:r>
                    </a:p>
                  </a:txBody>
                  <a:tcPr/>
                </a:tc>
              </a:tr>
              <a:tr h="271570">
                <a:tc>
                  <a:txBody>
                    <a:bodyPr/>
                    <a:lstStyle/>
                    <a:p>
                      <a:r>
                        <a:rPr lang="es-UY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Población:</a:t>
                      </a:r>
                      <a:endParaRPr lang="es-E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UY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3.9 millones hab.</a:t>
                      </a:r>
                    </a:p>
                  </a:txBody>
                  <a:tcPr/>
                </a:tc>
              </a:tr>
              <a:tr h="271570">
                <a:tc>
                  <a:txBody>
                    <a:bodyPr/>
                    <a:lstStyle/>
                    <a:p>
                      <a:r>
                        <a:rPr lang="es-E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Producción de</a:t>
                      </a:r>
                      <a:r>
                        <a:rPr lang="es-ES" sz="11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leche, </a:t>
                      </a:r>
                      <a:r>
                        <a:rPr lang="es-ES" sz="1100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2016</a:t>
                      </a:r>
                      <a:endParaRPr lang="es-ES" sz="11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UY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210</a:t>
                      </a:r>
                      <a:r>
                        <a:rPr lang="es-UY" sz="11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MM litros</a:t>
                      </a:r>
                      <a:endParaRPr lang="es-UY" sz="11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495881">
                <a:tc>
                  <a:txBody>
                    <a:bodyPr/>
                    <a:lstStyle/>
                    <a:p>
                      <a:pPr marL="0" marR="0" lvl="0" indent="0" algn="l" defTabSz="4952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>
                          <a:latin typeface="Calibri" panose="020F0502020204030204" pitchFamily="34" charset="0"/>
                          <a:ea typeface="Arial Unicode MS" panose="020B0604020202020204" pitchFamily="34" charset="-128"/>
                          <a:cs typeface="Calibri" panose="020F0502020204030204" pitchFamily="34" charset="0"/>
                        </a:rPr>
                        <a:t>Importancia</a:t>
                      </a:r>
                      <a:r>
                        <a:rPr lang="es-E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Actividad Lechera</a:t>
                      </a:r>
                      <a:endParaRPr lang="es-E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UY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3ra. Activ. Económica del Sector </a:t>
                      </a:r>
                      <a:r>
                        <a:rPr lang="es-UY" sz="11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Agropec</a:t>
                      </a:r>
                      <a:r>
                        <a:rPr lang="es-UY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., 17% de la fuerza laboral (280,000 empleos); 15.5% PIBA</a:t>
                      </a:r>
                    </a:p>
                  </a:txBody>
                  <a:tcPr anchor="ctr"/>
                </a:tc>
              </a:tr>
              <a:tr h="271570">
                <a:tc>
                  <a:txBody>
                    <a:bodyPr/>
                    <a:lstStyle/>
                    <a:p>
                      <a:r>
                        <a:rPr lang="es-UY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Cantidad </a:t>
                      </a:r>
                      <a:r>
                        <a:rPr lang="es-UY" sz="11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 productores lecheros</a:t>
                      </a:r>
                      <a:endParaRPr lang="es-E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UY" sz="11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6,808</a:t>
                      </a:r>
                      <a:endParaRPr lang="es-ES" sz="11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271570">
                <a:tc>
                  <a:txBody>
                    <a:bodyPr/>
                    <a:lstStyle/>
                    <a:p>
                      <a:r>
                        <a:rPr lang="es-E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Cantidad total de vacas en ordeño</a:t>
                      </a:r>
                      <a:endParaRPr lang="es-E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100" b="0" u="none" strike="noStrike" kern="1200" cap="none" spc="0" normalizeH="0" baseline="0" noProof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220,700</a:t>
                      </a:r>
                      <a:endParaRPr kumimoji="0" lang="es-E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271570">
                <a:tc>
                  <a:txBody>
                    <a:bodyPr/>
                    <a:lstStyle/>
                    <a:p>
                      <a:r>
                        <a:rPr lang="es-UY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Leche procesada por la industria</a:t>
                      </a:r>
                      <a:endParaRPr lang="es-E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UY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192.3  MM</a:t>
                      </a:r>
                      <a:r>
                        <a:rPr lang="es-UY" sz="11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 litros /año</a:t>
                      </a:r>
                    </a:p>
                  </a:txBody>
                  <a:tcPr/>
                </a:tc>
              </a:tr>
              <a:tr h="271570">
                <a:tc>
                  <a:txBody>
                    <a:bodyPr/>
                    <a:lstStyle/>
                    <a:p>
                      <a:r>
                        <a:rPr lang="es-UY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Leche informal</a:t>
                      </a:r>
                      <a:endParaRPr lang="es-E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UY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9.76</a:t>
                      </a:r>
                      <a:r>
                        <a:rPr lang="es-UY" sz="1100" b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UY" sz="11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</a:t>
                      </a:r>
                      <a:r>
                        <a:rPr lang="es-UY" sz="1100" b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UY" sz="11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 la leche producida</a:t>
                      </a:r>
                    </a:p>
                  </a:txBody>
                  <a:tcPr/>
                </a:tc>
              </a:tr>
              <a:tr h="271570">
                <a:tc>
                  <a:txBody>
                    <a:bodyPr/>
                    <a:lstStyle/>
                    <a:p>
                      <a:r>
                        <a:rPr lang="es-UY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Cantidad de Industrias</a:t>
                      </a:r>
                      <a:endParaRPr lang="es-E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UY" sz="11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UY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61</a:t>
                      </a:r>
                      <a:r>
                        <a:rPr lang="es-UY" sz="1100" b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(5 grandes y 56 pequeñas y medianas)</a:t>
                      </a:r>
                      <a:endParaRPr lang="es-ES" sz="11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" name="Forma libre 16"/>
          <p:cNvSpPr/>
          <p:nvPr/>
        </p:nvSpPr>
        <p:spPr>
          <a:xfrm>
            <a:off x="7446215" y="4328624"/>
            <a:ext cx="1467225" cy="1260616"/>
          </a:xfrm>
          <a:custGeom>
            <a:avLst/>
            <a:gdLst>
              <a:gd name="connsiteX0" fmla="*/ 0 w 1467225"/>
              <a:gd name="connsiteY0" fmla="*/ 630308 h 1260616"/>
              <a:gd name="connsiteX1" fmla="*/ 733613 w 1467225"/>
              <a:gd name="connsiteY1" fmla="*/ 0 h 1260616"/>
              <a:gd name="connsiteX2" fmla="*/ 1467226 w 1467225"/>
              <a:gd name="connsiteY2" fmla="*/ 630308 h 1260616"/>
              <a:gd name="connsiteX3" fmla="*/ 733613 w 1467225"/>
              <a:gd name="connsiteY3" fmla="*/ 1260616 h 1260616"/>
              <a:gd name="connsiteX4" fmla="*/ 0 w 1467225"/>
              <a:gd name="connsiteY4" fmla="*/ 630308 h 1260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7225" h="1260616">
                <a:moveTo>
                  <a:pt x="0" y="630308"/>
                </a:moveTo>
                <a:cubicBezTo>
                  <a:pt x="0" y="282199"/>
                  <a:pt x="328450" y="0"/>
                  <a:pt x="733613" y="0"/>
                </a:cubicBezTo>
                <a:cubicBezTo>
                  <a:pt x="1138776" y="0"/>
                  <a:pt x="1467226" y="282199"/>
                  <a:pt x="1467226" y="630308"/>
                </a:cubicBezTo>
                <a:cubicBezTo>
                  <a:pt x="1467226" y="978417"/>
                  <a:pt x="1138776" y="1260616"/>
                  <a:pt x="733613" y="1260616"/>
                </a:cubicBezTo>
                <a:cubicBezTo>
                  <a:pt x="328450" y="1260616"/>
                  <a:pt x="0" y="978417"/>
                  <a:pt x="0" y="630308"/>
                </a:cubicBezTo>
                <a:close/>
              </a:path>
            </a:pathLst>
          </a:custGeom>
          <a:noFill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alpha val="90000"/>
              <a:hueOff val="0"/>
              <a:satOff val="0"/>
              <a:lumOff val="0"/>
              <a:alphaOff val="-40000"/>
            </a:schemeClr>
          </a:effectRef>
          <a:fontRef idx="minor">
            <a:schemeClr val="lt1"/>
          </a:fontRef>
        </p:style>
        <p:txBody>
          <a:bodyPr spcFirstLastPara="0" vert="horz" wrap="square" lIns="227570" tIns="197313" rIns="227570" bIns="197313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PA" sz="1200" kern="1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220,700</a:t>
            </a: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PA" sz="1200" kern="1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vacas en ordeño (13.5%)</a:t>
            </a:r>
            <a:endParaRPr lang="es-PA" sz="1200" kern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Rectángulo 17">
            <a:hlinkClick r:id="" action="ppaction://hlinkshowjump?jump=firstslide" highlightClick="1"/>
          </p:cNvPr>
          <p:cNvSpPr/>
          <p:nvPr/>
        </p:nvSpPr>
        <p:spPr>
          <a:xfrm>
            <a:off x="6614151" y="5963736"/>
            <a:ext cx="1336540" cy="274334"/>
          </a:xfrm>
          <a:prstGeom prst="rect">
            <a:avLst/>
          </a:prstGeom>
          <a:noFill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5">
              <a:alpha val="50000"/>
              <a:hueOff val="-9933876"/>
              <a:satOff val="39811"/>
              <a:lumOff val="8628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206665" tIns="212176" rIns="206665" bIns="212176" numCol="1" spcCol="1270" anchor="ctr" anchorCtr="0">
            <a:noAutofit/>
          </a:bodyPr>
          <a:lstStyle/>
          <a:p>
            <a:pPr lvl="0" algn="ctr" defTabSz="4889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PA" sz="1200" kern="1200" dirty="0" smtClean="0">
                <a:solidFill>
                  <a:srgbClr val="004DE6"/>
                </a:solidFill>
              </a:rPr>
              <a:t>6,808 Fincas</a:t>
            </a:r>
            <a:endParaRPr lang="es-PA" sz="1200" kern="1200" dirty="0">
              <a:solidFill>
                <a:srgbClr val="004DE6"/>
              </a:solidFill>
            </a:endParaRPr>
          </a:p>
        </p:txBody>
      </p:sp>
      <p:sp>
        <p:nvSpPr>
          <p:cNvPr id="19" name="Forma libre 18"/>
          <p:cNvSpPr/>
          <p:nvPr/>
        </p:nvSpPr>
        <p:spPr>
          <a:xfrm>
            <a:off x="4664968" y="4869160"/>
            <a:ext cx="1440000" cy="1440160"/>
          </a:xfrm>
          <a:custGeom>
            <a:avLst/>
            <a:gdLst>
              <a:gd name="connsiteX0" fmla="*/ 0 w 1387076"/>
              <a:gd name="connsiteY0" fmla="*/ 639256 h 1278512"/>
              <a:gd name="connsiteX1" fmla="*/ 693538 w 1387076"/>
              <a:gd name="connsiteY1" fmla="*/ 0 h 1278512"/>
              <a:gd name="connsiteX2" fmla="*/ 1387076 w 1387076"/>
              <a:gd name="connsiteY2" fmla="*/ 639256 h 1278512"/>
              <a:gd name="connsiteX3" fmla="*/ 693538 w 1387076"/>
              <a:gd name="connsiteY3" fmla="*/ 1278512 h 1278512"/>
              <a:gd name="connsiteX4" fmla="*/ 0 w 1387076"/>
              <a:gd name="connsiteY4" fmla="*/ 639256 h 1278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7076" h="1278512">
                <a:moveTo>
                  <a:pt x="0" y="639256"/>
                </a:moveTo>
                <a:cubicBezTo>
                  <a:pt x="0" y="286205"/>
                  <a:pt x="310508" y="0"/>
                  <a:pt x="693538" y="0"/>
                </a:cubicBezTo>
                <a:cubicBezTo>
                  <a:pt x="1076568" y="0"/>
                  <a:pt x="1387076" y="286205"/>
                  <a:pt x="1387076" y="639256"/>
                </a:cubicBezTo>
                <a:cubicBezTo>
                  <a:pt x="1387076" y="992307"/>
                  <a:pt x="1076568" y="1278512"/>
                  <a:pt x="693538" y="1278512"/>
                </a:cubicBezTo>
                <a:cubicBezTo>
                  <a:pt x="310508" y="1278512"/>
                  <a:pt x="0" y="992307"/>
                  <a:pt x="0" y="639256"/>
                </a:cubicBezTo>
                <a:close/>
              </a:path>
            </a:pathLst>
          </a:cu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2700000" scaled="1"/>
            <a:tileRect/>
          </a:gradFill>
          <a:scene3d>
            <a:camera prst="orthographicFront"/>
            <a:lightRig rig="threePt" dir="t"/>
          </a:scene3d>
          <a:sp3d>
            <a:bevelT w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5833" tIns="199934" rIns="215833" bIns="199934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PA" sz="1200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1.6 MM cabezas de ganado</a:t>
            </a:r>
            <a:endParaRPr lang="es-PA" sz="12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0" name="Forma libre 19"/>
          <p:cNvSpPr/>
          <p:nvPr/>
        </p:nvSpPr>
        <p:spPr>
          <a:xfrm>
            <a:off x="6177136" y="5301208"/>
            <a:ext cx="405012" cy="594391"/>
          </a:xfrm>
          <a:custGeom>
            <a:avLst/>
            <a:gdLst>
              <a:gd name="connsiteX0" fmla="*/ 0 w 433191"/>
              <a:gd name="connsiteY0" fmla="*/ 0 h 601066"/>
              <a:gd name="connsiteX1" fmla="*/ 216596 w 433191"/>
              <a:gd name="connsiteY1" fmla="*/ 0 h 601066"/>
              <a:gd name="connsiteX2" fmla="*/ 433191 w 433191"/>
              <a:gd name="connsiteY2" fmla="*/ 300533 h 601066"/>
              <a:gd name="connsiteX3" fmla="*/ 216596 w 433191"/>
              <a:gd name="connsiteY3" fmla="*/ 601066 h 601066"/>
              <a:gd name="connsiteX4" fmla="*/ 0 w 433191"/>
              <a:gd name="connsiteY4" fmla="*/ 601066 h 601066"/>
              <a:gd name="connsiteX5" fmla="*/ 216596 w 433191"/>
              <a:gd name="connsiteY5" fmla="*/ 300533 h 601066"/>
              <a:gd name="connsiteX6" fmla="*/ 0 w 433191"/>
              <a:gd name="connsiteY6" fmla="*/ 0 h 601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3191" h="601066">
                <a:moveTo>
                  <a:pt x="0" y="0"/>
                </a:moveTo>
                <a:lnTo>
                  <a:pt x="216596" y="0"/>
                </a:lnTo>
                <a:lnTo>
                  <a:pt x="433191" y="300533"/>
                </a:lnTo>
                <a:lnTo>
                  <a:pt x="216596" y="601066"/>
                </a:lnTo>
                <a:lnTo>
                  <a:pt x="0" y="601066"/>
                </a:lnTo>
                <a:lnTo>
                  <a:pt x="216596" y="300533"/>
                </a:lnTo>
                <a:lnTo>
                  <a:pt x="0" y="0"/>
                </a:lnTo>
                <a:close/>
              </a:path>
            </a:pathLst>
          </a:custGeom>
          <a:solidFill>
            <a:srgbClr val="FFE697"/>
          </a:solidFill>
        </p:spPr>
        <p:style>
          <a:lnRef idx="0">
            <a:schemeClr val="accent1">
              <a:shade val="90000"/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shade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PA" sz="1000" kern="1200" dirty="0"/>
          </a:p>
        </p:txBody>
      </p:sp>
      <p:sp>
        <p:nvSpPr>
          <p:cNvPr id="21" name="2 Rectángulo"/>
          <p:cNvSpPr/>
          <p:nvPr/>
        </p:nvSpPr>
        <p:spPr>
          <a:xfrm>
            <a:off x="6442983" y="4011974"/>
            <a:ext cx="3118529" cy="425138"/>
          </a:xfrm>
          <a:prstGeom prst="rect">
            <a:avLst/>
          </a:prstGeom>
        </p:spPr>
        <p:txBody>
          <a:bodyPr wrap="none" lIns="116228" tIns="58113" rIns="116228" bIns="58113">
            <a:spAutoFit/>
          </a:bodyPr>
          <a:lstStyle/>
          <a:p>
            <a:pPr>
              <a:buSzPct val="110000"/>
            </a:pPr>
            <a:r>
              <a:rPr lang="es-PA" sz="2000" dirty="0" smtClean="0">
                <a:solidFill>
                  <a:srgbClr val="09109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Estructura de Producción</a:t>
            </a:r>
            <a:endParaRPr lang="es-PA" sz="2000" dirty="0">
              <a:solidFill>
                <a:srgbClr val="09109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4" name="Forma libre 23"/>
          <p:cNvSpPr/>
          <p:nvPr/>
        </p:nvSpPr>
        <p:spPr>
          <a:xfrm>
            <a:off x="7396959" y="4908054"/>
            <a:ext cx="2308569" cy="1371670"/>
          </a:xfrm>
          <a:custGeom>
            <a:avLst/>
            <a:gdLst>
              <a:gd name="connsiteX0" fmla="*/ 0 w 1561506"/>
              <a:gd name="connsiteY0" fmla="*/ 766587 h 1533174"/>
              <a:gd name="connsiteX1" fmla="*/ 198011 w 1561506"/>
              <a:gd name="connsiteY1" fmla="*/ 710231 h 1533174"/>
              <a:gd name="connsiteX2" fmla="*/ 14998 w 1561506"/>
              <a:gd name="connsiteY2" fmla="*/ 617034 h 1533174"/>
              <a:gd name="connsiteX3" fmla="*/ 220403 w 1561506"/>
              <a:gd name="connsiteY3" fmla="*/ 599693 h 1533174"/>
              <a:gd name="connsiteX4" fmla="*/ 59431 w 1561506"/>
              <a:gd name="connsiteY4" fmla="*/ 473229 h 1533174"/>
              <a:gd name="connsiteX5" fmla="*/ 264332 w 1561506"/>
              <a:gd name="connsiteY5" fmla="*/ 495560 h 1533174"/>
              <a:gd name="connsiteX6" fmla="*/ 131580 w 1561506"/>
              <a:gd name="connsiteY6" fmla="*/ 340694 h 1533174"/>
              <a:gd name="connsiteX7" fmla="*/ 328106 w 1561506"/>
              <a:gd name="connsiteY7" fmla="*/ 401851 h 1533174"/>
              <a:gd name="connsiteX8" fmla="*/ 228677 w 1561506"/>
              <a:gd name="connsiteY8" fmla="*/ 224528 h 1533174"/>
              <a:gd name="connsiteX9" fmla="*/ 409277 w 1561506"/>
              <a:gd name="connsiteY9" fmla="*/ 322152 h 1533174"/>
              <a:gd name="connsiteX10" fmla="*/ 346990 w 1561506"/>
              <a:gd name="connsiteY10" fmla="*/ 129193 h 1533174"/>
              <a:gd name="connsiteX11" fmla="*/ 504718 w 1561506"/>
              <a:gd name="connsiteY11" fmla="*/ 259536 h 1533174"/>
              <a:gd name="connsiteX12" fmla="*/ 481974 w 1561506"/>
              <a:gd name="connsiteY12" fmla="*/ 58353 h 1533174"/>
              <a:gd name="connsiteX13" fmla="*/ 610775 w 1561506"/>
              <a:gd name="connsiteY13" fmla="*/ 216404 h 1533174"/>
              <a:gd name="connsiteX14" fmla="*/ 628436 w 1561506"/>
              <a:gd name="connsiteY14" fmla="*/ 14726 h 1533174"/>
              <a:gd name="connsiteX15" fmla="*/ 723356 w 1561506"/>
              <a:gd name="connsiteY15" fmla="*/ 194418 h 1533174"/>
              <a:gd name="connsiteX16" fmla="*/ 780753 w 1561506"/>
              <a:gd name="connsiteY16" fmla="*/ 0 h 1533174"/>
              <a:gd name="connsiteX17" fmla="*/ 838150 w 1561506"/>
              <a:gd name="connsiteY17" fmla="*/ 194418 h 1533174"/>
              <a:gd name="connsiteX18" fmla="*/ 933070 w 1561506"/>
              <a:gd name="connsiteY18" fmla="*/ 14726 h 1533174"/>
              <a:gd name="connsiteX19" fmla="*/ 950731 w 1561506"/>
              <a:gd name="connsiteY19" fmla="*/ 216404 h 1533174"/>
              <a:gd name="connsiteX20" fmla="*/ 1079532 w 1561506"/>
              <a:gd name="connsiteY20" fmla="*/ 58353 h 1533174"/>
              <a:gd name="connsiteX21" fmla="*/ 1056788 w 1561506"/>
              <a:gd name="connsiteY21" fmla="*/ 259536 h 1533174"/>
              <a:gd name="connsiteX22" fmla="*/ 1214516 w 1561506"/>
              <a:gd name="connsiteY22" fmla="*/ 129193 h 1533174"/>
              <a:gd name="connsiteX23" fmla="*/ 1152229 w 1561506"/>
              <a:gd name="connsiteY23" fmla="*/ 322152 h 1533174"/>
              <a:gd name="connsiteX24" fmla="*/ 1332829 w 1561506"/>
              <a:gd name="connsiteY24" fmla="*/ 224528 h 1533174"/>
              <a:gd name="connsiteX25" fmla="*/ 1233400 w 1561506"/>
              <a:gd name="connsiteY25" fmla="*/ 401851 h 1533174"/>
              <a:gd name="connsiteX26" fmla="*/ 1429926 w 1561506"/>
              <a:gd name="connsiteY26" fmla="*/ 340694 h 1533174"/>
              <a:gd name="connsiteX27" fmla="*/ 1297174 w 1561506"/>
              <a:gd name="connsiteY27" fmla="*/ 495560 h 1533174"/>
              <a:gd name="connsiteX28" fmla="*/ 1502075 w 1561506"/>
              <a:gd name="connsiteY28" fmla="*/ 473229 h 1533174"/>
              <a:gd name="connsiteX29" fmla="*/ 1341103 w 1561506"/>
              <a:gd name="connsiteY29" fmla="*/ 599693 h 1533174"/>
              <a:gd name="connsiteX30" fmla="*/ 1546508 w 1561506"/>
              <a:gd name="connsiteY30" fmla="*/ 617034 h 1533174"/>
              <a:gd name="connsiteX31" fmla="*/ 1363495 w 1561506"/>
              <a:gd name="connsiteY31" fmla="*/ 710231 h 1533174"/>
              <a:gd name="connsiteX32" fmla="*/ 1561506 w 1561506"/>
              <a:gd name="connsiteY32" fmla="*/ 766587 h 1533174"/>
              <a:gd name="connsiteX33" fmla="*/ 1363495 w 1561506"/>
              <a:gd name="connsiteY33" fmla="*/ 822943 h 1533174"/>
              <a:gd name="connsiteX34" fmla="*/ 1546508 w 1561506"/>
              <a:gd name="connsiteY34" fmla="*/ 916140 h 1533174"/>
              <a:gd name="connsiteX35" fmla="*/ 1341103 w 1561506"/>
              <a:gd name="connsiteY35" fmla="*/ 933481 h 1533174"/>
              <a:gd name="connsiteX36" fmla="*/ 1502075 w 1561506"/>
              <a:gd name="connsiteY36" fmla="*/ 1059945 h 1533174"/>
              <a:gd name="connsiteX37" fmla="*/ 1297174 w 1561506"/>
              <a:gd name="connsiteY37" fmla="*/ 1037614 h 1533174"/>
              <a:gd name="connsiteX38" fmla="*/ 1429926 w 1561506"/>
              <a:gd name="connsiteY38" fmla="*/ 1192480 h 1533174"/>
              <a:gd name="connsiteX39" fmla="*/ 1233400 w 1561506"/>
              <a:gd name="connsiteY39" fmla="*/ 1131323 h 1533174"/>
              <a:gd name="connsiteX40" fmla="*/ 1332829 w 1561506"/>
              <a:gd name="connsiteY40" fmla="*/ 1308646 h 1533174"/>
              <a:gd name="connsiteX41" fmla="*/ 1152229 w 1561506"/>
              <a:gd name="connsiteY41" fmla="*/ 1211022 h 1533174"/>
              <a:gd name="connsiteX42" fmla="*/ 1214516 w 1561506"/>
              <a:gd name="connsiteY42" fmla="*/ 1403981 h 1533174"/>
              <a:gd name="connsiteX43" fmla="*/ 1056788 w 1561506"/>
              <a:gd name="connsiteY43" fmla="*/ 1273638 h 1533174"/>
              <a:gd name="connsiteX44" fmla="*/ 1079532 w 1561506"/>
              <a:gd name="connsiteY44" fmla="*/ 1474821 h 1533174"/>
              <a:gd name="connsiteX45" fmla="*/ 950731 w 1561506"/>
              <a:gd name="connsiteY45" fmla="*/ 1316770 h 1533174"/>
              <a:gd name="connsiteX46" fmla="*/ 933070 w 1561506"/>
              <a:gd name="connsiteY46" fmla="*/ 1518448 h 1533174"/>
              <a:gd name="connsiteX47" fmla="*/ 838150 w 1561506"/>
              <a:gd name="connsiteY47" fmla="*/ 1338756 h 1533174"/>
              <a:gd name="connsiteX48" fmla="*/ 780753 w 1561506"/>
              <a:gd name="connsiteY48" fmla="*/ 1533174 h 1533174"/>
              <a:gd name="connsiteX49" fmla="*/ 723356 w 1561506"/>
              <a:gd name="connsiteY49" fmla="*/ 1338756 h 1533174"/>
              <a:gd name="connsiteX50" fmla="*/ 628436 w 1561506"/>
              <a:gd name="connsiteY50" fmla="*/ 1518448 h 1533174"/>
              <a:gd name="connsiteX51" fmla="*/ 610775 w 1561506"/>
              <a:gd name="connsiteY51" fmla="*/ 1316770 h 1533174"/>
              <a:gd name="connsiteX52" fmla="*/ 481974 w 1561506"/>
              <a:gd name="connsiteY52" fmla="*/ 1474821 h 1533174"/>
              <a:gd name="connsiteX53" fmla="*/ 504718 w 1561506"/>
              <a:gd name="connsiteY53" fmla="*/ 1273638 h 1533174"/>
              <a:gd name="connsiteX54" fmla="*/ 346990 w 1561506"/>
              <a:gd name="connsiteY54" fmla="*/ 1403981 h 1533174"/>
              <a:gd name="connsiteX55" fmla="*/ 409277 w 1561506"/>
              <a:gd name="connsiteY55" fmla="*/ 1211022 h 1533174"/>
              <a:gd name="connsiteX56" fmla="*/ 228677 w 1561506"/>
              <a:gd name="connsiteY56" fmla="*/ 1308646 h 1533174"/>
              <a:gd name="connsiteX57" fmla="*/ 328106 w 1561506"/>
              <a:gd name="connsiteY57" fmla="*/ 1131323 h 1533174"/>
              <a:gd name="connsiteX58" fmla="*/ 131580 w 1561506"/>
              <a:gd name="connsiteY58" fmla="*/ 1192480 h 1533174"/>
              <a:gd name="connsiteX59" fmla="*/ 264332 w 1561506"/>
              <a:gd name="connsiteY59" fmla="*/ 1037614 h 1533174"/>
              <a:gd name="connsiteX60" fmla="*/ 59431 w 1561506"/>
              <a:gd name="connsiteY60" fmla="*/ 1059945 h 1533174"/>
              <a:gd name="connsiteX61" fmla="*/ 220403 w 1561506"/>
              <a:gd name="connsiteY61" fmla="*/ 933481 h 1533174"/>
              <a:gd name="connsiteX62" fmla="*/ 14998 w 1561506"/>
              <a:gd name="connsiteY62" fmla="*/ 916140 h 1533174"/>
              <a:gd name="connsiteX63" fmla="*/ 198011 w 1561506"/>
              <a:gd name="connsiteY63" fmla="*/ 822943 h 1533174"/>
              <a:gd name="connsiteX64" fmla="*/ 0 w 1561506"/>
              <a:gd name="connsiteY64" fmla="*/ 766587 h 1533174"/>
              <a:gd name="connsiteX0" fmla="*/ 126099 w 1687605"/>
              <a:gd name="connsiteY0" fmla="*/ 766587 h 1533174"/>
              <a:gd name="connsiteX1" fmla="*/ 324110 w 1687605"/>
              <a:gd name="connsiteY1" fmla="*/ 710231 h 1533174"/>
              <a:gd name="connsiteX2" fmla="*/ 141097 w 1687605"/>
              <a:gd name="connsiteY2" fmla="*/ 617034 h 1533174"/>
              <a:gd name="connsiteX3" fmla="*/ 346502 w 1687605"/>
              <a:gd name="connsiteY3" fmla="*/ 599693 h 1533174"/>
              <a:gd name="connsiteX4" fmla="*/ 185530 w 1687605"/>
              <a:gd name="connsiteY4" fmla="*/ 473229 h 1533174"/>
              <a:gd name="connsiteX5" fmla="*/ 390431 w 1687605"/>
              <a:gd name="connsiteY5" fmla="*/ 495560 h 1533174"/>
              <a:gd name="connsiteX6" fmla="*/ 257679 w 1687605"/>
              <a:gd name="connsiteY6" fmla="*/ 340694 h 1533174"/>
              <a:gd name="connsiteX7" fmla="*/ 454205 w 1687605"/>
              <a:gd name="connsiteY7" fmla="*/ 401851 h 1533174"/>
              <a:gd name="connsiteX8" fmla="*/ 354776 w 1687605"/>
              <a:gd name="connsiteY8" fmla="*/ 224528 h 1533174"/>
              <a:gd name="connsiteX9" fmla="*/ 535376 w 1687605"/>
              <a:gd name="connsiteY9" fmla="*/ 322152 h 1533174"/>
              <a:gd name="connsiteX10" fmla="*/ 473089 w 1687605"/>
              <a:gd name="connsiteY10" fmla="*/ 129193 h 1533174"/>
              <a:gd name="connsiteX11" fmla="*/ 630817 w 1687605"/>
              <a:gd name="connsiteY11" fmla="*/ 259536 h 1533174"/>
              <a:gd name="connsiteX12" fmla="*/ 608073 w 1687605"/>
              <a:gd name="connsiteY12" fmla="*/ 58353 h 1533174"/>
              <a:gd name="connsiteX13" fmla="*/ 736874 w 1687605"/>
              <a:gd name="connsiteY13" fmla="*/ 216404 h 1533174"/>
              <a:gd name="connsiteX14" fmla="*/ 754535 w 1687605"/>
              <a:gd name="connsiteY14" fmla="*/ 14726 h 1533174"/>
              <a:gd name="connsiteX15" fmla="*/ 849455 w 1687605"/>
              <a:gd name="connsiteY15" fmla="*/ 194418 h 1533174"/>
              <a:gd name="connsiteX16" fmla="*/ 906852 w 1687605"/>
              <a:gd name="connsiteY16" fmla="*/ 0 h 1533174"/>
              <a:gd name="connsiteX17" fmla="*/ 964249 w 1687605"/>
              <a:gd name="connsiteY17" fmla="*/ 194418 h 1533174"/>
              <a:gd name="connsiteX18" fmla="*/ 1059169 w 1687605"/>
              <a:gd name="connsiteY18" fmla="*/ 14726 h 1533174"/>
              <a:gd name="connsiteX19" fmla="*/ 1076830 w 1687605"/>
              <a:gd name="connsiteY19" fmla="*/ 216404 h 1533174"/>
              <a:gd name="connsiteX20" fmla="*/ 1205631 w 1687605"/>
              <a:gd name="connsiteY20" fmla="*/ 58353 h 1533174"/>
              <a:gd name="connsiteX21" fmla="*/ 1182887 w 1687605"/>
              <a:gd name="connsiteY21" fmla="*/ 259536 h 1533174"/>
              <a:gd name="connsiteX22" fmla="*/ 1340615 w 1687605"/>
              <a:gd name="connsiteY22" fmla="*/ 129193 h 1533174"/>
              <a:gd name="connsiteX23" fmla="*/ 1278328 w 1687605"/>
              <a:gd name="connsiteY23" fmla="*/ 322152 h 1533174"/>
              <a:gd name="connsiteX24" fmla="*/ 1458928 w 1687605"/>
              <a:gd name="connsiteY24" fmla="*/ 224528 h 1533174"/>
              <a:gd name="connsiteX25" fmla="*/ 1359499 w 1687605"/>
              <a:gd name="connsiteY25" fmla="*/ 401851 h 1533174"/>
              <a:gd name="connsiteX26" fmla="*/ 1556025 w 1687605"/>
              <a:gd name="connsiteY26" fmla="*/ 340694 h 1533174"/>
              <a:gd name="connsiteX27" fmla="*/ 1423273 w 1687605"/>
              <a:gd name="connsiteY27" fmla="*/ 495560 h 1533174"/>
              <a:gd name="connsiteX28" fmla="*/ 1628174 w 1687605"/>
              <a:gd name="connsiteY28" fmla="*/ 473229 h 1533174"/>
              <a:gd name="connsiteX29" fmla="*/ 1467202 w 1687605"/>
              <a:gd name="connsiteY29" fmla="*/ 599693 h 1533174"/>
              <a:gd name="connsiteX30" fmla="*/ 1672607 w 1687605"/>
              <a:gd name="connsiteY30" fmla="*/ 617034 h 1533174"/>
              <a:gd name="connsiteX31" fmla="*/ 1489594 w 1687605"/>
              <a:gd name="connsiteY31" fmla="*/ 710231 h 1533174"/>
              <a:gd name="connsiteX32" fmla="*/ 1687605 w 1687605"/>
              <a:gd name="connsiteY32" fmla="*/ 766587 h 1533174"/>
              <a:gd name="connsiteX33" fmla="*/ 1489594 w 1687605"/>
              <a:gd name="connsiteY33" fmla="*/ 822943 h 1533174"/>
              <a:gd name="connsiteX34" fmla="*/ 1672607 w 1687605"/>
              <a:gd name="connsiteY34" fmla="*/ 916140 h 1533174"/>
              <a:gd name="connsiteX35" fmla="*/ 1467202 w 1687605"/>
              <a:gd name="connsiteY35" fmla="*/ 933481 h 1533174"/>
              <a:gd name="connsiteX36" fmla="*/ 1628174 w 1687605"/>
              <a:gd name="connsiteY36" fmla="*/ 1059945 h 1533174"/>
              <a:gd name="connsiteX37" fmla="*/ 1423273 w 1687605"/>
              <a:gd name="connsiteY37" fmla="*/ 1037614 h 1533174"/>
              <a:gd name="connsiteX38" fmla="*/ 1556025 w 1687605"/>
              <a:gd name="connsiteY38" fmla="*/ 1192480 h 1533174"/>
              <a:gd name="connsiteX39" fmla="*/ 1359499 w 1687605"/>
              <a:gd name="connsiteY39" fmla="*/ 1131323 h 1533174"/>
              <a:gd name="connsiteX40" fmla="*/ 1458928 w 1687605"/>
              <a:gd name="connsiteY40" fmla="*/ 1308646 h 1533174"/>
              <a:gd name="connsiteX41" fmla="*/ 1278328 w 1687605"/>
              <a:gd name="connsiteY41" fmla="*/ 1211022 h 1533174"/>
              <a:gd name="connsiteX42" fmla="*/ 1340615 w 1687605"/>
              <a:gd name="connsiteY42" fmla="*/ 1403981 h 1533174"/>
              <a:gd name="connsiteX43" fmla="*/ 1182887 w 1687605"/>
              <a:gd name="connsiteY43" fmla="*/ 1273638 h 1533174"/>
              <a:gd name="connsiteX44" fmla="*/ 1205631 w 1687605"/>
              <a:gd name="connsiteY44" fmla="*/ 1474821 h 1533174"/>
              <a:gd name="connsiteX45" fmla="*/ 1076830 w 1687605"/>
              <a:gd name="connsiteY45" fmla="*/ 1316770 h 1533174"/>
              <a:gd name="connsiteX46" fmla="*/ 1059169 w 1687605"/>
              <a:gd name="connsiteY46" fmla="*/ 1518448 h 1533174"/>
              <a:gd name="connsiteX47" fmla="*/ 964249 w 1687605"/>
              <a:gd name="connsiteY47" fmla="*/ 1338756 h 1533174"/>
              <a:gd name="connsiteX48" fmla="*/ 906852 w 1687605"/>
              <a:gd name="connsiteY48" fmla="*/ 1533174 h 1533174"/>
              <a:gd name="connsiteX49" fmla="*/ 849455 w 1687605"/>
              <a:gd name="connsiteY49" fmla="*/ 1338756 h 1533174"/>
              <a:gd name="connsiteX50" fmla="*/ 754535 w 1687605"/>
              <a:gd name="connsiteY50" fmla="*/ 1518448 h 1533174"/>
              <a:gd name="connsiteX51" fmla="*/ 736874 w 1687605"/>
              <a:gd name="connsiteY51" fmla="*/ 1316770 h 1533174"/>
              <a:gd name="connsiteX52" fmla="*/ 608073 w 1687605"/>
              <a:gd name="connsiteY52" fmla="*/ 1474821 h 1533174"/>
              <a:gd name="connsiteX53" fmla="*/ 630817 w 1687605"/>
              <a:gd name="connsiteY53" fmla="*/ 1273638 h 1533174"/>
              <a:gd name="connsiteX54" fmla="*/ 473089 w 1687605"/>
              <a:gd name="connsiteY54" fmla="*/ 1403981 h 1533174"/>
              <a:gd name="connsiteX55" fmla="*/ 535376 w 1687605"/>
              <a:gd name="connsiteY55" fmla="*/ 1211022 h 1533174"/>
              <a:gd name="connsiteX56" fmla="*/ 354776 w 1687605"/>
              <a:gd name="connsiteY56" fmla="*/ 1308646 h 1533174"/>
              <a:gd name="connsiteX57" fmla="*/ 454205 w 1687605"/>
              <a:gd name="connsiteY57" fmla="*/ 1131323 h 1533174"/>
              <a:gd name="connsiteX58" fmla="*/ 257679 w 1687605"/>
              <a:gd name="connsiteY58" fmla="*/ 1192480 h 1533174"/>
              <a:gd name="connsiteX59" fmla="*/ 390431 w 1687605"/>
              <a:gd name="connsiteY59" fmla="*/ 1037614 h 1533174"/>
              <a:gd name="connsiteX60" fmla="*/ 0 w 1687605"/>
              <a:gd name="connsiteY60" fmla="*/ 1036091 h 1533174"/>
              <a:gd name="connsiteX61" fmla="*/ 346502 w 1687605"/>
              <a:gd name="connsiteY61" fmla="*/ 933481 h 1533174"/>
              <a:gd name="connsiteX62" fmla="*/ 141097 w 1687605"/>
              <a:gd name="connsiteY62" fmla="*/ 916140 h 1533174"/>
              <a:gd name="connsiteX63" fmla="*/ 324110 w 1687605"/>
              <a:gd name="connsiteY63" fmla="*/ 822943 h 1533174"/>
              <a:gd name="connsiteX64" fmla="*/ 126099 w 1687605"/>
              <a:gd name="connsiteY64" fmla="*/ 766587 h 1533174"/>
              <a:gd name="connsiteX0" fmla="*/ 126099 w 1687605"/>
              <a:gd name="connsiteY0" fmla="*/ 766587 h 1533174"/>
              <a:gd name="connsiteX1" fmla="*/ 324110 w 1687605"/>
              <a:gd name="connsiteY1" fmla="*/ 710231 h 1533174"/>
              <a:gd name="connsiteX2" fmla="*/ 141097 w 1687605"/>
              <a:gd name="connsiteY2" fmla="*/ 617034 h 1533174"/>
              <a:gd name="connsiteX3" fmla="*/ 346502 w 1687605"/>
              <a:gd name="connsiteY3" fmla="*/ 599693 h 1533174"/>
              <a:gd name="connsiteX4" fmla="*/ 185530 w 1687605"/>
              <a:gd name="connsiteY4" fmla="*/ 473229 h 1533174"/>
              <a:gd name="connsiteX5" fmla="*/ 390431 w 1687605"/>
              <a:gd name="connsiteY5" fmla="*/ 495560 h 1533174"/>
              <a:gd name="connsiteX6" fmla="*/ 257679 w 1687605"/>
              <a:gd name="connsiteY6" fmla="*/ 340694 h 1533174"/>
              <a:gd name="connsiteX7" fmla="*/ 454205 w 1687605"/>
              <a:gd name="connsiteY7" fmla="*/ 401851 h 1533174"/>
              <a:gd name="connsiteX8" fmla="*/ 354776 w 1687605"/>
              <a:gd name="connsiteY8" fmla="*/ 224528 h 1533174"/>
              <a:gd name="connsiteX9" fmla="*/ 535376 w 1687605"/>
              <a:gd name="connsiteY9" fmla="*/ 322152 h 1533174"/>
              <a:gd name="connsiteX10" fmla="*/ 473089 w 1687605"/>
              <a:gd name="connsiteY10" fmla="*/ 129193 h 1533174"/>
              <a:gd name="connsiteX11" fmla="*/ 630817 w 1687605"/>
              <a:gd name="connsiteY11" fmla="*/ 259536 h 1533174"/>
              <a:gd name="connsiteX12" fmla="*/ 608073 w 1687605"/>
              <a:gd name="connsiteY12" fmla="*/ 58353 h 1533174"/>
              <a:gd name="connsiteX13" fmla="*/ 736874 w 1687605"/>
              <a:gd name="connsiteY13" fmla="*/ 216404 h 1533174"/>
              <a:gd name="connsiteX14" fmla="*/ 754535 w 1687605"/>
              <a:gd name="connsiteY14" fmla="*/ 14726 h 1533174"/>
              <a:gd name="connsiteX15" fmla="*/ 849455 w 1687605"/>
              <a:gd name="connsiteY15" fmla="*/ 194418 h 1533174"/>
              <a:gd name="connsiteX16" fmla="*/ 906852 w 1687605"/>
              <a:gd name="connsiteY16" fmla="*/ 0 h 1533174"/>
              <a:gd name="connsiteX17" fmla="*/ 964249 w 1687605"/>
              <a:gd name="connsiteY17" fmla="*/ 194418 h 1533174"/>
              <a:gd name="connsiteX18" fmla="*/ 1059169 w 1687605"/>
              <a:gd name="connsiteY18" fmla="*/ 14726 h 1533174"/>
              <a:gd name="connsiteX19" fmla="*/ 1076830 w 1687605"/>
              <a:gd name="connsiteY19" fmla="*/ 216404 h 1533174"/>
              <a:gd name="connsiteX20" fmla="*/ 1205631 w 1687605"/>
              <a:gd name="connsiteY20" fmla="*/ 58353 h 1533174"/>
              <a:gd name="connsiteX21" fmla="*/ 1182887 w 1687605"/>
              <a:gd name="connsiteY21" fmla="*/ 259536 h 1533174"/>
              <a:gd name="connsiteX22" fmla="*/ 1340615 w 1687605"/>
              <a:gd name="connsiteY22" fmla="*/ 129193 h 1533174"/>
              <a:gd name="connsiteX23" fmla="*/ 1278328 w 1687605"/>
              <a:gd name="connsiteY23" fmla="*/ 322152 h 1533174"/>
              <a:gd name="connsiteX24" fmla="*/ 1458928 w 1687605"/>
              <a:gd name="connsiteY24" fmla="*/ 224528 h 1533174"/>
              <a:gd name="connsiteX25" fmla="*/ 1359499 w 1687605"/>
              <a:gd name="connsiteY25" fmla="*/ 401851 h 1533174"/>
              <a:gd name="connsiteX26" fmla="*/ 1556025 w 1687605"/>
              <a:gd name="connsiteY26" fmla="*/ 340694 h 1533174"/>
              <a:gd name="connsiteX27" fmla="*/ 1423273 w 1687605"/>
              <a:gd name="connsiteY27" fmla="*/ 495560 h 1533174"/>
              <a:gd name="connsiteX28" fmla="*/ 1628174 w 1687605"/>
              <a:gd name="connsiteY28" fmla="*/ 473229 h 1533174"/>
              <a:gd name="connsiteX29" fmla="*/ 1467202 w 1687605"/>
              <a:gd name="connsiteY29" fmla="*/ 599693 h 1533174"/>
              <a:gd name="connsiteX30" fmla="*/ 1672607 w 1687605"/>
              <a:gd name="connsiteY30" fmla="*/ 617034 h 1533174"/>
              <a:gd name="connsiteX31" fmla="*/ 1489594 w 1687605"/>
              <a:gd name="connsiteY31" fmla="*/ 710231 h 1533174"/>
              <a:gd name="connsiteX32" fmla="*/ 1687605 w 1687605"/>
              <a:gd name="connsiteY32" fmla="*/ 766587 h 1533174"/>
              <a:gd name="connsiteX33" fmla="*/ 1489594 w 1687605"/>
              <a:gd name="connsiteY33" fmla="*/ 822943 h 1533174"/>
              <a:gd name="connsiteX34" fmla="*/ 1672607 w 1687605"/>
              <a:gd name="connsiteY34" fmla="*/ 916140 h 1533174"/>
              <a:gd name="connsiteX35" fmla="*/ 1467202 w 1687605"/>
              <a:gd name="connsiteY35" fmla="*/ 933481 h 1533174"/>
              <a:gd name="connsiteX36" fmla="*/ 1628174 w 1687605"/>
              <a:gd name="connsiteY36" fmla="*/ 1059945 h 1533174"/>
              <a:gd name="connsiteX37" fmla="*/ 1423273 w 1687605"/>
              <a:gd name="connsiteY37" fmla="*/ 1037614 h 1533174"/>
              <a:gd name="connsiteX38" fmla="*/ 1556025 w 1687605"/>
              <a:gd name="connsiteY38" fmla="*/ 1192480 h 1533174"/>
              <a:gd name="connsiteX39" fmla="*/ 1359499 w 1687605"/>
              <a:gd name="connsiteY39" fmla="*/ 1131323 h 1533174"/>
              <a:gd name="connsiteX40" fmla="*/ 1458928 w 1687605"/>
              <a:gd name="connsiteY40" fmla="*/ 1308646 h 1533174"/>
              <a:gd name="connsiteX41" fmla="*/ 1278328 w 1687605"/>
              <a:gd name="connsiteY41" fmla="*/ 1211022 h 1533174"/>
              <a:gd name="connsiteX42" fmla="*/ 1340615 w 1687605"/>
              <a:gd name="connsiteY42" fmla="*/ 1403981 h 1533174"/>
              <a:gd name="connsiteX43" fmla="*/ 1182887 w 1687605"/>
              <a:gd name="connsiteY43" fmla="*/ 1273638 h 1533174"/>
              <a:gd name="connsiteX44" fmla="*/ 1205631 w 1687605"/>
              <a:gd name="connsiteY44" fmla="*/ 1474821 h 1533174"/>
              <a:gd name="connsiteX45" fmla="*/ 1076830 w 1687605"/>
              <a:gd name="connsiteY45" fmla="*/ 1316770 h 1533174"/>
              <a:gd name="connsiteX46" fmla="*/ 1059169 w 1687605"/>
              <a:gd name="connsiteY46" fmla="*/ 1518448 h 1533174"/>
              <a:gd name="connsiteX47" fmla="*/ 964249 w 1687605"/>
              <a:gd name="connsiteY47" fmla="*/ 1338756 h 1533174"/>
              <a:gd name="connsiteX48" fmla="*/ 906852 w 1687605"/>
              <a:gd name="connsiteY48" fmla="*/ 1533174 h 1533174"/>
              <a:gd name="connsiteX49" fmla="*/ 849455 w 1687605"/>
              <a:gd name="connsiteY49" fmla="*/ 1338756 h 1533174"/>
              <a:gd name="connsiteX50" fmla="*/ 754535 w 1687605"/>
              <a:gd name="connsiteY50" fmla="*/ 1518448 h 1533174"/>
              <a:gd name="connsiteX51" fmla="*/ 736874 w 1687605"/>
              <a:gd name="connsiteY51" fmla="*/ 1316770 h 1533174"/>
              <a:gd name="connsiteX52" fmla="*/ 608073 w 1687605"/>
              <a:gd name="connsiteY52" fmla="*/ 1474821 h 1533174"/>
              <a:gd name="connsiteX53" fmla="*/ 630817 w 1687605"/>
              <a:gd name="connsiteY53" fmla="*/ 1273638 h 1533174"/>
              <a:gd name="connsiteX54" fmla="*/ 473089 w 1687605"/>
              <a:gd name="connsiteY54" fmla="*/ 1403981 h 1533174"/>
              <a:gd name="connsiteX55" fmla="*/ 535376 w 1687605"/>
              <a:gd name="connsiteY55" fmla="*/ 1211022 h 1533174"/>
              <a:gd name="connsiteX56" fmla="*/ 354776 w 1687605"/>
              <a:gd name="connsiteY56" fmla="*/ 1308646 h 1533174"/>
              <a:gd name="connsiteX57" fmla="*/ 454205 w 1687605"/>
              <a:gd name="connsiteY57" fmla="*/ 1131323 h 1533174"/>
              <a:gd name="connsiteX58" fmla="*/ 710904 w 1687605"/>
              <a:gd name="connsiteY58" fmla="*/ 1036105 h 1533174"/>
              <a:gd name="connsiteX59" fmla="*/ 390431 w 1687605"/>
              <a:gd name="connsiteY59" fmla="*/ 1037614 h 1533174"/>
              <a:gd name="connsiteX60" fmla="*/ 0 w 1687605"/>
              <a:gd name="connsiteY60" fmla="*/ 1036091 h 1533174"/>
              <a:gd name="connsiteX61" fmla="*/ 346502 w 1687605"/>
              <a:gd name="connsiteY61" fmla="*/ 933481 h 1533174"/>
              <a:gd name="connsiteX62" fmla="*/ 141097 w 1687605"/>
              <a:gd name="connsiteY62" fmla="*/ 916140 h 1533174"/>
              <a:gd name="connsiteX63" fmla="*/ 324110 w 1687605"/>
              <a:gd name="connsiteY63" fmla="*/ 822943 h 1533174"/>
              <a:gd name="connsiteX64" fmla="*/ 126099 w 1687605"/>
              <a:gd name="connsiteY64" fmla="*/ 766587 h 1533174"/>
              <a:gd name="connsiteX0" fmla="*/ 126099 w 1687605"/>
              <a:gd name="connsiteY0" fmla="*/ 766587 h 1533174"/>
              <a:gd name="connsiteX1" fmla="*/ 324110 w 1687605"/>
              <a:gd name="connsiteY1" fmla="*/ 710231 h 1533174"/>
              <a:gd name="connsiteX2" fmla="*/ 141097 w 1687605"/>
              <a:gd name="connsiteY2" fmla="*/ 617034 h 1533174"/>
              <a:gd name="connsiteX3" fmla="*/ 346502 w 1687605"/>
              <a:gd name="connsiteY3" fmla="*/ 599693 h 1533174"/>
              <a:gd name="connsiteX4" fmla="*/ 185530 w 1687605"/>
              <a:gd name="connsiteY4" fmla="*/ 473229 h 1533174"/>
              <a:gd name="connsiteX5" fmla="*/ 390431 w 1687605"/>
              <a:gd name="connsiteY5" fmla="*/ 495560 h 1533174"/>
              <a:gd name="connsiteX6" fmla="*/ 257679 w 1687605"/>
              <a:gd name="connsiteY6" fmla="*/ 340694 h 1533174"/>
              <a:gd name="connsiteX7" fmla="*/ 454205 w 1687605"/>
              <a:gd name="connsiteY7" fmla="*/ 401851 h 1533174"/>
              <a:gd name="connsiteX8" fmla="*/ 354776 w 1687605"/>
              <a:gd name="connsiteY8" fmla="*/ 224528 h 1533174"/>
              <a:gd name="connsiteX9" fmla="*/ 535376 w 1687605"/>
              <a:gd name="connsiteY9" fmla="*/ 322152 h 1533174"/>
              <a:gd name="connsiteX10" fmla="*/ 473089 w 1687605"/>
              <a:gd name="connsiteY10" fmla="*/ 129193 h 1533174"/>
              <a:gd name="connsiteX11" fmla="*/ 630817 w 1687605"/>
              <a:gd name="connsiteY11" fmla="*/ 259536 h 1533174"/>
              <a:gd name="connsiteX12" fmla="*/ 608073 w 1687605"/>
              <a:gd name="connsiteY12" fmla="*/ 58353 h 1533174"/>
              <a:gd name="connsiteX13" fmla="*/ 736874 w 1687605"/>
              <a:gd name="connsiteY13" fmla="*/ 216404 h 1533174"/>
              <a:gd name="connsiteX14" fmla="*/ 754535 w 1687605"/>
              <a:gd name="connsiteY14" fmla="*/ 14726 h 1533174"/>
              <a:gd name="connsiteX15" fmla="*/ 849455 w 1687605"/>
              <a:gd name="connsiteY15" fmla="*/ 194418 h 1533174"/>
              <a:gd name="connsiteX16" fmla="*/ 906852 w 1687605"/>
              <a:gd name="connsiteY16" fmla="*/ 0 h 1533174"/>
              <a:gd name="connsiteX17" fmla="*/ 964249 w 1687605"/>
              <a:gd name="connsiteY17" fmla="*/ 194418 h 1533174"/>
              <a:gd name="connsiteX18" fmla="*/ 1059169 w 1687605"/>
              <a:gd name="connsiteY18" fmla="*/ 14726 h 1533174"/>
              <a:gd name="connsiteX19" fmla="*/ 1076830 w 1687605"/>
              <a:gd name="connsiteY19" fmla="*/ 216404 h 1533174"/>
              <a:gd name="connsiteX20" fmla="*/ 1205631 w 1687605"/>
              <a:gd name="connsiteY20" fmla="*/ 58353 h 1533174"/>
              <a:gd name="connsiteX21" fmla="*/ 1182887 w 1687605"/>
              <a:gd name="connsiteY21" fmla="*/ 259536 h 1533174"/>
              <a:gd name="connsiteX22" fmla="*/ 1340615 w 1687605"/>
              <a:gd name="connsiteY22" fmla="*/ 129193 h 1533174"/>
              <a:gd name="connsiteX23" fmla="*/ 1278328 w 1687605"/>
              <a:gd name="connsiteY23" fmla="*/ 322152 h 1533174"/>
              <a:gd name="connsiteX24" fmla="*/ 1458928 w 1687605"/>
              <a:gd name="connsiteY24" fmla="*/ 224528 h 1533174"/>
              <a:gd name="connsiteX25" fmla="*/ 1359499 w 1687605"/>
              <a:gd name="connsiteY25" fmla="*/ 401851 h 1533174"/>
              <a:gd name="connsiteX26" fmla="*/ 1556025 w 1687605"/>
              <a:gd name="connsiteY26" fmla="*/ 340694 h 1533174"/>
              <a:gd name="connsiteX27" fmla="*/ 1423273 w 1687605"/>
              <a:gd name="connsiteY27" fmla="*/ 495560 h 1533174"/>
              <a:gd name="connsiteX28" fmla="*/ 1628174 w 1687605"/>
              <a:gd name="connsiteY28" fmla="*/ 473229 h 1533174"/>
              <a:gd name="connsiteX29" fmla="*/ 1467202 w 1687605"/>
              <a:gd name="connsiteY29" fmla="*/ 599693 h 1533174"/>
              <a:gd name="connsiteX30" fmla="*/ 1672607 w 1687605"/>
              <a:gd name="connsiteY30" fmla="*/ 617034 h 1533174"/>
              <a:gd name="connsiteX31" fmla="*/ 1489594 w 1687605"/>
              <a:gd name="connsiteY31" fmla="*/ 710231 h 1533174"/>
              <a:gd name="connsiteX32" fmla="*/ 1687605 w 1687605"/>
              <a:gd name="connsiteY32" fmla="*/ 766587 h 1533174"/>
              <a:gd name="connsiteX33" fmla="*/ 1489594 w 1687605"/>
              <a:gd name="connsiteY33" fmla="*/ 822943 h 1533174"/>
              <a:gd name="connsiteX34" fmla="*/ 1672607 w 1687605"/>
              <a:gd name="connsiteY34" fmla="*/ 916140 h 1533174"/>
              <a:gd name="connsiteX35" fmla="*/ 1467202 w 1687605"/>
              <a:gd name="connsiteY35" fmla="*/ 933481 h 1533174"/>
              <a:gd name="connsiteX36" fmla="*/ 1628174 w 1687605"/>
              <a:gd name="connsiteY36" fmla="*/ 1059945 h 1533174"/>
              <a:gd name="connsiteX37" fmla="*/ 1423273 w 1687605"/>
              <a:gd name="connsiteY37" fmla="*/ 1037614 h 1533174"/>
              <a:gd name="connsiteX38" fmla="*/ 1556025 w 1687605"/>
              <a:gd name="connsiteY38" fmla="*/ 1192480 h 1533174"/>
              <a:gd name="connsiteX39" fmla="*/ 1359499 w 1687605"/>
              <a:gd name="connsiteY39" fmla="*/ 1131323 h 1533174"/>
              <a:gd name="connsiteX40" fmla="*/ 1458928 w 1687605"/>
              <a:gd name="connsiteY40" fmla="*/ 1308646 h 1533174"/>
              <a:gd name="connsiteX41" fmla="*/ 1278328 w 1687605"/>
              <a:gd name="connsiteY41" fmla="*/ 1211022 h 1533174"/>
              <a:gd name="connsiteX42" fmla="*/ 1340615 w 1687605"/>
              <a:gd name="connsiteY42" fmla="*/ 1403981 h 1533174"/>
              <a:gd name="connsiteX43" fmla="*/ 1182887 w 1687605"/>
              <a:gd name="connsiteY43" fmla="*/ 1273638 h 1533174"/>
              <a:gd name="connsiteX44" fmla="*/ 1205631 w 1687605"/>
              <a:gd name="connsiteY44" fmla="*/ 1474821 h 1533174"/>
              <a:gd name="connsiteX45" fmla="*/ 1076830 w 1687605"/>
              <a:gd name="connsiteY45" fmla="*/ 1316770 h 1533174"/>
              <a:gd name="connsiteX46" fmla="*/ 1059169 w 1687605"/>
              <a:gd name="connsiteY46" fmla="*/ 1518448 h 1533174"/>
              <a:gd name="connsiteX47" fmla="*/ 964249 w 1687605"/>
              <a:gd name="connsiteY47" fmla="*/ 1338756 h 1533174"/>
              <a:gd name="connsiteX48" fmla="*/ 906852 w 1687605"/>
              <a:gd name="connsiteY48" fmla="*/ 1533174 h 1533174"/>
              <a:gd name="connsiteX49" fmla="*/ 849455 w 1687605"/>
              <a:gd name="connsiteY49" fmla="*/ 1338756 h 1533174"/>
              <a:gd name="connsiteX50" fmla="*/ 754535 w 1687605"/>
              <a:gd name="connsiteY50" fmla="*/ 1518448 h 1533174"/>
              <a:gd name="connsiteX51" fmla="*/ 736874 w 1687605"/>
              <a:gd name="connsiteY51" fmla="*/ 1316770 h 1533174"/>
              <a:gd name="connsiteX52" fmla="*/ 608073 w 1687605"/>
              <a:gd name="connsiteY52" fmla="*/ 1474821 h 1533174"/>
              <a:gd name="connsiteX53" fmla="*/ 630817 w 1687605"/>
              <a:gd name="connsiteY53" fmla="*/ 1273638 h 1533174"/>
              <a:gd name="connsiteX54" fmla="*/ 473089 w 1687605"/>
              <a:gd name="connsiteY54" fmla="*/ 1403981 h 1533174"/>
              <a:gd name="connsiteX55" fmla="*/ 535376 w 1687605"/>
              <a:gd name="connsiteY55" fmla="*/ 1211022 h 1533174"/>
              <a:gd name="connsiteX56" fmla="*/ 354776 w 1687605"/>
              <a:gd name="connsiteY56" fmla="*/ 1308646 h 1533174"/>
              <a:gd name="connsiteX57" fmla="*/ 822616 w 1687605"/>
              <a:gd name="connsiteY57" fmla="*/ 1035908 h 1533174"/>
              <a:gd name="connsiteX58" fmla="*/ 710904 w 1687605"/>
              <a:gd name="connsiteY58" fmla="*/ 1036105 h 1533174"/>
              <a:gd name="connsiteX59" fmla="*/ 390431 w 1687605"/>
              <a:gd name="connsiteY59" fmla="*/ 1037614 h 1533174"/>
              <a:gd name="connsiteX60" fmla="*/ 0 w 1687605"/>
              <a:gd name="connsiteY60" fmla="*/ 1036091 h 1533174"/>
              <a:gd name="connsiteX61" fmla="*/ 346502 w 1687605"/>
              <a:gd name="connsiteY61" fmla="*/ 933481 h 1533174"/>
              <a:gd name="connsiteX62" fmla="*/ 141097 w 1687605"/>
              <a:gd name="connsiteY62" fmla="*/ 916140 h 1533174"/>
              <a:gd name="connsiteX63" fmla="*/ 324110 w 1687605"/>
              <a:gd name="connsiteY63" fmla="*/ 822943 h 1533174"/>
              <a:gd name="connsiteX64" fmla="*/ 126099 w 1687605"/>
              <a:gd name="connsiteY64" fmla="*/ 766587 h 1533174"/>
              <a:gd name="connsiteX0" fmla="*/ 126099 w 1687605"/>
              <a:gd name="connsiteY0" fmla="*/ 766587 h 1533174"/>
              <a:gd name="connsiteX1" fmla="*/ 324110 w 1687605"/>
              <a:gd name="connsiteY1" fmla="*/ 710231 h 1533174"/>
              <a:gd name="connsiteX2" fmla="*/ 141097 w 1687605"/>
              <a:gd name="connsiteY2" fmla="*/ 617034 h 1533174"/>
              <a:gd name="connsiteX3" fmla="*/ 346502 w 1687605"/>
              <a:gd name="connsiteY3" fmla="*/ 599693 h 1533174"/>
              <a:gd name="connsiteX4" fmla="*/ 185530 w 1687605"/>
              <a:gd name="connsiteY4" fmla="*/ 473229 h 1533174"/>
              <a:gd name="connsiteX5" fmla="*/ 390431 w 1687605"/>
              <a:gd name="connsiteY5" fmla="*/ 495560 h 1533174"/>
              <a:gd name="connsiteX6" fmla="*/ 257679 w 1687605"/>
              <a:gd name="connsiteY6" fmla="*/ 340694 h 1533174"/>
              <a:gd name="connsiteX7" fmla="*/ 454205 w 1687605"/>
              <a:gd name="connsiteY7" fmla="*/ 401851 h 1533174"/>
              <a:gd name="connsiteX8" fmla="*/ 354776 w 1687605"/>
              <a:gd name="connsiteY8" fmla="*/ 224528 h 1533174"/>
              <a:gd name="connsiteX9" fmla="*/ 535376 w 1687605"/>
              <a:gd name="connsiteY9" fmla="*/ 322152 h 1533174"/>
              <a:gd name="connsiteX10" fmla="*/ 473089 w 1687605"/>
              <a:gd name="connsiteY10" fmla="*/ 129193 h 1533174"/>
              <a:gd name="connsiteX11" fmla="*/ 630817 w 1687605"/>
              <a:gd name="connsiteY11" fmla="*/ 259536 h 1533174"/>
              <a:gd name="connsiteX12" fmla="*/ 608073 w 1687605"/>
              <a:gd name="connsiteY12" fmla="*/ 58353 h 1533174"/>
              <a:gd name="connsiteX13" fmla="*/ 736874 w 1687605"/>
              <a:gd name="connsiteY13" fmla="*/ 216404 h 1533174"/>
              <a:gd name="connsiteX14" fmla="*/ 754535 w 1687605"/>
              <a:gd name="connsiteY14" fmla="*/ 14726 h 1533174"/>
              <a:gd name="connsiteX15" fmla="*/ 849455 w 1687605"/>
              <a:gd name="connsiteY15" fmla="*/ 194418 h 1533174"/>
              <a:gd name="connsiteX16" fmla="*/ 906852 w 1687605"/>
              <a:gd name="connsiteY16" fmla="*/ 0 h 1533174"/>
              <a:gd name="connsiteX17" fmla="*/ 964249 w 1687605"/>
              <a:gd name="connsiteY17" fmla="*/ 194418 h 1533174"/>
              <a:gd name="connsiteX18" fmla="*/ 1059169 w 1687605"/>
              <a:gd name="connsiteY18" fmla="*/ 14726 h 1533174"/>
              <a:gd name="connsiteX19" fmla="*/ 1076830 w 1687605"/>
              <a:gd name="connsiteY19" fmla="*/ 216404 h 1533174"/>
              <a:gd name="connsiteX20" fmla="*/ 1205631 w 1687605"/>
              <a:gd name="connsiteY20" fmla="*/ 58353 h 1533174"/>
              <a:gd name="connsiteX21" fmla="*/ 1182887 w 1687605"/>
              <a:gd name="connsiteY21" fmla="*/ 259536 h 1533174"/>
              <a:gd name="connsiteX22" fmla="*/ 1340615 w 1687605"/>
              <a:gd name="connsiteY22" fmla="*/ 129193 h 1533174"/>
              <a:gd name="connsiteX23" fmla="*/ 1278328 w 1687605"/>
              <a:gd name="connsiteY23" fmla="*/ 322152 h 1533174"/>
              <a:gd name="connsiteX24" fmla="*/ 1458928 w 1687605"/>
              <a:gd name="connsiteY24" fmla="*/ 224528 h 1533174"/>
              <a:gd name="connsiteX25" fmla="*/ 1359499 w 1687605"/>
              <a:gd name="connsiteY25" fmla="*/ 401851 h 1533174"/>
              <a:gd name="connsiteX26" fmla="*/ 1556025 w 1687605"/>
              <a:gd name="connsiteY26" fmla="*/ 340694 h 1533174"/>
              <a:gd name="connsiteX27" fmla="*/ 1423273 w 1687605"/>
              <a:gd name="connsiteY27" fmla="*/ 495560 h 1533174"/>
              <a:gd name="connsiteX28" fmla="*/ 1628174 w 1687605"/>
              <a:gd name="connsiteY28" fmla="*/ 473229 h 1533174"/>
              <a:gd name="connsiteX29" fmla="*/ 1467202 w 1687605"/>
              <a:gd name="connsiteY29" fmla="*/ 599693 h 1533174"/>
              <a:gd name="connsiteX30" fmla="*/ 1672607 w 1687605"/>
              <a:gd name="connsiteY30" fmla="*/ 617034 h 1533174"/>
              <a:gd name="connsiteX31" fmla="*/ 1489594 w 1687605"/>
              <a:gd name="connsiteY31" fmla="*/ 710231 h 1533174"/>
              <a:gd name="connsiteX32" fmla="*/ 1687605 w 1687605"/>
              <a:gd name="connsiteY32" fmla="*/ 766587 h 1533174"/>
              <a:gd name="connsiteX33" fmla="*/ 1489594 w 1687605"/>
              <a:gd name="connsiteY33" fmla="*/ 822943 h 1533174"/>
              <a:gd name="connsiteX34" fmla="*/ 1672607 w 1687605"/>
              <a:gd name="connsiteY34" fmla="*/ 916140 h 1533174"/>
              <a:gd name="connsiteX35" fmla="*/ 1467202 w 1687605"/>
              <a:gd name="connsiteY35" fmla="*/ 933481 h 1533174"/>
              <a:gd name="connsiteX36" fmla="*/ 1628174 w 1687605"/>
              <a:gd name="connsiteY36" fmla="*/ 1059945 h 1533174"/>
              <a:gd name="connsiteX37" fmla="*/ 1423273 w 1687605"/>
              <a:gd name="connsiteY37" fmla="*/ 1037614 h 1533174"/>
              <a:gd name="connsiteX38" fmla="*/ 1556025 w 1687605"/>
              <a:gd name="connsiteY38" fmla="*/ 1192480 h 1533174"/>
              <a:gd name="connsiteX39" fmla="*/ 1359499 w 1687605"/>
              <a:gd name="connsiteY39" fmla="*/ 1131323 h 1533174"/>
              <a:gd name="connsiteX40" fmla="*/ 1458928 w 1687605"/>
              <a:gd name="connsiteY40" fmla="*/ 1308646 h 1533174"/>
              <a:gd name="connsiteX41" fmla="*/ 1278328 w 1687605"/>
              <a:gd name="connsiteY41" fmla="*/ 1211022 h 1533174"/>
              <a:gd name="connsiteX42" fmla="*/ 1340615 w 1687605"/>
              <a:gd name="connsiteY42" fmla="*/ 1403981 h 1533174"/>
              <a:gd name="connsiteX43" fmla="*/ 1182887 w 1687605"/>
              <a:gd name="connsiteY43" fmla="*/ 1273638 h 1533174"/>
              <a:gd name="connsiteX44" fmla="*/ 1205631 w 1687605"/>
              <a:gd name="connsiteY44" fmla="*/ 1474821 h 1533174"/>
              <a:gd name="connsiteX45" fmla="*/ 1076830 w 1687605"/>
              <a:gd name="connsiteY45" fmla="*/ 1316770 h 1533174"/>
              <a:gd name="connsiteX46" fmla="*/ 1059169 w 1687605"/>
              <a:gd name="connsiteY46" fmla="*/ 1518448 h 1533174"/>
              <a:gd name="connsiteX47" fmla="*/ 964249 w 1687605"/>
              <a:gd name="connsiteY47" fmla="*/ 1338756 h 1533174"/>
              <a:gd name="connsiteX48" fmla="*/ 906852 w 1687605"/>
              <a:gd name="connsiteY48" fmla="*/ 1533174 h 1533174"/>
              <a:gd name="connsiteX49" fmla="*/ 849455 w 1687605"/>
              <a:gd name="connsiteY49" fmla="*/ 1338756 h 1533174"/>
              <a:gd name="connsiteX50" fmla="*/ 754535 w 1687605"/>
              <a:gd name="connsiteY50" fmla="*/ 1518448 h 1533174"/>
              <a:gd name="connsiteX51" fmla="*/ 736874 w 1687605"/>
              <a:gd name="connsiteY51" fmla="*/ 1316770 h 1533174"/>
              <a:gd name="connsiteX52" fmla="*/ 608073 w 1687605"/>
              <a:gd name="connsiteY52" fmla="*/ 1474821 h 1533174"/>
              <a:gd name="connsiteX53" fmla="*/ 630817 w 1687605"/>
              <a:gd name="connsiteY53" fmla="*/ 1273638 h 1533174"/>
              <a:gd name="connsiteX54" fmla="*/ 473089 w 1687605"/>
              <a:gd name="connsiteY54" fmla="*/ 1403981 h 1533174"/>
              <a:gd name="connsiteX55" fmla="*/ 535376 w 1687605"/>
              <a:gd name="connsiteY55" fmla="*/ 1211022 h 1533174"/>
              <a:gd name="connsiteX56" fmla="*/ 1035938 w 1687605"/>
              <a:gd name="connsiteY56" fmla="*/ 1033000 h 1533174"/>
              <a:gd name="connsiteX57" fmla="*/ 822616 w 1687605"/>
              <a:gd name="connsiteY57" fmla="*/ 1035908 h 1533174"/>
              <a:gd name="connsiteX58" fmla="*/ 710904 w 1687605"/>
              <a:gd name="connsiteY58" fmla="*/ 1036105 h 1533174"/>
              <a:gd name="connsiteX59" fmla="*/ 390431 w 1687605"/>
              <a:gd name="connsiteY59" fmla="*/ 1037614 h 1533174"/>
              <a:gd name="connsiteX60" fmla="*/ 0 w 1687605"/>
              <a:gd name="connsiteY60" fmla="*/ 1036091 h 1533174"/>
              <a:gd name="connsiteX61" fmla="*/ 346502 w 1687605"/>
              <a:gd name="connsiteY61" fmla="*/ 933481 h 1533174"/>
              <a:gd name="connsiteX62" fmla="*/ 141097 w 1687605"/>
              <a:gd name="connsiteY62" fmla="*/ 916140 h 1533174"/>
              <a:gd name="connsiteX63" fmla="*/ 324110 w 1687605"/>
              <a:gd name="connsiteY63" fmla="*/ 822943 h 1533174"/>
              <a:gd name="connsiteX64" fmla="*/ 126099 w 1687605"/>
              <a:gd name="connsiteY64" fmla="*/ 766587 h 1533174"/>
              <a:gd name="connsiteX0" fmla="*/ 126099 w 1687605"/>
              <a:gd name="connsiteY0" fmla="*/ 766587 h 1533174"/>
              <a:gd name="connsiteX1" fmla="*/ 324110 w 1687605"/>
              <a:gd name="connsiteY1" fmla="*/ 710231 h 1533174"/>
              <a:gd name="connsiteX2" fmla="*/ 141097 w 1687605"/>
              <a:gd name="connsiteY2" fmla="*/ 617034 h 1533174"/>
              <a:gd name="connsiteX3" fmla="*/ 346502 w 1687605"/>
              <a:gd name="connsiteY3" fmla="*/ 599693 h 1533174"/>
              <a:gd name="connsiteX4" fmla="*/ 185530 w 1687605"/>
              <a:gd name="connsiteY4" fmla="*/ 473229 h 1533174"/>
              <a:gd name="connsiteX5" fmla="*/ 390431 w 1687605"/>
              <a:gd name="connsiteY5" fmla="*/ 495560 h 1533174"/>
              <a:gd name="connsiteX6" fmla="*/ 257679 w 1687605"/>
              <a:gd name="connsiteY6" fmla="*/ 340694 h 1533174"/>
              <a:gd name="connsiteX7" fmla="*/ 454205 w 1687605"/>
              <a:gd name="connsiteY7" fmla="*/ 401851 h 1533174"/>
              <a:gd name="connsiteX8" fmla="*/ 354776 w 1687605"/>
              <a:gd name="connsiteY8" fmla="*/ 224528 h 1533174"/>
              <a:gd name="connsiteX9" fmla="*/ 535376 w 1687605"/>
              <a:gd name="connsiteY9" fmla="*/ 322152 h 1533174"/>
              <a:gd name="connsiteX10" fmla="*/ 473089 w 1687605"/>
              <a:gd name="connsiteY10" fmla="*/ 129193 h 1533174"/>
              <a:gd name="connsiteX11" fmla="*/ 630817 w 1687605"/>
              <a:gd name="connsiteY11" fmla="*/ 259536 h 1533174"/>
              <a:gd name="connsiteX12" fmla="*/ 608073 w 1687605"/>
              <a:gd name="connsiteY12" fmla="*/ 58353 h 1533174"/>
              <a:gd name="connsiteX13" fmla="*/ 736874 w 1687605"/>
              <a:gd name="connsiteY13" fmla="*/ 216404 h 1533174"/>
              <a:gd name="connsiteX14" fmla="*/ 754535 w 1687605"/>
              <a:gd name="connsiteY14" fmla="*/ 14726 h 1533174"/>
              <a:gd name="connsiteX15" fmla="*/ 849455 w 1687605"/>
              <a:gd name="connsiteY15" fmla="*/ 194418 h 1533174"/>
              <a:gd name="connsiteX16" fmla="*/ 906852 w 1687605"/>
              <a:gd name="connsiteY16" fmla="*/ 0 h 1533174"/>
              <a:gd name="connsiteX17" fmla="*/ 964249 w 1687605"/>
              <a:gd name="connsiteY17" fmla="*/ 194418 h 1533174"/>
              <a:gd name="connsiteX18" fmla="*/ 1059169 w 1687605"/>
              <a:gd name="connsiteY18" fmla="*/ 14726 h 1533174"/>
              <a:gd name="connsiteX19" fmla="*/ 1076830 w 1687605"/>
              <a:gd name="connsiteY19" fmla="*/ 216404 h 1533174"/>
              <a:gd name="connsiteX20" fmla="*/ 1205631 w 1687605"/>
              <a:gd name="connsiteY20" fmla="*/ 58353 h 1533174"/>
              <a:gd name="connsiteX21" fmla="*/ 1182887 w 1687605"/>
              <a:gd name="connsiteY21" fmla="*/ 259536 h 1533174"/>
              <a:gd name="connsiteX22" fmla="*/ 1340615 w 1687605"/>
              <a:gd name="connsiteY22" fmla="*/ 129193 h 1533174"/>
              <a:gd name="connsiteX23" fmla="*/ 1278328 w 1687605"/>
              <a:gd name="connsiteY23" fmla="*/ 322152 h 1533174"/>
              <a:gd name="connsiteX24" fmla="*/ 1458928 w 1687605"/>
              <a:gd name="connsiteY24" fmla="*/ 224528 h 1533174"/>
              <a:gd name="connsiteX25" fmla="*/ 1359499 w 1687605"/>
              <a:gd name="connsiteY25" fmla="*/ 401851 h 1533174"/>
              <a:gd name="connsiteX26" fmla="*/ 1556025 w 1687605"/>
              <a:gd name="connsiteY26" fmla="*/ 340694 h 1533174"/>
              <a:gd name="connsiteX27" fmla="*/ 1423273 w 1687605"/>
              <a:gd name="connsiteY27" fmla="*/ 495560 h 1533174"/>
              <a:gd name="connsiteX28" fmla="*/ 1628174 w 1687605"/>
              <a:gd name="connsiteY28" fmla="*/ 473229 h 1533174"/>
              <a:gd name="connsiteX29" fmla="*/ 1467202 w 1687605"/>
              <a:gd name="connsiteY29" fmla="*/ 599693 h 1533174"/>
              <a:gd name="connsiteX30" fmla="*/ 1672607 w 1687605"/>
              <a:gd name="connsiteY30" fmla="*/ 617034 h 1533174"/>
              <a:gd name="connsiteX31" fmla="*/ 1489594 w 1687605"/>
              <a:gd name="connsiteY31" fmla="*/ 710231 h 1533174"/>
              <a:gd name="connsiteX32" fmla="*/ 1687605 w 1687605"/>
              <a:gd name="connsiteY32" fmla="*/ 766587 h 1533174"/>
              <a:gd name="connsiteX33" fmla="*/ 1489594 w 1687605"/>
              <a:gd name="connsiteY33" fmla="*/ 822943 h 1533174"/>
              <a:gd name="connsiteX34" fmla="*/ 1672607 w 1687605"/>
              <a:gd name="connsiteY34" fmla="*/ 916140 h 1533174"/>
              <a:gd name="connsiteX35" fmla="*/ 1467202 w 1687605"/>
              <a:gd name="connsiteY35" fmla="*/ 933481 h 1533174"/>
              <a:gd name="connsiteX36" fmla="*/ 1628174 w 1687605"/>
              <a:gd name="connsiteY36" fmla="*/ 1059945 h 1533174"/>
              <a:gd name="connsiteX37" fmla="*/ 1423273 w 1687605"/>
              <a:gd name="connsiteY37" fmla="*/ 1037614 h 1533174"/>
              <a:gd name="connsiteX38" fmla="*/ 1556025 w 1687605"/>
              <a:gd name="connsiteY38" fmla="*/ 1192480 h 1533174"/>
              <a:gd name="connsiteX39" fmla="*/ 1359499 w 1687605"/>
              <a:gd name="connsiteY39" fmla="*/ 1131323 h 1533174"/>
              <a:gd name="connsiteX40" fmla="*/ 1458928 w 1687605"/>
              <a:gd name="connsiteY40" fmla="*/ 1308646 h 1533174"/>
              <a:gd name="connsiteX41" fmla="*/ 1278328 w 1687605"/>
              <a:gd name="connsiteY41" fmla="*/ 1211022 h 1533174"/>
              <a:gd name="connsiteX42" fmla="*/ 1340615 w 1687605"/>
              <a:gd name="connsiteY42" fmla="*/ 1403981 h 1533174"/>
              <a:gd name="connsiteX43" fmla="*/ 1182887 w 1687605"/>
              <a:gd name="connsiteY43" fmla="*/ 1273638 h 1533174"/>
              <a:gd name="connsiteX44" fmla="*/ 1205631 w 1687605"/>
              <a:gd name="connsiteY44" fmla="*/ 1474821 h 1533174"/>
              <a:gd name="connsiteX45" fmla="*/ 1076830 w 1687605"/>
              <a:gd name="connsiteY45" fmla="*/ 1316770 h 1533174"/>
              <a:gd name="connsiteX46" fmla="*/ 1059169 w 1687605"/>
              <a:gd name="connsiteY46" fmla="*/ 1518448 h 1533174"/>
              <a:gd name="connsiteX47" fmla="*/ 964249 w 1687605"/>
              <a:gd name="connsiteY47" fmla="*/ 1338756 h 1533174"/>
              <a:gd name="connsiteX48" fmla="*/ 906852 w 1687605"/>
              <a:gd name="connsiteY48" fmla="*/ 1533174 h 1533174"/>
              <a:gd name="connsiteX49" fmla="*/ 849455 w 1687605"/>
              <a:gd name="connsiteY49" fmla="*/ 1338756 h 1533174"/>
              <a:gd name="connsiteX50" fmla="*/ 754535 w 1687605"/>
              <a:gd name="connsiteY50" fmla="*/ 1518448 h 1533174"/>
              <a:gd name="connsiteX51" fmla="*/ 736874 w 1687605"/>
              <a:gd name="connsiteY51" fmla="*/ 1316770 h 1533174"/>
              <a:gd name="connsiteX52" fmla="*/ 608073 w 1687605"/>
              <a:gd name="connsiteY52" fmla="*/ 1474821 h 1533174"/>
              <a:gd name="connsiteX53" fmla="*/ 630817 w 1687605"/>
              <a:gd name="connsiteY53" fmla="*/ 1273638 h 1533174"/>
              <a:gd name="connsiteX54" fmla="*/ 473089 w 1687605"/>
              <a:gd name="connsiteY54" fmla="*/ 1403981 h 1533174"/>
              <a:gd name="connsiteX55" fmla="*/ 1107870 w 1687605"/>
              <a:gd name="connsiteY55" fmla="*/ 1033443 h 1533174"/>
              <a:gd name="connsiteX56" fmla="*/ 1035938 w 1687605"/>
              <a:gd name="connsiteY56" fmla="*/ 1033000 h 1533174"/>
              <a:gd name="connsiteX57" fmla="*/ 822616 w 1687605"/>
              <a:gd name="connsiteY57" fmla="*/ 1035908 h 1533174"/>
              <a:gd name="connsiteX58" fmla="*/ 710904 w 1687605"/>
              <a:gd name="connsiteY58" fmla="*/ 1036105 h 1533174"/>
              <a:gd name="connsiteX59" fmla="*/ 390431 w 1687605"/>
              <a:gd name="connsiteY59" fmla="*/ 1037614 h 1533174"/>
              <a:gd name="connsiteX60" fmla="*/ 0 w 1687605"/>
              <a:gd name="connsiteY60" fmla="*/ 1036091 h 1533174"/>
              <a:gd name="connsiteX61" fmla="*/ 346502 w 1687605"/>
              <a:gd name="connsiteY61" fmla="*/ 933481 h 1533174"/>
              <a:gd name="connsiteX62" fmla="*/ 141097 w 1687605"/>
              <a:gd name="connsiteY62" fmla="*/ 916140 h 1533174"/>
              <a:gd name="connsiteX63" fmla="*/ 324110 w 1687605"/>
              <a:gd name="connsiteY63" fmla="*/ 822943 h 1533174"/>
              <a:gd name="connsiteX64" fmla="*/ 126099 w 1687605"/>
              <a:gd name="connsiteY64" fmla="*/ 766587 h 1533174"/>
              <a:gd name="connsiteX0" fmla="*/ 126099 w 1687605"/>
              <a:gd name="connsiteY0" fmla="*/ 766587 h 1533174"/>
              <a:gd name="connsiteX1" fmla="*/ 324110 w 1687605"/>
              <a:gd name="connsiteY1" fmla="*/ 710231 h 1533174"/>
              <a:gd name="connsiteX2" fmla="*/ 141097 w 1687605"/>
              <a:gd name="connsiteY2" fmla="*/ 617034 h 1533174"/>
              <a:gd name="connsiteX3" fmla="*/ 346502 w 1687605"/>
              <a:gd name="connsiteY3" fmla="*/ 599693 h 1533174"/>
              <a:gd name="connsiteX4" fmla="*/ 185530 w 1687605"/>
              <a:gd name="connsiteY4" fmla="*/ 473229 h 1533174"/>
              <a:gd name="connsiteX5" fmla="*/ 390431 w 1687605"/>
              <a:gd name="connsiteY5" fmla="*/ 495560 h 1533174"/>
              <a:gd name="connsiteX6" fmla="*/ 257679 w 1687605"/>
              <a:gd name="connsiteY6" fmla="*/ 340694 h 1533174"/>
              <a:gd name="connsiteX7" fmla="*/ 454205 w 1687605"/>
              <a:gd name="connsiteY7" fmla="*/ 401851 h 1533174"/>
              <a:gd name="connsiteX8" fmla="*/ 354776 w 1687605"/>
              <a:gd name="connsiteY8" fmla="*/ 224528 h 1533174"/>
              <a:gd name="connsiteX9" fmla="*/ 535376 w 1687605"/>
              <a:gd name="connsiteY9" fmla="*/ 322152 h 1533174"/>
              <a:gd name="connsiteX10" fmla="*/ 473089 w 1687605"/>
              <a:gd name="connsiteY10" fmla="*/ 129193 h 1533174"/>
              <a:gd name="connsiteX11" fmla="*/ 630817 w 1687605"/>
              <a:gd name="connsiteY11" fmla="*/ 259536 h 1533174"/>
              <a:gd name="connsiteX12" fmla="*/ 608073 w 1687605"/>
              <a:gd name="connsiteY12" fmla="*/ 58353 h 1533174"/>
              <a:gd name="connsiteX13" fmla="*/ 736874 w 1687605"/>
              <a:gd name="connsiteY13" fmla="*/ 216404 h 1533174"/>
              <a:gd name="connsiteX14" fmla="*/ 754535 w 1687605"/>
              <a:gd name="connsiteY14" fmla="*/ 14726 h 1533174"/>
              <a:gd name="connsiteX15" fmla="*/ 849455 w 1687605"/>
              <a:gd name="connsiteY15" fmla="*/ 194418 h 1533174"/>
              <a:gd name="connsiteX16" fmla="*/ 906852 w 1687605"/>
              <a:gd name="connsiteY16" fmla="*/ 0 h 1533174"/>
              <a:gd name="connsiteX17" fmla="*/ 964249 w 1687605"/>
              <a:gd name="connsiteY17" fmla="*/ 194418 h 1533174"/>
              <a:gd name="connsiteX18" fmla="*/ 1059169 w 1687605"/>
              <a:gd name="connsiteY18" fmla="*/ 14726 h 1533174"/>
              <a:gd name="connsiteX19" fmla="*/ 1076830 w 1687605"/>
              <a:gd name="connsiteY19" fmla="*/ 216404 h 1533174"/>
              <a:gd name="connsiteX20" fmla="*/ 1205631 w 1687605"/>
              <a:gd name="connsiteY20" fmla="*/ 58353 h 1533174"/>
              <a:gd name="connsiteX21" fmla="*/ 1182887 w 1687605"/>
              <a:gd name="connsiteY21" fmla="*/ 259536 h 1533174"/>
              <a:gd name="connsiteX22" fmla="*/ 1340615 w 1687605"/>
              <a:gd name="connsiteY22" fmla="*/ 129193 h 1533174"/>
              <a:gd name="connsiteX23" fmla="*/ 1278328 w 1687605"/>
              <a:gd name="connsiteY23" fmla="*/ 322152 h 1533174"/>
              <a:gd name="connsiteX24" fmla="*/ 1458928 w 1687605"/>
              <a:gd name="connsiteY24" fmla="*/ 224528 h 1533174"/>
              <a:gd name="connsiteX25" fmla="*/ 1359499 w 1687605"/>
              <a:gd name="connsiteY25" fmla="*/ 401851 h 1533174"/>
              <a:gd name="connsiteX26" fmla="*/ 1556025 w 1687605"/>
              <a:gd name="connsiteY26" fmla="*/ 340694 h 1533174"/>
              <a:gd name="connsiteX27" fmla="*/ 1423273 w 1687605"/>
              <a:gd name="connsiteY27" fmla="*/ 495560 h 1533174"/>
              <a:gd name="connsiteX28" fmla="*/ 1628174 w 1687605"/>
              <a:gd name="connsiteY28" fmla="*/ 473229 h 1533174"/>
              <a:gd name="connsiteX29" fmla="*/ 1467202 w 1687605"/>
              <a:gd name="connsiteY29" fmla="*/ 599693 h 1533174"/>
              <a:gd name="connsiteX30" fmla="*/ 1672607 w 1687605"/>
              <a:gd name="connsiteY30" fmla="*/ 617034 h 1533174"/>
              <a:gd name="connsiteX31" fmla="*/ 1489594 w 1687605"/>
              <a:gd name="connsiteY31" fmla="*/ 710231 h 1533174"/>
              <a:gd name="connsiteX32" fmla="*/ 1687605 w 1687605"/>
              <a:gd name="connsiteY32" fmla="*/ 766587 h 1533174"/>
              <a:gd name="connsiteX33" fmla="*/ 1489594 w 1687605"/>
              <a:gd name="connsiteY33" fmla="*/ 822943 h 1533174"/>
              <a:gd name="connsiteX34" fmla="*/ 1672607 w 1687605"/>
              <a:gd name="connsiteY34" fmla="*/ 916140 h 1533174"/>
              <a:gd name="connsiteX35" fmla="*/ 1467202 w 1687605"/>
              <a:gd name="connsiteY35" fmla="*/ 933481 h 1533174"/>
              <a:gd name="connsiteX36" fmla="*/ 1628174 w 1687605"/>
              <a:gd name="connsiteY36" fmla="*/ 1059945 h 1533174"/>
              <a:gd name="connsiteX37" fmla="*/ 1423273 w 1687605"/>
              <a:gd name="connsiteY37" fmla="*/ 1037614 h 1533174"/>
              <a:gd name="connsiteX38" fmla="*/ 1556025 w 1687605"/>
              <a:gd name="connsiteY38" fmla="*/ 1192480 h 1533174"/>
              <a:gd name="connsiteX39" fmla="*/ 1359499 w 1687605"/>
              <a:gd name="connsiteY39" fmla="*/ 1131323 h 1533174"/>
              <a:gd name="connsiteX40" fmla="*/ 1458928 w 1687605"/>
              <a:gd name="connsiteY40" fmla="*/ 1308646 h 1533174"/>
              <a:gd name="connsiteX41" fmla="*/ 1278328 w 1687605"/>
              <a:gd name="connsiteY41" fmla="*/ 1211022 h 1533174"/>
              <a:gd name="connsiteX42" fmla="*/ 1340615 w 1687605"/>
              <a:gd name="connsiteY42" fmla="*/ 1403981 h 1533174"/>
              <a:gd name="connsiteX43" fmla="*/ 1182887 w 1687605"/>
              <a:gd name="connsiteY43" fmla="*/ 1273638 h 1533174"/>
              <a:gd name="connsiteX44" fmla="*/ 1205631 w 1687605"/>
              <a:gd name="connsiteY44" fmla="*/ 1474821 h 1533174"/>
              <a:gd name="connsiteX45" fmla="*/ 1076830 w 1687605"/>
              <a:gd name="connsiteY45" fmla="*/ 1316770 h 1533174"/>
              <a:gd name="connsiteX46" fmla="*/ 1059169 w 1687605"/>
              <a:gd name="connsiteY46" fmla="*/ 1518448 h 1533174"/>
              <a:gd name="connsiteX47" fmla="*/ 964249 w 1687605"/>
              <a:gd name="connsiteY47" fmla="*/ 1338756 h 1533174"/>
              <a:gd name="connsiteX48" fmla="*/ 906852 w 1687605"/>
              <a:gd name="connsiteY48" fmla="*/ 1533174 h 1533174"/>
              <a:gd name="connsiteX49" fmla="*/ 849455 w 1687605"/>
              <a:gd name="connsiteY49" fmla="*/ 1338756 h 1533174"/>
              <a:gd name="connsiteX50" fmla="*/ 754535 w 1687605"/>
              <a:gd name="connsiteY50" fmla="*/ 1518448 h 1533174"/>
              <a:gd name="connsiteX51" fmla="*/ 736874 w 1687605"/>
              <a:gd name="connsiteY51" fmla="*/ 1316770 h 1533174"/>
              <a:gd name="connsiteX52" fmla="*/ 608073 w 1687605"/>
              <a:gd name="connsiteY52" fmla="*/ 1474821 h 1533174"/>
              <a:gd name="connsiteX53" fmla="*/ 630817 w 1687605"/>
              <a:gd name="connsiteY53" fmla="*/ 1273638 h 1533174"/>
              <a:gd name="connsiteX54" fmla="*/ 1143649 w 1687605"/>
              <a:gd name="connsiteY54" fmla="*/ 1030269 h 1533174"/>
              <a:gd name="connsiteX55" fmla="*/ 1107870 w 1687605"/>
              <a:gd name="connsiteY55" fmla="*/ 1033443 h 1533174"/>
              <a:gd name="connsiteX56" fmla="*/ 1035938 w 1687605"/>
              <a:gd name="connsiteY56" fmla="*/ 1033000 h 1533174"/>
              <a:gd name="connsiteX57" fmla="*/ 822616 w 1687605"/>
              <a:gd name="connsiteY57" fmla="*/ 1035908 h 1533174"/>
              <a:gd name="connsiteX58" fmla="*/ 710904 w 1687605"/>
              <a:gd name="connsiteY58" fmla="*/ 1036105 h 1533174"/>
              <a:gd name="connsiteX59" fmla="*/ 390431 w 1687605"/>
              <a:gd name="connsiteY59" fmla="*/ 1037614 h 1533174"/>
              <a:gd name="connsiteX60" fmla="*/ 0 w 1687605"/>
              <a:gd name="connsiteY60" fmla="*/ 1036091 h 1533174"/>
              <a:gd name="connsiteX61" fmla="*/ 346502 w 1687605"/>
              <a:gd name="connsiteY61" fmla="*/ 933481 h 1533174"/>
              <a:gd name="connsiteX62" fmla="*/ 141097 w 1687605"/>
              <a:gd name="connsiteY62" fmla="*/ 916140 h 1533174"/>
              <a:gd name="connsiteX63" fmla="*/ 324110 w 1687605"/>
              <a:gd name="connsiteY63" fmla="*/ 822943 h 1533174"/>
              <a:gd name="connsiteX64" fmla="*/ 126099 w 1687605"/>
              <a:gd name="connsiteY64" fmla="*/ 766587 h 1533174"/>
              <a:gd name="connsiteX0" fmla="*/ 126099 w 1687605"/>
              <a:gd name="connsiteY0" fmla="*/ 766587 h 1533174"/>
              <a:gd name="connsiteX1" fmla="*/ 324110 w 1687605"/>
              <a:gd name="connsiteY1" fmla="*/ 710231 h 1533174"/>
              <a:gd name="connsiteX2" fmla="*/ 141097 w 1687605"/>
              <a:gd name="connsiteY2" fmla="*/ 617034 h 1533174"/>
              <a:gd name="connsiteX3" fmla="*/ 346502 w 1687605"/>
              <a:gd name="connsiteY3" fmla="*/ 599693 h 1533174"/>
              <a:gd name="connsiteX4" fmla="*/ 185530 w 1687605"/>
              <a:gd name="connsiteY4" fmla="*/ 473229 h 1533174"/>
              <a:gd name="connsiteX5" fmla="*/ 390431 w 1687605"/>
              <a:gd name="connsiteY5" fmla="*/ 495560 h 1533174"/>
              <a:gd name="connsiteX6" fmla="*/ 257679 w 1687605"/>
              <a:gd name="connsiteY6" fmla="*/ 340694 h 1533174"/>
              <a:gd name="connsiteX7" fmla="*/ 454205 w 1687605"/>
              <a:gd name="connsiteY7" fmla="*/ 401851 h 1533174"/>
              <a:gd name="connsiteX8" fmla="*/ 354776 w 1687605"/>
              <a:gd name="connsiteY8" fmla="*/ 224528 h 1533174"/>
              <a:gd name="connsiteX9" fmla="*/ 535376 w 1687605"/>
              <a:gd name="connsiteY9" fmla="*/ 322152 h 1533174"/>
              <a:gd name="connsiteX10" fmla="*/ 473089 w 1687605"/>
              <a:gd name="connsiteY10" fmla="*/ 129193 h 1533174"/>
              <a:gd name="connsiteX11" fmla="*/ 630817 w 1687605"/>
              <a:gd name="connsiteY11" fmla="*/ 259536 h 1533174"/>
              <a:gd name="connsiteX12" fmla="*/ 608073 w 1687605"/>
              <a:gd name="connsiteY12" fmla="*/ 58353 h 1533174"/>
              <a:gd name="connsiteX13" fmla="*/ 736874 w 1687605"/>
              <a:gd name="connsiteY13" fmla="*/ 216404 h 1533174"/>
              <a:gd name="connsiteX14" fmla="*/ 754535 w 1687605"/>
              <a:gd name="connsiteY14" fmla="*/ 14726 h 1533174"/>
              <a:gd name="connsiteX15" fmla="*/ 849455 w 1687605"/>
              <a:gd name="connsiteY15" fmla="*/ 194418 h 1533174"/>
              <a:gd name="connsiteX16" fmla="*/ 906852 w 1687605"/>
              <a:gd name="connsiteY16" fmla="*/ 0 h 1533174"/>
              <a:gd name="connsiteX17" fmla="*/ 964249 w 1687605"/>
              <a:gd name="connsiteY17" fmla="*/ 194418 h 1533174"/>
              <a:gd name="connsiteX18" fmla="*/ 1059169 w 1687605"/>
              <a:gd name="connsiteY18" fmla="*/ 14726 h 1533174"/>
              <a:gd name="connsiteX19" fmla="*/ 1076830 w 1687605"/>
              <a:gd name="connsiteY19" fmla="*/ 216404 h 1533174"/>
              <a:gd name="connsiteX20" fmla="*/ 1205631 w 1687605"/>
              <a:gd name="connsiteY20" fmla="*/ 58353 h 1533174"/>
              <a:gd name="connsiteX21" fmla="*/ 1182887 w 1687605"/>
              <a:gd name="connsiteY21" fmla="*/ 259536 h 1533174"/>
              <a:gd name="connsiteX22" fmla="*/ 1340615 w 1687605"/>
              <a:gd name="connsiteY22" fmla="*/ 129193 h 1533174"/>
              <a:gd name="connsiteX23" fmla="*/ 1278328 w 1687605"/>
              <a:gd name="connsiteY23" fmla="*/ 322152 h 1533174"/>
              <a:gd name="connsiteX24" fmla="*/ 1458928 w 1687605"/>
              <a:gd name="connsiteY24" fmla="*/ 224528 h 1533174"/>
              <a:gd name="connsiteX25" fmla="*/ 1359499 w 1687605"/>
              <a:gd name="connsiteY25" fmla="*/ 401851 h 1533174"/>
              <a:gd name="connsiteX26" fmla="*/ 1556025 w 1687605"/>
              <a:gd name="connsiteY26" fmla="*/ 340694 h 1533174"/>
              <a:gd name="connsiteX27" fmla="*/ 1423273 w 1687605"/>
              <a:gd name="connsiteY27" fmla="*/ 495560 h 1533174"/>
              <a:gd name="connsiteX28" fmla="*/ 1628174 w 1687605"/>
              <a:gd name="connsiteY28" fmla="*/ 473229 h 1533174"/>
              <a:gd name="connsiteX29" fmla="*/ 1467202 w 1687605"/>
              <a:gd name="connsiteY29" fmla="*/ 599693 h 1533174"/>
              <a:gd name="connsiteX30" fmla="*/ 1672607 w 1687605"/>
              <a:gd name="connsiteY30" fmla="*/ 617034 h 1533174"/>
              <a:gd name="connsiteX31" fmla="*/ 1489594 w 1687605"/>
              <a:gd name="connsiteY31" fmla="*/ 710231 h 1533174"/>
              <a:gd name="connsiteX32" fmla="*/ 1687605 w 1687605"/>
              <a:gd name="connsiteY32" fmla="*/ 766587 h 1533174"/>
              <a:gd name="connsiteX33" fmla="*/ 1489594 w 1687605"/>
              <a:gd name="connsiteY33" fmla="*/ 822943 h 1533174"/>
              <a:gd name="connsiteX34" fmla="*/ 1672607 w 1687605"/>
              <a:gd name="connsiteY34" fmla="*/ 916140 h 1533174"/>
              <a:gd name="connsiteX35" fmla="*/ 1467202 w 1687605"/>
              <a:gd name="connsiteY35" fmla="*/ 933481 h 1533174"/>
              <a:gd name="connsiteX36" fmla="*/ 1628174 w 1687605"/>
              <a:gd name="connsiteY36" fmla="*/ 1059945 h 1533174"/>
              <a:gd name="connsiteX37" fmla="*/ 1423273 w 1687605"/>
              <a:gd name="connsiteY37" fmla="*/ 1037614 h 1533174"/>
              <a:gd name="connsiteX38" fmla="*/ 1556025 w 1687605"/>
              <a:gd name="connsiteY38" fmla="*/ 1192480 h 1533174"/>
              <a:gd name="connsiteX39" fmla="*/ 1359499 w 1687605"/>
              <a:gd name="connsiteY39" fmla="*/ 1131323 h 1533174"/>
              <a:gd name="connsiteX40" fmla="*/ 1458928 w 1687605"/>
              <a:gd name="connsiteY40" fmla="*/ 1308646 h 1533174"/>
              <a:gd name="connsiteX41" fmla="*/ 1278328 w 1687605"/>
              <a:gd name="connsiteY41" fmla="*/ 1211022 h 1533174"/>
              <a:gd name="connsiteX42" fmla="*/ 1340615 w 1687605"/>
              <a:gd name="connsiteY42" fmla="*/ 1403981 h 1533174"/>
              <a:gd name="connsiteX43" fmla="*/ 1182887 w 1687605"/>
              <a:gd name="connsiteY43" fmla="*/ 1273638 h 1533174"/>
              <a:gd name="connsiteX44" fmla="*/ 1205631 w 1687605"/>
              <a:gd name="connsiteY44" fmla="*/ 1474821 h 1533174"/>
              <a:gd name="connsiteX45" fmla="*/ 1076830 w 1687605"/>
              <a:gd name="connsiteY45" fmla="*/ 1316770 h 1533174"/>
              <a:gd name="connsiteX46" fmla="*/ 1059169 w 1687605"/>
              <a:gd name="connsiteY46" fmla="*/ 1518448 h 1533174"/>
              <a:gd name="connsiteX47" fmla="*/ 964249 w 1687605"/>
              <a:gd name="connsiteY47" fmla="*/ 1338756 h 1533174"/>
              <a:gd name="connsiteX48" fmla="*/ 906852 w 1687605"/>
              <a:gd name="connsiteY48" fmla="*/ 1533174 h 1533174"/>
              <a:gd name="connsiteX49" fmla="*/ 849455 w 1687605"/>
              <a:gd name="connsiteY49" fmla="*/ 1338756 h 1533174"/>
              <a:gd name="connsiteX50" fmla="*/ 754535 w 1687605"/>
              <a:gd name="connsiteY50" fmla="*/ 1518448 h 1533174"/>
              <a:gd name="connsiteX51" fmla="*/ 736874 w 1687605"/>
              <a:gd name="connsiteY51" fmla="*/ 1316770 h 1533174"/>
              <a:gd name="connsiteX52" fmla="*/ 608073 w 1687605"/>
              <a:gd name="connsiteY52" fmla="*/ 1474821 h 1533174"/>
              <a:gd name="connsiteX53" fmla="*/ 1229815 w 1687605"/>
              <a:gd name="connsiteY53" fmla="*/ 1024497 h 1533174"/>
              <a:gd name="connsiteX54" fmla="*/ 1143649 w 1687605"/>
              <a:gd name="connsiteY54" fmla="*/ 1030269 h 1533174"/>
              <a:gd name="connsiteX55" fmla="*/ 1107870 w 1687605"/>
              <a:gd name="connsiteY55" fmla="*/ 1033443 h 1533174"/>
              <a:gd name="connsiteX56" fmla="*/ 1035938 w 1687605"/>
              <a:gd name="connsiteY56" fmla="*/ 1033000 h 1533174"/>
              <a:gd name="connsiteX57" fmla="*/ 822616 w 1687605"/>
              <a:gd name="connsiteY57" fmla="*/ 1035908 h 1533174"/>
              <a:gd name="connsiteX58" fmla="*/ 710904 w 1687605"/>
              <a:gd name="connsiteY58" fmla="*/ 1036105 h 1533174"/>
              <a:gd name="connsiteX59" fmla="*/ 390431 w 1687605"/>
              <a:gd name="connsiteY59" fmla="*/ 1037614 h 1533174"/>
              <a:gd name="connsiteX60" fmla="*/ 0 w 1687605"/>
              <a:gd name="connsiteY60" fmla="*/ 1036091 h 1533174"/>
              <a:gd name="connsiteX61" fmla="*/ 346502 w 1687605"/>
              <a:gd name="connsiteY61" fmla="*/ 933481 h 1533174"/>
              <a:gd name="connsiteX62" fmla="*/ 141097 w 1687605"/>
              <a:gd name="connsiteY62" fmla="*/ 916140 h 1533174"/>
              <a:gd name="connsiteX63" fmla="*/ 324110 w 1687605"/>
              <a:gd name="connsiteY63" fmla="*/ 822943 h 1533174"/>
              <a:gd name="connsiteX64" fmla="*/ 126099 w 1687605"/>
              <a:gd name="connsiteY64" fmla="*/ 766587 h 1533174"/>
              <a:gd name="connsiteX0" fmla="*/ 126099 w 1687605"/>
              <a:gd name="connsiteY0" fmla="*/ 766587 h 1533174"/>
              <a:gd name="connsiteX1" fmla="*/ 324110 w 1687605"/>
              <a:gd name="connsiteY1" fmla="*/ 710231 h 1533174"/>
              <a:gd name="connsiteX2" fmla="*/ 141097 w 1687605"/>
              <a:gd name="connsiteY2" fmla="*/ 617034 h 1533174"/>
              <a:gd name="connsiteX3" fmla="*/ 346502 w 1687605"/>
              <a:gd name="connsiteY3" fmla="*/ 599693 h 1533174"/>
              <a:gd name="connsiteX4" fmla="*/ 185530 w 1687605"/>
              <a:gd name="connsiteY4" fmla="*/ 473229 h 1533174"/>
              <a:gd name="connsiteX5" fmla="*/ 390431 w 1687605"/>
              <a:gd name="connsiteY5" fmla="*/ 495560 h 1533174"/>
              <a:gd name="connsiteX6" fmla="*/ 257679 w 1687605"/>
              <a:gd name="connsiteY6" fmla="*/ 340694 h 1533174"/>
              <a:gd name="connsiteX7" fmla="*/ 454205 w 1687605"/>
              <a:gd name="connsiteY7" fmla="*/ 401851 h 1533174"/>
              <a:gd name="connsiteX8" fmla="*/ 354776 w 1687605"/>
              <a:gd name="connsiteY8" fmla="*/ 224528 h 1533174"/>
              <a:gd name="connsiteX9" fmla="*/ 535376 w 1687605"/>
              <a:gd name="connsiteY9" fmla="*/ 322152 h 1533174"/>
              <a:gd name="connsiteX10" fmla="*/ 473089 w 1687605"/>
              <a:gd name="connsiteY10" fmla="*/ 129193 h 1533174"/>
              <a:gd name="connsiteX11" fmla="*/ 630817 w 1687605"/>
              <a:gd name="connsiteY11" fmla="*/ 259536 h 1533174"/>
              <a:gd name="connsiteX12" fmla="*/ 608073 w 1687605"/>
              <a:gd name="connsiteY12" fmla="*/ 58353 h 1533174"/>
              <a:gd name="connsiteX13" fmla="*/ 736874 w 1687605"/>
              <a:gd name="connsiteY13" fmla="*/ 216404 h 1533174"/>
              <a:gd name="connsiteX14" fmla="*/ 754535 w 1687605"/>
              <a:gd name="connsiteY14" fmla="*/ 14726 h 1533174"/>
              <a:gd name="connsiteX15" fmla="*/ 849455 w 1687605"/>
              <a:gd name="connsiteY15" fmla="*/ 194418 h 1533174"/>
              <a:gd name="connsiteX16" fmla="*/ 906852 w 1687605"/>
              <a:gd name="connsiteY16" fmla="*/ 0 h 1533174"/>
              <a:gd name="connsiteX17" fmla="*/ 964249 w 1687605"/>
              <a:gd name="connsiteY17" fmla="*/ 194418 h 1533174"/>
              <a:gd name="connsiteX18" fmla="*/ 1059169 w 1687605"/>
              <a:gd name="connsiteY18" fmla="*/ 14726 h 1533174"/>
              <a:gd name="connsiteX19" fmla="*/ 1076830 w 1687605"/>
              <a:gd name="connsiteY19" fmla="*/ 216404 h 1533174"/>
              <a:gd name="connsiteX20" fmla="*/ 1205631 w 1687605"/>
              <a:gd name="connsiteY20" fmla="*/ 58353 h 1533174"/>
              <a:gd name="connsiteX21" fmla="*/ 1182887 w 1687605"/>
              <a:gd name="connsiteY21" fmla="*/ 259536 h 1533174"/>
              <a:gd name="connsiteX22" fmla="*/ 1340615 w 1687605"/>
              <a:gd name="connsiteY22" fmla="*/ 129193 h 1533174"/>
              <a:gd name="connsiteX23" fmla="*/ 1278328 w 1687605"/>
              <a:gd name="connsiteY23" fmla="*/ 322152 h 1533174"/>
              <a:gd name="connsiteX24" fmla="*/ 1458928 w 1687605"/>
              <a:gd name="connsiteY24" fmla="*/ 224528 h 1533174"/>
              <a:gd name="connsiteX25" fmla="*/ 1359499 w 1687605"/>
              <a:gd name="connsiteY25" fmla="*/ 401851 h 1533174"/>
              <a:gd name="connsiteX26" fmla="*/ 1556025 w 1687605"/>
              <a:gd name="connsiteY26" fmla="*/ 340694 h 1533174"/>
              <a:gd name="connsiteX27" fmla="*/ 1423273 w 1687605"/>
              <a:gd name="connsiteY27" fmla="*/ 495560 h 1533174"/>
              <a:gd name="connsiteX28" fmla="*/ 1628174 w 1687605"/>
              <a:gd name="connsiteY28" fmla="*/ 473229 h 1533174"/>
              <a:gd name="connsiteX29" fmla="*/ 1467202 w 1687605"/>
              <a:gd name="connsiteY29" fmla="*/ 599693 h 1533174"/>
              <a:gd name="connsiteX30" fmla="*/ 1672607 w 1687605"/>
              <a:gd name="connsiteY30" fmla="*/ 617034 h 1533174"/>
              <a:gd name="connsiteX31" fmla="*/ 1489594 w 1687605"/>
              <a:gd name="connsiteY31" fmla="*/ 710231 h 1533174"/>
              <a:gd name="connsiteX32" fmla="*/ 1687605 w 1687605"/>
              <a:gd name="connsiteY32" fmla="*/ 766587 h 1533174"/>
              <a:gd name="connsiteX33" fmla="*/ 1489594 w 1687605"/>
              <a:gd name="connsiteY33" fmla="*/ 822943 h 1533174"/>
              <a:gd name="connsiteX34" fmla="*/ 1672607 w 1687605"/>
              <a:gd name="connsiteY34" fmla="*/ 916140 h 1533174"/>
              <a:gd name="connsiteX35" fmla="*/ 1467202 w 1687605"/>
              <a:gd name="connsiteY35" fmla="*/ 933481 h 1533174"/>
              <a:gd name="connsiteX36" fmla="*/ 1628174 w 1687605"/>
              <a:gd name="connsiteY36" fmla="*/ 1059945 h 1533174"/>
              <a:gd name="connsiteX37" fmla="*/ 1423273 w 1687605"/>
              <a:gd name="connsiteY37" fmla="*/ 1037614 h 1533174"/>
              <a:gd name="connsiteX38" fmla="*/ 1556025 w 1687605"/>
              <a:gd name="connsiteY38" fmla="*/ 1192480 h 1533174"/>
              <a:gd name="connsiteX39" fmla="*/ 1359499 w 1687605"/>
              <a:gd name="connsiteY39" fmla="*/ 1131323 h 1533174"/>
              <a:gd name="connsiteX40" fmla="*/ 1458928 w 1687605"/>
              <a:gd name="connsiteY40" fmla="*/ 1308646 h 1533174"/>
              <a:gd name="connsiteX41" fmla="*/ 1278328 w 1687605"/>
              <a:gd name="connsiteY41" fmla="*/ 1211022 h 1533174"/>
              <a:gd name="connsiteX42" fmla="*/ 1340615 w 1687605"/>
              <a:gd name="connsiteY42" fmla="*/ 1403981 h 1533174"/>
              <a:gd name="connsiteX43" fmla="*/ 1182887 w 1687605"/>
              <a:gd name="connsiteY43" fmla="*/ 1273638 h 1533174"/>
              <a:gd name="connsiteX44" fmla="*/ 1205631 w 1687605"/>
              <a:gd name="connsiteY44" fmla="*/ 1474821 h 1533174"/>
              <a:gd name="connsiteX45" fmla="*/ 1076830 w 1687605"/>
              <a:gd name="connsiteY45" fmla="*/ 1316770 h 1533174"/>
              <a:gd name="connsiteX46" fmla="*/ 1059169 w 1687605"/>
              <a:gd name="connsiteY46" fmla="*/ 1518448 h 1533174"/>
              <a:gd name="connsiteX47" fmla="*/ 964249 w 1687605"/>
              <a:gd name="connsiteY47" fmla="*/ 1338756 h 1533174"/>
              <a:gd name="connsiteX48" fmla="*/ 906852 w 1687605"/>
              <a:gd name="connsiteY48" fmla="*/ 1533174 h 1533174"/>
              <a:gd name="connsiteX49" fmla="*/ 849455 w 1687605"/>
              <a:gd name="connsiteY49" fmla="*/ 1338756 h 1533174"/>
              <a:gd name="connsiteX50" fmla="*/ 754535 w 1687605"/>
              <a:gd name="connsiteY50" fmla="*/ 1518448 h 1533174"/>
              <a:gd name="connsiteX51" fmla="*/ 736874 w 1687605"/>
              <a:gd name="connsiteY51" fmla="*/ 1316770 h 1533174"/>
              <a:gd name="connsiteX52" fmla="*/ 1275982 w 1687605"/>
              <a:gd name="connsiteY52" fmla="*/ 1024247 h 1533174"/>
              <a:gd name="connsiteX53" fmla="*/ 1229815 w 1687605"/>
              <a:gd name="connsiteY53" fmla="*/ 1024497 h 1533174"/>
              <a:gd name="connsiteX54" fmla="*/ 1143649 w 1687605"/>
              <a:gd name="connsiteY54" fmla="*/ 1030269 h 1533174"/>
              <a:gd name="connsiteX55" fmla="*/ 1107870 w 1687605"/>
              <a:gd name="connsiteY55" fmla="*/ 1033443 h 1533174"/>
              <a:gd name="connsiteX56" fmla="*/ 1035938 w 1687605"/>
              <a:gd name="connsiteY56" fmla="*/ 1033000 h 1533174"/>
              <a:gd name="connsiteX57" fmla="*/ 822616 w 1687605"/>
              <a:gd name="connsiteY57" fmla="*/ 1035908 h 1533174"/>
              <a:gd name="connsiteX58" fmla="*/ 710904 w 1687605"/>
              <a:gd name="connsiteY58" fmla="*/ 1036105 h 1533174"/>
              <a:gd name="connsiteX59" fmla="*/ 390431 w 1687605"/>
              <a:gd name="connsiteY59" fmla="*/ 1037614 h 1533174"/>
              <a:gd name="connsiteX60" fmla="*/ 0 w 1687605"/>
              <a:gd name="connsiteY60" fmla="*/ 1036091 h 1533174"/>
              <a:gd name="connsiteX61" fmla="*/ 346502 w 1687605"/>
              <a:gd name="connsiteY61" fmla="*/ 933481 h 1533174"/>
              <a:gd name="connsiteX62" fmla="*/ 141097 w 1687605"/>
              <a:gd name="connsiteY62" fmla="*/ 916140 h 1533174"/>
              <a:gd name="connsiteX63" fmla="*/ 324110 w 1687605"/>
              <a:gd name="connsiteY63" fmla="*/ 822943 h 1533174"/>
              <a:gd name="connsiteX64" fmla="*/ 126099 w 1687605"/>
              <a:gd name="connsiteY64" fmla="*/ 766587 h 1533174"/>
              <a:gd name="connsiteX0" fmla="*/ 126099 w 1687605"/>
              <a:gd name="connsiteY0" fmla="*/ 766587 h 1533174"/>
              <a:gd name="connsiteX1" fmla="*/ 324110 w 1687605"/>
              <a:gd name="connsiteY1" fmla="*/ 710231 h 1533174"/>
              <a:gd name="connsiteX2" fmla="*/ 141097 w 1687605"/>
              <a:gd name="connsiteY2" fmla="*/ 617034 h 1533174"/>
              <a:gd name="connsiteX3" fmla="*/ 346502 w 1687605"/>
              <a:gd name="connsiteY3" fmla="*/ 599693 h 1533174"/>
              <a:gd name="connsiteX4" fmla="*/ 185530 w 1687605"/>
              <a:gd name="connsiteY4" fmla="*/ 473229 h 1533174"/>
              <a:gd name="connsiteX5" fmla="*/ 390431 w 1687605"/>
              <a:gd name="connsiteY5" fmla="*/ 495560 h 1533174"/>
              <a:gd name="connsiteX6" fmla="*/ 257679 w 1687605"/>
              <a:gd name="connsiteY6" fmla="*/ 340694 h 1533174"/>
              <a:gd name="connsiteX7" fmla="*/ 454205 w 1687605"/>
              <a:gd name="connsiteY7" fmla="*/ 401851 h 1533174"/>
              <a:gd name="connsiteX8" fmla="*/ 354776 w 1687605"/>
              <a:gd name="connsiteY8" fmla="*/ 224528 h 1533174"/>
              <a:gd name="connsiteX9" fmla="*/ 535376 w 1687605"/>
              <a:gd name="connsiteY9" fmla="*/ 322152 h 1533174"/>
              <a:gd name="connsiteX10" fmla="*/ 473089 w 1687605"/>
              <a:gd name="connsiteY10" fmla="*/ 129193 h 1533174"/>
              <a:gd name="connsiteX11" fmla="*/ 630817 w 1687605"/>
              <a:gd name="connsiteY11" fmla="*/ 259536 h 1533174"/>
              <a:gd name="connsiteX12" fmla="*/ 608073 w 1687605"/>
              <a:gd name="connsiteY12" fmla="*/ 58353 h 1533174"/>
              <a:gd name="connsiteX13" fmla="*/ 736874 w 1687605"/>
              <a:gd name="connsiteY13" fmla="*/ 216404 h 1533174"/>
              <a:gd name="connsiteX14" fmla="*/ 754535 w 1687605"/>
              <a:gd name="connsiteY14" fmla="*/ 14726 h 1533174"/>
              <a:gd name="connsiteX15" fmla="*/ 849455 w 1687605"/>
              <a:gd name="connsiteY15" fmla="*/ 194418 h 1533174"/>
              <a:gd name="connsiteX16" fmla="*/ 906852 w 1687605"/>
              <a:gd name="connsiteY16" fmla="*/ 0 h 1533174"/>
              <a:gd name="connsiteX17" fmla="*/ 964249 w 1687605"/>
              <a:gd name="connsiteY17" fmla="*/ 194418 h 1533174"/>
              <a:gd name="connsiteX18" fmla="*/ 1059169 w 1687605"/>
              <a:gd name="connsiteY18" fmla="*/ 14726 h 1533174"/>
              <a:gd name="connsiteX19" fmla="*/ 1076830 w 1687605"/>
              <a:gd name="connsiteY19" fmla="*/ 216404 h 1533174"/>
              <a:gd name="connsiteX20" fmla="*/ 1205631 w 1687605"/>
              <a:gd name="connsiteY20" fmla="*/ 58353 h 1533174"/>
              <a:gd name="connsiteX21" fmla="*/ 1182887 w 1687605"/>
              <a:gd name="connsiteY21" fmla="*/ 259536 h 1533174"/>
              <a:gd name="connsiteX22" fmla="*/ 1340615 w 1687605"/>
              <a:gd name="connsiteY22" fmla="*/ 129193 h 1533174"/>
              <a:gd name="connsiteX23" fmla="*/ 1278328 w 1687605"/>
              <a:gd name="connsiteY23" fmla="*/ 322152 h 1533174"/>
              <a:gd name="connsiteX24" fmla="*/ 1458928 w 1687605"/>
              <a:gd name="connsiteY24" fmla="*/ 224528 h 1533174"/>
              <a:gd name="connsiteX25" fmla="*/ 1359499 w 1687605"/>
              <a:gd name="connsiteY25" fmla="*/ 401851 h 1533174"/>
              <a:gd name="connsiteX26" fmla="*/ 1556025 w 1687605"/>
              <a:gd name="connsiteY26" fmla="*/ 340694 h 1533174"/>
              <a:gd name="connsiteX27" fmla="*/ 1423273 w 1687605"/>
              <a:gd name="connsiteY27" fmla="*/ 495560 h 1533174"/>
              <a:gd name="connsiteX28" fmla="*/ 1628174 w 1687605"/>
              <a:gd name="connsiteY28" fmla="*/ 473229 h 1533174"/>
              <a:gd name="connsiteX29" fmla="*/ 1467202 w 1687605"/>
              <a:gd name="connsiteY29" fmla="*/ 599693 h 1533174"/>
              <a:gd name="connsiteX30" fmla="*/ 1672607 w 1687605"/>
              <a:gd name="connsiteY30" fmla="*/ 617034 h 1533174"/>
              <a:gd name="connsiteX31" fmla="*/ 1489594 w 1687605"/>
              <a:gd name="connsiteY31" fmla="*/ 710231 h 1533174"/>
              <a:gd name="connsiteX32" fmla="*/ 1687605 w 1687605"/>
              <a:gd name="connsiteY32" fmla="*/ 766587 h 1533174"/>
              <a:gd name="connsiteX33" fmla="*/ 1489594 w 1687605"/>
              <a:gd name="connsiteY33" fmla="*/ 822943 h 1533174"/>
              <a:gd name="connsiteX34" fmla="*/ 1672607 w 1687605"/>
              <a:gd name="connsiteY34" fmla="*/ 916140 h 1533174"/>
              <a:gd name="connsiteX35" fmla="*/ 1467202 w 1687605"/>
              <a:gd name="connsiteY35" fmla="*/ 933481 h 1533174"/>
              <a:gd name="connsiteX36" fmla="*/ 1628174 w 1687605"/>
              <a:gd name="connsiteY36" fmla="*/ 1059945 h 1533174"/>
              <a:gd name="connsiteX37" fmla="*/ 1423273 w 1687605"/>
              <a:gd name="connsiteY37" fmla="*/ 1037614 h 1533174"/>
              <a:gd name="connsiteX38" fmla="*/ 1556025 w 1687605"/>
              <a:gd name="connsiteY38" fmla="*/ 1192480 h 1533174"/>
              <a:gd name="connsiteX39" fmla="*/ 1359499 w 1687605"/>
              <a:gd name="connsiteY39" fmla="*/ 1131323 h 1533174"/>
              <a:gd name="connsiteX40" fmla="*/ 1458928 w 1687605"/>
              <a:gd name="connsiteY40" fmla="*/ 1308646 h 1533174"/>
              <a:gd name="connsiteX41" fmla="*/ 1278328 w 1687605"/>
              <a:gd name="connsiteY41" fmla="*/ 1211022 h 1533174"/>
              <a:gd name="connsiteX42" fmla="*/ 1340615 w 1687605"/>
              <a:gd name="connsiteY42" fmla="*/ 1403981 h 1533174"/>
              <a:gd name="connsiteX43" fmla="*/ 1182887 w 1687605"/>
              <a:gd name="connsiteY43" fmla="*/ 1273638 h 1533174"/>
              <a:gd name="connsiteX44" fmla="*/ 1205631 w 1687605"/>
              <a:gd name="connsiteY44" fmla="*/ 1474821 h 1533174"/>
              <a:gd name="connsiteX45" fmla="*/ 1076830 w 1687605"/>
              <a:gd name="connsiteY45" fmla="*/ 1316770 h 1533174"/>
              <a:gd name="connsiteX46" fmla="*/ 1059169 w 1687605"/>
              <a:gd name="connsiteY46" fmla="*/ 1518448 h 1533174"/>
              <a:gd name="connsiteX47" fmla="*/ 964249 w 1687605"/>
              <a:gd name="connsiteY47" fmla="*/ 1338756 h 1533174"/>
              <a:gd name="connsiteX48" fmla="*/ 906852 w 1687605"/>
              <a:gd name="connsiteY48" fmla="*/ 1533174 h 1533174"/>
              <a:gd name="connsiteX49" fmla="*/ 849455 w 1687605"/>
              <a:gd name="connsiteY49" fmla="*/ 1338756 h 1533174"/>
              <a:gd name="connsiteX50" fmla="*/ 754535 w 1687605"/>
              <a:gd name="connsiteY50" fmla="*/ 1518448 h 1533174"/>
              <a:gd name="connsiteX51" fmla="*/ 1333222 w 1687605"/>
              <a:gd name="connsiteY51" fmla="*/ 1019921 h 1533174"/>
              <a:gd name="connsiteX52" fmla="*/ 1275982 w 1687605"/>
              <a:gd name="connsiteY52" fmla="*/ 1024247 h 1533174"/>
              <a:gd name="connsiteX53" fmla="*/ 1229815 w 1687605"/>
              <a:gd name="connsiteY53" fmla="*/ 1024497 h 1533174"/>
              <a:gd name="connsiteX54" fmla="*/ 1143649 w 1687605"/>
              <a:gd name="connsiteY54" fmla="*/ 1030269 h 1533174"/>
              <a:gd name="connsiteX55" fmla="*/ 1107870 w 1687605"/>
              <a:gd name="connsiteY55" fmla="*/ 1033443 h 1533174"/>
              <a:gd name="connsiteX56" fmla="*/ 1035938 w 1687605"/>
              <a:gd name="connsiteY56" fmla="*/ 1033000 h 1533174"/>
              <a:gd name="connsiteX57" fmla="*/ 822616 w 1687605"/>
              <a:gd name="connsiteY57" fmla="*/ 1035908 h 1533174"/>
              <a:gd name="connsiteX58" fmla="*/ 710904 w 1687605"/>
              <a:gd name="connsiteY58" fmla="*/ 1036105 h 1533174"/>
              <a:gd name="connsiteX59" fmla="*/ 390431 w 1687605"/>
              <a:gd name="connsiteY59" fmla="*/ 1037614 h 1533174"/>
              <a:gd name="connsiteX60" fmla="*/ 0 w 1687605"/>
              <a:gd name="connsiteY60" fmla="*/ 1036091 h 1533174"/>
              <a:gd name="connsiteX61" fmla="*/ 346502 w 1687605"/>
              <a:gd name="connsiteY61" fmla="*/ 933481 h 1533174"/>
              <a:gd name="connsiteX62" fmla="*/ 141097 w 1687605"/>
              <a:gd name="connsiteY62" fmla="*/ 916140 h 1533174"/>
              <a:gd name="connsiteX63" fmla="*/ 324110 w 1687605"/>
              <a:gd name="connsiteY63" fmla="*/ 822943 h 1533174"/>
              <a:gd name="connsiteX64" fmla="*/ 126099 w 1687605"/>
              <a:gd name="connsiteY64" fmla="*/ 766587 h 1533174"/>
              <a:gd name="connsiteX0" fmla="*/ 126099 w 1687605"/>
              <a:gd name="connsiteY0" fmla="*/ 766587 h 1533174"/>
              <a:gd name="connsiteX1" fmla="*/ 324110 w 1687605"/>
              <a:gd name="connsiteY1" fmla="*/ 710231 h 1533174"/>
              <a:gd name="connsiteX2" fmla="*/ 141097 w 1687605"/>
              <a:gd name="connsiteY2" fmla="*/ 617034 h 1533174"/>
              <a:gd name="connsiteX3" fmla="*/ 346502 w 1687605"/>
              <a:gd name="connsiteY3" fmla="*/ 599693 h 1533174"/>
              <a:gd name="connsiteX4" fmla="*/ 185530 w 1687605"/>
              <a:gd name="connsiteY4" fmla="*/ 473229 h 1533174"/>
              <a:gd name="connsiteX5" fmla="*/ 390431 w 1687605"/>
              <a:gd name="connsiteY5" fmla="*/ 495560 h 1533174"/>
              <a:gd name="connsiteX6" fmla="*/ 257679 w 1687605"/>
              <a:gd name="connsiteY6" fmla="*/ 340694 h 1533174"/>
              <a:gd name="connsiteX7" fmla="*/ 454205 w 1687605"/>
              <a:gd name="connsiteY7" fmla="*/ 401851 h 1533174"/>
              <a:gd name="connsiteX8" fmla="*/ 354776 w 1687605"/>
              <a:gd name="connsiteY8" fmla="*/ 224528 h 1533174"/>
              <a:gd name="connsiteX9" fmla="*/ 535376 w 1687605"/>
              <a:gd name="connsiteY9" fmla="*/ 322152 h 1533174"/>
              <a:gd name="connsiteX10" fmla="*/ 473089 w 1687605"/>
              <a:gd name="connsiteY10" fmla="*/ 129193 h 1533174"/>
              <a:gd name="connsiteX11" fmla="*/ 630817 w 1687605"/>
              <a:gd name="connsiteY11" fmla="*/ 259536 h 1533174"/>
              <a:gd name="connsiteX12" fmla="*/ 608073 w 1687605"/>
              <a:gd name="connsiteY12" fmla="*/ 58353 h 1533174"/>
              <a:gd name="connsiteX13" fmla="*/ 736874 w 1687605"/>
              <a:gd name="connsiteY13" fmla="*/ 216404 h 1533174"/>
              <a:gd name="connsiteX14" fmla="*/ 754535 w 1687605"/>
              <a:gd name="connsiteY14" fmla="*/ 14726 h 1533174"/>
              <a:gd name="connsiteX15" fmla="*/ 849455 w 1687605"/>
              <a:gd name="connsiteY15" fmla="*/ 194418 h 1533174"/>
              <a:gd name="connsiteX16" fmla="*/ 906852 w 1687605"/>
              <a:gd name="connsiteY16" fmla="*/ 0 h 1533174"/>
              <a:gd name="connsiteX17" fmla="*/ 964249 w 1687605"/>
              <a:gd name="connsiteY17" fmla="*/ 194418 h 1533174"/>
              <a:gd name="connsiteX18" fmla="*/ 1059169 w 1687605"/>
              <a:gd name="connsiteY18" fmla="*/ 14726 h 1533174"/>
              <a:gd name="connsiteX19" fmla="*/ 1076830 w 1687605"/>
              <a:gd name="connsiteY19" fmla="*/ 216404 h 1533174"/>
              <a:gd name="connsiteX20" fmla="*/ 1205631 w 1687605"/>
              <a:gd name="connsiteY20" fmla="*/ 58353 h 1533174"/>
              <a:gd name="connsiteX21" fmla="*/ 1182887 w 1687605"/>
              <a:gd name="connsiteY21" fmla="*/ 259536 h 1533174"/>
              <a:gd name="connsiteX22" fmla="*/ 1340615 w 1687605"/>
              <a:gd name="connsiteY22" fmla="*/ 129193 h 1533174"/>
              <a:gd name="connsiteX23" fmla="*/ 1278328 w 1687605"/>
              <a:gd name="connsiteY23" fmla="*/ 322152 h 1533174"/>
              <a:gd name="connsiteX24" fmla="*/ 1458928 w 1687605"/>
              <a:gd name="connsiteY24" fmla="*/ 224528 h 1533174"/>
              <a:gd name="connsiteX25" fmla="*/ 1359499 w 1687605"/>
              <a:gd name="connsiteY25" fmla="*/ 401851 h 1533174"/>
              <a:gd name="connsiteX26" fmla="*/ 1556025 w 1687605"/>
              <a:gd name="connsiteY26" fmla="*/ 340694 h 1533174"/>
              <a:gd name="connsiteX27" fmla="*/ 1423273 w 1687605"/>
              <a:gd name="connsiteY27" fmla="*/ 495560 h 1533174"/>
              <a:gd name="connsiteX28" fmla="*/ 1628174 w 1687605"/>
              <a:gd name="connsiteY28" fmla="*/ 473229 h 1533174"/>
              <a:gd name="connsiteX29" fmla="*/ 1467202 w 1687605"/>
              <a:gd name="connsiteY29" fmla="*/ 599693 h 1533174"/>
              <a:gd name="connsiteX30" fmla="*/ 1672607 w 1687605"/>
              <a:gd name="connsiteY30" fmla="*/ 617034 h 1533174"/>
              <a:gd name="connsiteX31" fmla="*/ 1489594 w 1687605"/>
              <a:gd name="connsiteY31" fmla="*/ 710231 h 1533174"/>
              <a:gd name="connsiteX32" fmla="*/ 1687605 w 1687605"/>
              <a:gd name="connsiteY32" fmla="*/ 766587 h 1533174"/>
              <a:gd name="connsiteX33" fmla="*/ 1489594 w 1687605"/>
              <a:gd name="connsiteY33" fmla="*/ 822943 h 1533174"/>
              <a:gd name="connsiteX34" fmla="*/ 1672607 w 1687605"/>
              <a:gd name="connsiteY34" fmla="*/ 916140 h 1533174"/>
              <a:gd name="connsiteX35" fmla="*/ 1467202 w 1687605"/>
              <a:gd name="connsiteY35" fmla="*/ 933481 h 1533174"/>
              <a:gd name="connsiteX36" fmla="*/ 1628174 w 1687605"/>
              <a:gd name="connsiteY36" fmla="*/ 1059945 h 1533174"/>
              <a:gd name="connsiteX37" fmla="*/ 1423273 w 1687605"/>
              <a:gd name="connsiteY37" fmla="*/ 1037614 h 1533174"/>
              <a:gd name="connsiteX38" fmla="*/ 1556025 w 1687605"/>
              <a:gd name="connsiteY38" fmla="*/ 1192480 h 1533174"/>
              <a:gd name="connsiteX39" fmla="*/ 1359499 w 1687605"/>
              <a:gd name="connsiteY39" fmla="*/ 1131323 h 1533174"/>
              <a:gd name="connsiteX40" fmla="*/ 1458928 w 1687605"/>
              <a:gd name="connsiteY40" fmla="*/ 1308646 h 1533174"/>
              <a:gd name="connsiteX41" fmla="*/ 1278328 w 1687605"/>
              <a:gd name="connsiteY41" fmla="*/ 1211022 h 1533174"/>
              <a:gd name="connsiteX42" fmla="*/ 1340615 w 1687605"/>
              <a:gd name="connsiteY42" fmla="*/ 1403981 h 1533174"/>
              <a:gd name="connsiteX43" fmla="*/ 1182887 w 1687605"/>
              <a:gd name="connsiteY43" fmla="*/ 1273638 h 1533174"/>
              <a:gd name="connsiteX44" fmla="*/ 1205631 w 1687605"/>
              <a:gd name="connsiteY44" fmla="*/ 1474821 h 1533174"/>
              <a:gd name="connsiteX45" fmla="*/ 1076830 w 1687605"/>
              <a:gd name="connsiteY45" fmla="*/ 1316770 h 1533174"/>
              <a:gd name="connsiteX46" fmla="*/ 1059169 w 1687605"/>
              <a:gd name="connsiteY46" fmla="*/ 1518448 h 1533174"/>
              <a:gd name="connsiteX47" fmla="*/ 964249 w 1687605"/>
              <a:gd name="connsiteY47" fmla="*/ 1338756 h 1533174"/>
              <a:gd name="connsiteX48" fmla="*/ 906852 w 1687605"/>
              <a:gd name="connsiteY48" fmla="*/ 1533174 h 1533174"/>
              <a:gd name="connsiteX49" fmla="*/ 849455 w 1687605"/>
              <a:gd name="connsiteY49" fmla="*/ 1338756 h 1533174"/>
              <a:gd name="connsiteX50" fmla="*/ 1377387 w 1687605"/>
              <a:gd name="connsiteY50" fmla="*/ 1017516 h 1533174"/>
              <a:gd name="connsiteX51" fmla="*/ 1333222 w 1687605"/>
              <a:gd name="connsiteY51" fmla="*/ 1019921 h 1533174"/>
              <a:gd name="connsiteX52" fmla="*/ 1275982 w 1687605"/>
              <a:gd name="connsiteY52" fmla="*/ 1024247 h 1533174"/>
              <a:gd name="connsiteX53" fmla="*/ 1229815 w 1687605"/>
              <a:gd name="connsiteY53" fmla="*/ 1024497 h 1533174"/>
              <a:gd name="connsiteX54" fmla="*/ 1143649 w 1687605"/>
              <a:gd name="connsiteY54" fmla="*/ 1030269 h 1533174"/>
              <a:gd name="connsiteX55" fmla="*/ 1107870 w 1687605"/>
              <a:gd name="connsiteY55" fmla="*/ 1033443 h 1533174"/>
              <a:gd name="connsiteX56" fmla="*/ 1035938 w 1687605"/>
              <a:gd name="connsiteY56" fmla="*/ 1033000 h 1533174"/>
              <a:gd name="connsiteX57" fmla="*/ 822616 w 1687605"/>
              <a:gd name="connsiteY57" fmla="*/ 1035908 h 1533174"/>
              <a:gd name="connsiteX58" fmla="*/ 710904 w 1687605"/>
              <a:gd name="connsiteY58" fmla="*/ 1036105 h 1533174"/>
              <a:gd name="connsiteX59" fmla="*/ 390431 w 1687605"/>
              <a:gd name="connsiteY59" fmla="*/ 1037614 h 1533174"/>
              <a:gd name="connsiteX60" fmla="*/ 0 w 1687605"/>
              <a:gd name="connsiteY60" fmla="*/ 1036091 h 1533174"/>
              <a:gd name="connsiteX61" fmla="*/ 346502 w 1687605"/>
              <a:gd name="connsiteY61" fmla="*/ 933481 h 1533174"/>
              <a:gd name="connsiteX62" fmla="*/ 141097 w 1687605"/>
              <a:gd name="connsiteY62" fmla="*/ 916140 h 1533174"/>
              <a:gd name="connsiteX63" fmla="*/ 324110 w 1687605"/>
              <a:gd name="connsiteY63" fmla="*/ 822943 h 1533174"/>
              <a:gd name="connsiteX64" fmla="*/ 126099 w 1687605"/>
              <a:gd name="connsiteY64" fmla="*/ 766587 h 1533174"/>
              <a:gd name="connsiteX0" fmla="*/ 126099 w 1687605"/>
              <a:gd name="connsiteY0" fmla="*/ 766587 h 1533174"/>
              <a:gd name="connsiteX1" fmla="*/ 324110 w 1687605"/>
              <a:gd name="connsiteY1" fmla="*/ 710231 h 1533174"/>
              <a:gd name="connsiteX2" fmla="*/ 141097 w 1687605"/>
              <a:gd name="connsiteY2" fmla="*/ 617034 h 1533174"/>
              <a:gd name="connsiteX3" fmla="*/ 346502 w 1687605"/>
              <a:gd name="connsiteY3" fmla="*/ 599693 h 1533174"/>
              <a:gd name="connsiteX4" fmla="*/ 185530 w 1687605"/>
              <a:gd name="connsiteY4" fmla="*/ 473229 h 1533174"/>
              <a:gd name="connsiteX5" fmla="*/ 390431 w 1687605"/>
              <a:gd name="connsiteY5" fmla="*/ 495560 h 1533174"/>
              <a:gd name="connsiteX6" fmla="*/ 257679 w 1687605"/>
              <a:gd name="connsiteY6" fmla="*/ 340694 h 1533174"/>
              <a:gd name="connsiteX7" fmla="*/ 454205 w 1687605"/>
              <a:gd name="connsiteY7" fmla="*/ 401851 h 1533174"/>
              <a:gd name="connsiteX8" fmla="*/ 354776 w 1687605"/>
              <a:gd name="connsiteY8" fmla="*/ 224528 h 1533174"/>
              <a:gd name="connsiteX9" fmla="*/ 535376 w 1687605"/>
              <a:gd name="connsiteY9" fmla="*/ 322152 h 1533174"/>
              <a:gd name="connsiteX10" fmla="*/ 473089 w 1687605"/>
              <a:gd name="connsiteY10" fmla="*/ 129193 h 1533174"/>
              <a:gd name="connsiteX11" fmla="*/ 630817 w 1687605"/>
              <a:gd name="connsiteY11" fmla="*/ 259536 h 1533174"/>
              <a:gd name="connsiteX12" fmla="*/ 608073 w 1687605"/>
              <a:gd name="connsiteY12" fmla="*/ 58353 h 1533174"/>
              <a:gd name="connsiteX13" fmla="*/ 736874 w 1687605"/>
              <a:gd name="connsiteY13" fmla="*/ 216404 h 1533174"/>
              <a:gd name="connsiteX14" fmla="*/ 754535 w 1687605"/>
              <a:gd name="connsiteY14" fmla="*/ 14726 h 1533174"/>
              <a:gd name="connsiteX15" fmla="*/ 849455 w 1687605"/>
              <a:gd name="connsiteY15" fmla="*/ 194418 h 1533174"/>
              <a:gd name="connsiteX16" fmla="*/ 906852 w 1687605"/>
              <a:gd name="connsiteY16" fmla="*/ 0 h 1533174"/>
              <a:gd name="connsiteX17" fmla="*/ 964249 w 1687605"/>
              <a:gd name="connsiteY17" fmla="*/ 194418 h 1533174"/>
              <a:gd name="connsiteX18" fmla="*/ 1059169 w 1687605"/>
              <a:gd name="connsiteY18" fmla="*/ 14726 h 1533174"/>
              <a:gd name="connsiteX19" fmla="*/ 1076830 w 1687605"/>
              <a:gd name="connsiteY19" fmla="*/ 216404 h 1533174"/>
              <a:gd name="connsiteX20" fmla="*/ 1205631 w 1687605"/>
              <a:gd name="connsiteY20" fmla="*/ 58353 h 1533174"/>
              <a:gd name="connsiteX21" fmla="*/ 1182887 w 1687605"/>
              <a:gd name="connsiteY21" fmla="*/ 259536 h 1533174"/>
              <a:gd name="connsiteX22" fmla="*/ 1340615 w 1687605"/>
              <a:gd name="connsiteY22" fmla="*/ 129193 h 1533174"/>
              <a:gd name="connsiteX23" fmla="*/ 1278328 w 1687605"/>
              <a:gd name="connsiteY23" fmla="*/ 322152 h 1533174"/>
              <a:gd name="connsiteX24" fmla="*/ 1458928 w 1687605"/>
              <a:gd name="connsiteY24" fmla="*/ 224528 h 1533174"/>
              <a:gd name="connsiteX25" fmla="*/ 1359499 w 1687605"/>
              <a:gd name="connsiteY25" fmla="*/ 401851 h 1533174"/>
              <a:gd name="connsiteX26" fmla="*/ 1556025 w 1687605"/>
              <a:gd name="connsiteY26" fmla="*/ 340694 h 1533174"/>
              <a:gd name="connsiteX27" fmla="*/ 1423273 w 1687605"/>
              <a:gd name="connsiteY27" fmla="*/ 495560 h 1533174"/>
              <a:gd name="connsiteX28" fmla="*/ 1628174 w 1687605"/>
              <a:gd name="connsiteY28" fmla="*/ 473229 h 1533174"/>
              <a:gd name="connsiteX29" fmla="*/ 1467202 w 1687605"/>
              <a:gd name="connsiteY29" fmla="*/ 599693 h 1533174"/>
              <a:gd name="connsiteX30" fmla="*/ 1672607 w 1687605"/>
              <a:gd name="connsiteY30" fmla="*/ 617034 h 1533174"/>
              <a:gd name="connsiteX31" fmla="*/ 1489594 w 1687605"/>
              <a:gd name="connsiteY31" fmla="*/ 710231 h 1533174"/>
              <a:gd name="connsiteX32" fmla="*/ 1687605 w 1687605"/>
              <a:gd name="connsiteY32" fmla="*/ 766587 h 1533174"/>
              <a:gd name="connsiteX33" fmla="*/ 1489594 w 1687605"/>
              <a:gd name="connsiteY33" fmla="*/ 822943 h 1533174"/>
              <a:gd name="connsiteX34" fmla="*/ 1672607 w 1687605"/>
              <a:gd name="connsiteY34" fmla="*/ 916140 h 1533174"/>
              <a:gd name="connsiteX35" fmla="*/ 1467202 w 1687605"/>
              <a:gd name="connsiteY35" fmla="*/ 933481 h 1533174"/>
              <a:gd name="connsiteX36" fmla="*/ 1628174 w 1687605"/>
              <a:gd name="connsiteY36" fmla="*/ 1059945 h 1533174"/>
              <a:gd name="connsiteX37" fmla="*/ 1388818 w 1687605"/>
              <a:gd name="connsiteY37" fmla="*/ 1027013 h 1533174"/>
              <a:gd name="connsiteX38" fmla="*/ 1556025 w 1687605"/>
              <a:gd name="connsiteY38" fmla="*/ 1192480 h 1533174"/>
              <a:gd name="connsiteX39" fmla="*/ 1359499 w 1687605"/>
              <a:gd name="connsiteY39" fmla="*/ 1131323 h 1533174"/>
              <a:gd name="connsiteX40" fmla="*/ 1458928 w 1687605"/>
              <a:gd name="connsiteY40" fmla="*/ 1308646 h 1533174"/>
              <a:gd name="connsiteX41" fmla="*/ 1278328 w 1687605"/>
              <a:gd name="connsiteY41" fmla="*/ 1211022 h 1533174"/>
              <a:gd name="connsiteX42" fmla="*/ 1340615 w 1687605"/>
              <a:gd name="connsiteY42" fmla="*/ 1403981 h 1533174"/>
              <a:gd name="connsiteX43" fmla="*/ 1182887 w 1687605"/>
              <a:gd name="connsiteY43" fmla="*/ 1273638 h 1533174"/>
              <a:gd name="connsiteX44" fmla="*/ 1205631 w 1687605"/>
              <a:gd name="connsiteY44" fmla="*/ 1474821 h 1533174"/>
              <a:gd name="connsiteX45" fmla="*/ 1076830 w 1687605"/>
              <a:gd name="connsiteY45" fmla="*/ 1316770 h 1533174"/>
              <a:gd name="connsiteX46" fmla="*/ 1059169 w 1687605"/>
              <a:gd name="connsiteY46" fmla="*/ 1518448 h 1533174"/>
              <a:gd name="connsiteX47" fmla="*/ 964249 w 1687605"/>
              <a:gd name="connsiteY47" fmla="*/ 1338756 h 1533174"/>
              <a:gd name="connsiteX48" fmla="*/ 906852 w 1687605"/>
              <a:gd name="connsiteY48" fmla="*/ 1533174 h 1533174"/>
              <a:gd name="connsiteX49" fmla="*/ 849455 w 1687605"/>
              <a:gd name="connsiteY49" fmla="*/ 1338756 h 1533174"/>
              <a:gd name="connsiteX50" fmla="*/ 1377387 w 1687605"/>
              <a:gd name="connsiteY50" fmla="*/ 1017516 h 1533174"/>
              <a:gd name="connsiteX51" fmla="*/ 1333222 w 1687605"/>
              <a:gd name="connsiteY51" fmla="*/ 1019921 h 1533174"/>
              <a:gd name="connsiteX52" fmla="*/ 1275982 w 1687605"/>
              <a:gd name="connsiteY52" fmla="*/ 1024247 h 1533174"/>
              <a:gd name="connsiteX53" fmla="*/ 1229815 w 1687605"/>
              <a:gd name="connsiteY53" fmla="*/ 1024497 h 1533174"/>
              <a:gd name="connsiteX54" fmla="*/ 1143649 w 1687605"/>
              <a:gd name="connsiteY54" fmla="*/ 1030269 h 1533174"/>
              <a:gd name="connsiteX55" fmla="*/ 1107870 w 1687605"/>
              <a:gd name="connsiteY55" fmla="*/ 1033443 h 1533174"/>
              <a:gd name="connsiteX56" fmla="*/ 1035938 w 1687605"/>
              <a:gd name="connsiteY56" fmla="*/ 1033000 h 1533174"/>
              <a:gd name="connsiteX57" fmla="*/ 822616 w 1687605"/>
              <a:gd name="connsiteY57" fmla="*/ 1035908 h 1533174"/>
              <a:gd name="connsiteX58" fmla="*/ 710904 w 1687605"/>
              <a:gd name="connsiteY58" fmla="*/ 1036105 h 1533174"/>
              <a:gd name="connsiteX59" fmla="*/ 390431 w 1687605"/>
              <a:gd name="connsiteY59" fmla="*/ 1037614 h 1533174"/>
              <a:gd name="connsiteX60" fmla="*/ 0 w 1687605"/>
              <a:gd name="connsiteY60" fmla="*/ 1036091 h 1533174"/>
              <a:gd name="connsiteX61" fmla="*/ 346502 w 1687605"/>
              <a:gd name="connsiteY61" fmla="*/ 933481 h 1533174"/>
              <a:gd name="connsiteX62" fmla="*/ 141097 w 1687605"/>
              <a:gd name="connsiteY62" fmla="*/ 916140 h 1533174"/>
              <a:gd name="connsiteX63" fmla="*/ 324110 w 1687605"/>
              <a:gd name="connsiteY63" fmla="*/ 822943 h 1533174"/>
              <a:gd name="connsiteX64" fmla="*/ 126099 w 1687605"/>
              <a:gd name="connsiteY64" fmla="*/ 766587 h 1533174"/>
              <a:gd name="connsiteX0" fmla="*/ 126099 w 1710337"/>
              <a:gd name="connsiteY0" fmla="*/ 766587 h 1533174"/>
              <a:gd name="connsiteX1" fmla="*/ 324110 w 1710337"/>
              <a:gd name="connsiteY1" fmla="*/ 710231 h 1533174"/>
              <a:gd name="connsiteX2" fmla="*/ 141097 w 1710337"/>
              <a:gd name="connsiteY2" fmla="*/ 617034 h 1533174"/>
              <a:gd name="connsiteX3" fmla="*/ 346502 w 1710337"/>
              <a:gd name="connsiteY3" fmla="*/ 599693 h 1533174"/>
              <a:gd name="connsiteX4" fmla="*/ 185530 w 1710337"/>
              <a:gd name="connsiteY4" fmla="*/ 473229 h 1533174"/>
              <a:gd name="connsiteX5" fmla="*/ 390431 w 1710337"/>
              <a:gd name="connsiteY5" fmla="*/ 495560 h 1533174"/>
              <a:gd name="connsiteX6" fmla="*/ 257679 w 1710337"/>
              <a:gd name="connsiteY6" fmla="*/ 340694 h 1533174"/>
              <a:gd name="connsiteX7" fmla="*/ 454205 w 1710337"/>
              <a:gd name="connsiteY7" fmla="*/ 401851 h 1533174"/>
              <a:gd name="connsiteX8" fmla="*/ 354776 w 1710337"/>
              <a:gd name="connsiteY8" fmla="*/ 224528 h 1533174"/>
              <a:gd name="connsiteX9" fmla="*/ 535376 w 1710337"/>
              <a:gd name="connsiteY9" fmla="*/ 322152 h 1533174"/>
              <a:gd name="connsiteX10" fmla="*/ 473089 w 1710337"/>
              <a:gd name="connsiteY10" fmla="*/ 129193 h 1533174"/>
              <a:gd name="connsiteX11" fmla="*/ 630817 w 1710337"/>
              <a:gd name="connsiteY11" fmla="*/ 259536 h 1533174"/>
              <a:gd name="connsiteX12" fmla="*/ 608073 w 1710337"/>
              <a:gd name="connsiteY12" fmla="*/ 58353 h 1533174"/>
              <a:gd name="connsiteX13" fmla="*/ 736874 w 1710337"/>
              <a:gd name="connsiteY13" fmla="*/ 216404 h 1533174"/>
              <a:gd name="connsiteX14" fmla="*/ 754535 w 1710337"/>
              <a:gd name="connsiteY14" fmla="*/ 14726 h 1533174"/>
              <a:gd name="connsiteX15" fmla="*/ 849455 w 1710337"/>
              <a:gd name="connsiteY15" fmla="*/ 194418 h 1533174"/>
              <a:gd name="connsiteX16" fmla="*/ 906852 w 1710337"/>
              <a:gd name="connsiteY16" fmla="*/ 0 h 1533174"/>
              <a:gd name="connsiteX17" fmla="*/ 964249 w 1710337"/>
              <a:gd name="connsiteY17" fmla="*/ 194418 h 1533174"/>
              <a:gd name="connsiteX18" fmla="*/ 1059169 w 1710337"/>
              <a:gd name="connsiteY18" fmla="*/ 14726 h 1533174"/>
              <a:gd name="connsiteX19" fmla="*/ 1076830 w 1710337"/>
              <a:gd name="connsiteY19" fmla="*/ 216404 h 1533174"/>
              <a:gd name="connsiteX20" fmla="*/ 1205631 w 1710337"/>
              <a:gd name="connsiteY20" fmla="*/ 58353 h 1533174"/>
              <a:gd name="connsiteX21" fmla="*/ 1182887 w 1710337"/>
              <a:gd name="connsiteY21" fmla="*/ 259536 h 1533174"/>
              <a:gd name="connsiteX22" fmla="*/ 1340615 w 1710337"/>
              <a:gd name="connsiteY22" fmla="*/ 129193 h 1533174"/>
              <a:gd name="connsiteX23" fmla="*/ 1278328 w 1710337"/>
              <a:gd name="connsiteY23" fmla="*/ 322152 h 1533174"/>
              <a:gd name="connsiteX24" fmla="*/ 1458928 w 1710337"/>
              <a:gd name="connsiteY24" fmla="*/ 224528 h 1533174"/>
              <a:gd name="connsiteX25" fmla="*/ 1359499 w 1710337"/>
              <a:gd name="connsiteY25" fmla="*/ 401851 h 1533174"/>
              <a:gd name="connsiteX26" fmla="*/ 1556025 w 1710337"/>
              <a:gd name="connsiteY26" fmla="*/ 340694 h 1533174"/>
              <a:gd name="connsiteX27" fmla="*/ 1423273 w 1710337"/>
              <a:gd name="connsiteY27" fmla="*/ 495560 h 1533174"/>
              <a:gd name="connsiteX28" fmla="*/ 1628174 w 1710337"/>
              <a:gd name="connsiteY28" fmla="*/ 473229 h 1533174"/>
              <a:gd name="connsiteX29" fmla="*/ 1467202 w 1710337"/>
              <a:gd name="connsiteY29" fmla="*/ 599693 h 1533174"/>
              <a:gd name="connsiteX30" fmla="*/ 1672607 w 1710337"/>
              <a:gd name="connsiteY30" fmla="*/ 617034 h 1533174"/>
              <a:gd name="connsiteX31" fmla="*/ 1489594 w 1710337"/>
              <a:gd name="connsiteY31" fmla="*/ 710231 h 1533174"/>
              <a:gd name="connsiteX32" fmla="*/ 1687605 w 1710337"/>
              <a:gd name="connsiteY32" fmla="*/ 766587 h 1533174"/>
              <a:gd name="connsiteX33" fmla="*/ 1489594 w 1710337"/>
              <a:gd name="connsiteY33" fmla="*/ 822943 h 1533174"/>
              <a:gd name="connsiteX34" fmla="*/ 1672607 w 1710337"/>
              <a:gd name="connsiteY34" fmla="*/ 916140 h 1533174"/>
              <a:gd name="connsiteX35" fmla="*/ 1467202 w 1710337"/>
              <a:gd name="connsiteY35" fmla="*/ 933481 h 1533174"/>
              <a:gd name="connsiteX36" fmla="*/ 1710337 w 1710337"/>
              <a:gd name="connsiteY36" fmla="*/ 1020189 h 1533174"/>
              <a:gd name="connsiteX37" fmla="*/ 1388818 w 1710337"/>
              <a:gd name="connsiteY37" fmla="*/ 1027013 h 1533174"/>
              <a:gd name="connsiteX38" fmla="*/ 1556025 w 1710337"/>
              <a:gd name="connsiteY38" fmla="*/ 1192480 h 1533174"/>
              <a:gd name="connsiteX39" fmla="*/ 1359499 w 1710337"/>
              <a:gd name="connsiteY39" fmla="*/ 1131323 h 1533174"/>
              <a:gd name="connsiteX40" fmla="*/ 1458928 w 1710337"/>
              <a:gd name="connsiteY40" fmla="*/ 1308646 h 1533174"/>
              <a:gd name="connsiteX41" fmla="*/ 1278328 w 1710337"/>
              <a:gd name="connsiteY41" fmla="*/ 1211022 h 1533174"/>
              <a:gd name="connsiteX42" fmla="*/ 1340615 w 1710337"/>
              <a:gd name="connsiteY42" fmla="*/ 1403981 h 1533174"/>
              <a:gd name="connsiteX43" fmla="*/ 1182887 w 1710337"/>
              <a:gd name="connsiteY43" fmla="*/ 1273638 h 1533174"/>
              <a:gd name="connsiteX44" fmla="*/ 1205631 w 1710337"/>
              <a:gd name="connsiteY44" fmla="*/ 1474821 h 1533174"/>
              <a:gd name="connsiteX45" fmla="*/ 1076830 w 1710337"/>
              <a:gd name="connsiteY45" fmla="*/ 1316770 h 1533174"/>
              <a:gd name="connsiteX46" fmla="*/ 1059169 w 1710337"/>
              <a:gd name="connsiteY46" fmla="*/ 1518448 h 1533174"/>
              <a:gd name="connsiteX47" fmla="*/ 964249 w 1710337"/>
              <a:gd name="connsiteY47" fmla="*/ 1338756 h 1533174"/>
              <a:gd name="connsiteX48" fmla="*/ 906852 w 1710337"/>
              <a:gd name="connsiteY48" fmla="*/ 1533174 h 1533174"/>
              <a:gd name="connsiteX49" fmla="*/ 849455 w 1710337"/>
              <a:gd name="connsiteY49" fmla="*/ 1338756 h 1533174"/>
              <a:gd name="connsiteX50" fmla="*/ 1377387 w 1710337"/>
              <a:gd name="connsiteY50" fmla="*/ 1017516 h 1533174"/>
              <a:gd name="connsiteX51" fmla="*/ 1333222 w 1710337"/>
              <a:gd name="connsiteY51" fmla="*/ 1019921 h 1533174"/>
              <a:gd name="connsiteX52" fmla="*/ 1275982 w 1710337"/>
              <a:gd name="connsiteY52" fmla="*/ 1024247 h 1533174"/>
              <a:gd name="connsiteX53" fmla="*/ 1229815 w 1710337"/>
              <a:gd name="connsiteY53" fmla="*/ 1024497 h 1533174"/>
              <a:gd name="connsiteX54" fmla="*/ 1143649 w 1710337"/>
              <a:gd name="connsiteY54" fmla="*/ 1030269 h 1533174"/>
              <a:gd name="connsiteX55" fmla="*/ 1107870 w 1710337"/>
              <a:gd name="connsiteY55" fmla="*/ 1033443 h 1533174"/>
              <a:gd name="connsiteX56" fmla="*/ 1035938 w 1710337"/>
              <a:gd name="connsiteY56" fmla="*/ 1033000 h 1533174"/>
              <a:gd name="connsiteX57" fmla="*/ 822616 w 1710337"/>
              <a:gd name="connsiteY57" fmla="*/ 1035908 h 1533174"/>
              <a:gd name="connsiteX58" fmla="*/ 710904 w 1710337"/>
              <a:gd name="connsiteY58" fmla="*/ 1036105 h 1533174"/>
              <a:gd name="connsiteX59" fmla="*/ 390431 w 1710337"/>
              <a:gd name="connsiteY59" fmla="*/ 1037614 h 1533174"/>
              <a:gd name="connsiteX60" fmla="*/ 0 w 1710337"/>
              <a:gd name="connsiteY60" fmla="*/ 1036091 h 1533174"/>
              <a:gd name="connsiteX61" fmla="*/ 346502 w 1710337"/>
              <a:gd name="connsiteY61" fmla="*/ 933481 h 1533174"/>
              <a:gd name="connsiteX62" fmla="*/ 141097 w 1710337"/>
              <a:gd name="connsiteY62" fmla="*/ 916140 h 1533174"/>
              <a:gd name="connsiteX63" fmla="*/ 324110 w 1710337"/>
              <a:gd name="connsiteY63" fmla="*/ 822943 h 1533174"/>
              <a:gd name="connsiteX64" fmla="*/ 126099 w 1710337"/>
              <a:gd name="connsiteY64" fmla="*/ 766587 h 1533174"/>
              <a:gd name="connsiteX0" fmla="*/ 126099 w 1710337"/>
              <a:gd name="connsiteY0" fmla="*/ 766587 h 1533174"/>
              <a:gd name="connsiteX1" fmla="*/ 324110 w 1710337"/>
              <a:gd name="connsiteY1" fmla="*/ 710231 h 1533174"/>
              <a:gd name="connsiteX2" fmla="*/ 141097 w 1710337"/>
              <a:gd name="connsiteY2" fmla="*/ 617034 h 1533174"/>
              <a:gd name="connsiteX3" fmla="*/ 346502 w 1710337"/>
              <a:gd name="connsiteY3" fmla="*/ 599693 h 1533174"/>
              <a:gd name="connsiteX4" fmla="*/ 185530 w 1710337"/>
              <a:gd name="connsiteY4" fmla="*/ 473229 h 1533174"/>
              <a:gd name="connsiteX5" fmla="*/ 390431 w 1710337"/>
              <a:gd name="connsiteY5" fmla="*/ 495560 h 1533174"/>
              <a:gd name="connsiteX6" fmla="*/ 257679 w 1710337"/>
              <a:gd name="connsiteY6" fmla="*/ 340694 h 1533174"/>
              <a:gd name="connsiteX7" fmla="*/ 454205 w 1710337"/>
              <a:gd name="connsiteY7" fmla="*/ 401851 h 1533174"/>
              <a:gd name="connsiteX8" fmla="*/ 354776 w 1710337"/>
              <a:gd name="connsiteY8" fmla="*/ 224528 h 1533174"/>
              <a:gd name="connsiteX9" fmla="*/ 535376 w 1710337"/>
              <a:gd name="connsiteY9" fmla="*/ 322152 h 1533174"/>
              <a:gd name="connsiteX10" fmla="*/ 473089 w 1710337"/>
              <a:gd name="connsiteY10" fmla="*/ 129193 h 1533174"/>
              <a:gd name="connsiteX11" fmla="*/ 630817 w 1710337"/>
              <a:gd name="connsiteY11" fmla="*/ 259536 h 1533174"/>
              <a:gd name="connsiteX12" fmla="*/ 608073 w 1710337"/>
              <a:gd name="connsiteY12" fmla="*/ 58353 h 1533174"/>
              <a:gd name="connsiteX13" fmla="*/ 736874 w 1710337"/>
              <a:gd name="connsiteY13" fmla="*/ 216404 h 1533174"/>
              <a:gd name="connsiteX14" fmla="*/ 754535 w 1710337"/>
              <a:gd name="connsiteY14" fmla="*/ 14726 h 1533174"/>
              <a:gd name="connsiteX15" fmla="*/ 849455 w 1710337"/>
              <a:gd name="connsiteY15" fmla="*/ 194418 h 1533174"/>
              <a:gd name="connsiteX16" fmla="*/ 906852 w 1710337"/>
              <a:gd name="connsiteY16" fmla="*/ 0 h 1533174"/>
              <a:gd name="connsiteX17" fmla="*/ 964249 w 1710337"/>
              <a:gd name="connsiteY17" fmla="*/ 194418 h 1533174"/>
              <a:gd name="connsiteX18" fmla="*/ 1059169 w 1710337"/>
              <a:gd name="connsiteY18" fmla="*/ 14726 h 1533174"/>
              <a:gd name="connsiteX19" fmla="*/ 1076830 w 1710337"/>
              <a:gd name="connsiteY19" fmla="*/ 216404 h 1533174"/>
              <a:gd name="connsiteX20" fmla="*/ 1205631 w 1710337"/>
              <a:gd name="connsiteY20" fmla="*/ 58353 h 1533174"/>
              <a:gd name="connsiteX21" fmla="*/ 1182887 w 1710337"/>
              <a:gd name="connsiteY21" fmla="*/ 259536 h 1533174"/>
              <a:gd name="connsiteX22" fmla="*/ 1340615 w 1710337"/>
              <a:gd name="connsiteY22" fmla="*/ 129193 h 1533174"/>
              <a:gd name="connsiteX23" fmla="*/ 1278328 w 1710337"/>
              <a:gd name="connsiteY23" fmla="*/ 322152 h 1533174"/>
              <a:gd name="connsiteX24" fmla="*/ 1458928 w 1710337"/>
              <a:gd name="connsiteY24" fmla="*/ 224528 h 1533174"/>
              <a:gd name="connsiteX25" fmla="*/ 1359499 w 1710337"/>
              <a:gd name="connsiteY25" fmla="*/ 401851 h 1533174"/>
              <a:gd name="connsiteX26" fmla="*/ 1556025 w 1710337"/>
              <a:gd name="connsiteY26" fmla="*/ 340694 h 1533174"/>
              <a:gd name="connsiteX27" fmla="*/ 1423273 w 1710337"/>
              <a:gd name="connsiteY27" fmla="*/ 495560 h 1533174"/>
              <a:gd name="connsiteX28" fmla="*/ 1628174 w 1710337"/>
              <a:gd name="connsiteY28" fmla="*/ 473229 h 1533174"/>
              <a:gd name="connsiteX29" fmla="*/ 1467202 w 1710337"/>
              <a:gd name="connsiteY29" fmla="*/ 599693 h 1533174"/>
              <a:gd name="connsiteX30" fmla="*/ 1672607 w 1710337"/>
              <a:gd name="connsiteY30" fmla="*/ 617034 h 1533174"/>
              <a:gd name="connsiteX31" fmla="*/ 1489594 w 1710337"/>
              <a:gd name="connsiteY31" fmla="*/ 710231 h 1533174"/>
              <a:gd name="connsiteX32" fmla="*/ 1687605 w 1710337"/>
              <a:gd name="connsiteY32" fmla="*/ 766587 h 1533174"/>
              <a:gd name="connsiteX33" fmla="*/ 1489594 w 1710337"/>
              <a:gd name="connsiteY33" fmla="*/ 822943 h 1533174"/>
              <a:gd name="connsiteX34" fmla="*/ 1672607 w 1710337"/>
              <a:gd name="connsiteY34" fmla="*/ 916140 h 1533174"/>
              <a:gd name="connsiteX35" fmla="*/ 1467202 w 1710337"/>
              <a:gd name="connsiteY35" fmla="*/ 933481 h 1533174"/>
              <a:gd name="connsiteX36" fmla="*/ 1710337 w 1710337"/>
              <a:gd name="connsiteY36" fmla="*/ 1020189 h 1533174"/>
              <a:gd name="connsiteX37" fmla="*/ 1388818 w 1710337"/>
              <a:gd name="connsiteY37" fmla="*/ 1027013 h 1533174"/>
              <a:gd name="connsiteX38" fmla="*/ 1556025 w 1710337"/>
              <a:gd name="connsiteY38" fmla="*/ 1192480 h 1533174"/>
              <a:gd name="connsiteX39" fmla="*/ 1359499 w 1710337"/>
              <a:gd name="connsiteY39" fmla="*/ 1131323 h 1533174"/>
              <a:gd name="connsiteX40" fmla="*/ 1458928 w 1710337"/>
              <a:gd name="connsiteY40" fmla="*/ 1308646 h 1533174"/>
              <a:gd name="connsiteX41" fmla="*/ 1278328 w 1710337"/>
              <a:gd name="connsiteY41" fmla="*/ 1211022 h 1533174"/>
              <a:gd name="connsiteX42" fmla="*/ 1340615 w 1710337"/>
              <a:gd name="connsiteY42" fmla="*/ 1403981 h 1533174"/>
              <a:gd name="connsiteX43" fmla="*/ 1182887 w 1710337"/>
              <a:gd name="connsiteY43" fmla="*/ 1273638 h 1533174"/>
              <a:gd name="connsiteX44" fmla="*/ 1205631 w 1710337"/>
              <a:gd name="connsiteY44" fmla="*/ 1474821 h 1533174"/>
              <a:gd name="connsiteX45" fmla="*/ 1076830 w 1710337"/>
              <a:gd name="connsiteY45" fmla="*/ 1316770 h 1533174"/>
              <a:gd name="connsiteX46" fmla="*/ 1059169 w 1710337"/>
              <a:gd name="connsiteY46" fmla="*/ 1518448 h 1533174"/>
              <a:gd name="connsiteX47" fmla="*/ 964249 w 1710337"/>
              <a:gd name="connsiteY47" fmla="*/ 1338756 h 1533174"/>
              <a:gd name="connsiteX48" fmla="*/ 906852 w 1710337"/>
              <a:gd name="connsiteY48" fmla="*/ 1533174 h 1533174"/>
              <a:gd name="connsiteX49" fmla="*/ 849455 w 1710337"/>
              <a:gd name="connsiteY49" fmla="*/ 1338756 h 1533174"/>
              <a:gd name="connsiteX50" fmla="*/ 1377387 w 1710337"/>
              <a:gd name="connsiteY50" fmla="*/ 1030768 h 1533174"/>
              <a:gd name="connsiteX51" fmla="*/ 1333222 w 1710337"/>
              <a:gd name="connsiteY51" fmla="*/ 1019921 h 1533174"/>
              <a:gd name="connsiteX52" fmla="*/ 1275982 w 1710337"/>
              <a:gd name="connsiteY52" fmla="*/ 1024247 h 1533174"/>
              <a:gd name="connsiteX53" fmla="*/ 1229815 w 1710337"/>
              <a:gd name="connsiteY53" fmla="*/ 1024497 h 1533174"/>
              <a:gd name="connsiteX54" fmla="*/ 1143649 w 1710337"/>
              <a:gd name="connsiteY54" fmla="*/ 1030269 h 1533174"/>
              <a:gd name="connsiteX55" fmla="*/ 1107870 w 1710337"/>
              <a:gd name="connsiteY55" fmla="*/ 1033443 h 1533174"/>
              <a:gd name="connsiteX56" fmla="*/ 1035938 w 1710337"/>
              <a:gd name="connsiteY56" fmla="*/ 1033000 h 1533174"/>
              <a:gd name="connsiteX57" fmla="*/ 822616 w 1710337"/>
              <a:gd name="connsiteY57" fmla="*/ 1035908 h 1533174"/>
              <a:gd name="connsiteX58" fmla="*/ 710904 w 1710337"/>
              <a:gd name="connsiteY58" fmla="*/ 1036105 h 1533174"/>
              <a:gd name="connsiteX59" fmla="*/ 390431 w 1710337"/>
              <a:gd name="connsiteY59" fmla="*/ 1037614 h 1533174"/>
              <a:gd name="connsiteX60" fmla="*/ 0 w 1710337"/>
              <a:gd name="connsiteY60" fmla="*/ 1036091 h 1533174"/>
              <a:gd name="connsiteX61" fmla="*/ 346502 w 1710337"/>
              <a:gd name="connsiteY61" fmla="*/ 933481 h 1533174"/>
              <a:gd name="connsiteX62" fmla="*/ 141097 w 1710337"/>
              <a:gd name="connsiteY62" fmla="*/ 916140 h 1533174"/>
              <a:gd name="connsiteX63" fmla="*/ 324110 w 1710337"/>
              <a:gd name="connsiteY63" fmla="*/ 822943 h 1533174"/>
              <a:gd name="connsiteX64" fmla="*/ 126099 w 1710337"/>
              <a:gd name="connsiteY64" fmla="*/ 766587 h 1533174"/>
              <a:gd name="connsiteX0" fmla="*/ 126099 w 1710337"/>
              <a:gd name="connsiteY0" fmla="*/ 766587 h 1533174"/>
              <a:gd name="connsiteX1" fmla="*/ 324110 w 1710337"/>
              <a:gd name="connsiteY1" fmla="*/ 710231 h 1533174"/>
              <a:gd name="connsiteX2" fmla="*/ 141097 w 1710337"/>
              <a:gd name="connsiteY2" fmla="*/ 617034 h 1533174"/>
              <a:gd name="connsiteX3" fmla="*/ 346502 w 1710337"/>
              <a:gd name="connsiteY3" fmla="*/ 599693 h 1533174"/>
              <a:gd name="connsiteX4" fmla="*/ 185530 w 1710337"/>
              <a:gd name="connsiteY4" fmla="*/ 473229 h 1533174"/>
              <a:gd name="connsiteX5" fmla="*/ 390431 w 1710337"/>
              <a:gd name="connsiteY5" fmla="*/ 495560 h 1533174"/>
              <a:gd name="connsiteX6" fmla="*/ 257679 w 1710337"/>
              <a:gd name="connsiteY6" fmla="*/ 340694 h 1533174"/>
              <a:gd name="connsiteX7" fmla="*/ 454205 w 1710337"/>
              <a:gd name="connsiteY7" fmla="*/ 401851 h 1533174"/>
              <a:gd name="connsiteX8" fmla="*/ 354776 w 1710337"/>
              <a:gd name="connsiteY8" fmla="*/ 224528 h 1533174"/>
              <a:gd name="connsiteX9" fmla="*/ 535376 w 1710337"/>
              <a:gd name="connsiteY9" fmla="*/ 322152 h 1533174"/>
              <a:gd name="connsiteX10" fmla="*/ 473089 w 1710337"/>
              <a:gd name="connsiteY10" fmla="*/ 129193 h 1533174"/>
              <a:gd name="connsiteX11" fmla="*/ 630817 w 1710337"/>
              <a:gd name="connsiteY11" fmla="*/ 259536 h 1533174"/>
              <a:gd name="connsiteX12" fmla="*/ 608073 w 1710337"/>
              <a:gd name="connsiteY12" fmla="*/ 58353 h 1533174"/>
              <a:gd name="connsiteX13" fmla="*/ 736874 w 1710337"/>
              <a:gd name="connsiteY13" fmla="*/ 216404 h 1533174"/>
              <a:gd name="connsiteX14" fmla="*/ 754535 w 1710337"/>
              <a:gd name="connsiteY14" fmla="*/ 14726 h 1533174"/>
              <a:gd name="connsiteX15" fmla="*/ 849455 w 1710337"/>
              <a:gd name="connsiteY15" fmla="*/ 194418 h 1533174"/>
              <a:gd name="connsiteX16" fmla="*/ 906852 w 1710337"/>
              <a:gd name="connsiteY16" fmla="*/ 0 h 1533174"/>
              <a:gd name="connsiteX17" fmla="*/ 964249 w 1710337"/>
              <a:gd name="connsiteY17" fmla="*/ 194418 h 1533174"/>
              <a:gd name="connsiteX18" fmla="*/ 1059169 w 1710337"/>
              <a:gd name="connsiteY18" fmla="*/ 14726 h 1533174"/>
              <a:gd name="connsiteX19" fmla="*/ 1076830 w 1710337"/>
              <a:gd name="connsiteY19" fmla="*/ 216404 h 1533174"/>
              <a:gd name="connsiteX20" fmla="*/ 1205631 w 1710337"/>
              <a:gd name="connsiteY20" fmla="*/ 58353 h 1533174"/>
              <a:gd name="connsiteX21" fmla="*/ 1182887 w 1710337"/>
              <a:gd name="connsiteY21" fmla="*/ 259536 h 1533174"/>
              <a:gd name="connsiteX22" fmla="*/ 1340615 w 1710337"/>
              <a:gd name="connsiteY22" fmla="*/ 129193 h 1533174"/>
              <a:gd name="connsiteX23" fmla="*/ 1278328 w 1710337"/>
              <a:gd name="connsiteY23" fmla="*/ 322152 h 1533174"/>
              <a:gd name="connsiteX24" fmla="*/ 1458928 w 1710337"/>
              <a:gd name="connsiteY24" fmla="*/ 224528 h 1533174"/>
              <a:gd name="connsiteX25" fmla="*/ 1359499 w 1710337"/>
              <a:gd name="connsiteY25" fmla="*/ 401851 h 1533174"/>
              <a:gd name="connsiteX26" fmla="*/ 1556025 w 1710337"/>
              <a:gd name="connsiteY26" fmla="*/ 340694 h 1533174"/>
              <a:gd name="connsiteX27" fmla="*/ 1423273 w 1710337"/>
              <a:gd name="connsiteY27" fmla="*/ 495560 h 1533174"/>
              <a:gd name="connsiteX28" fmla="*/ 1628174 w 1710337"/>
              <a:gd name="connsiteY28" fmla="*/ 473229 h 1533174"/>
              <a:gd name="connsiteX29" fmla="*/ 1467202 w 1710337"/>
              <a:gd name="connsiteY29" fmla="*/ 599693 h 1533174"/>
              <a:gd name="connsiteX30" fmla="*/ 1672607 w 1710337"/>
              <a:gd name="connsiteY30" fmla="*/ 617034 h 1533174"/>
              <a:gd name="connsiteX31" fmla="*/ 1489594 w 1710337"/>
              <a:gd name="connsiteY31" fmla="*/ 710231 h 1533174"/>
              <a:gd name="connsiteX32" fmla="*/ 1687605 w 1710337"/>
              <a:gd name="connsiteY32" fmla="*/ 766587 h 1533174"/>
              <a:gd name="connsiteX33" fmla="*/ 1489594 w 1710337"/>
              <a:gd name="connsiteY33" fmla="*/ 822943 h 1533174"/>
              <a:gd name="connsiteX34" fmla="*/ 1672607 w 1710337"/>
              <a:gd name="connsiteY34" fmla="*/ 916140 h 1533174"/>
              <a:gd name="connsiteX35" fmla="*/ 1467202 w 1710337"/>
              <a:gd name="connsiteY35" fmla="*/ 933481 h 1533174"/>
              <a:gd name="connsiteX36" fmla="*/ 1710337 w 1710337"/>
              <a:gd name="connsiteY36" fmla="*/ 1020189 h 1533174"/>
              <a:gd name="connsiteX37" fmla="*/ 1388818 w 1710337"/>
              <a:gd name="connsiteY37" fmla="*/ 1027013 h 1533174"/>
              <a:gd name="connsiteX38" fmla="*/ 1556025 w 1710337"/>
              <a:gd name="connsiteY38" fmla="*/ 1192480 h 1533174"/>
              <a:gd name="connsiteX39" fmla="*/ 1359499 w 1710337"/>
              <a:gd name="connsiteY39" fmla="*/ 1131323 h 1533174"/>
              <a:gd name="connsiteX40" fmla="*/ 1458928 w 1710337"/>
              <a:gd name="connsiteY40" fmla="*/ 1308646 h 1533174"/>
              <a:gd name="connsiteX41" fmla="*/ 1278328 w 1710337"/>
              <a:gd name="connsiteY41" fmla="*/ 1211022 h 1533174"/>
              <a:gd name="connsiteX42" fmla="*/ 1340615 w 1710337"/>
              <a:gd name="connsiteY42" fmla="*/ 1403981 h 1533174"/>
              <a:gd name="connsiteX43" fmla="*/ 1182887 w 1710337"/>
              <a:gd name="connsiteY43" fmla="*/ 1273638 h 1533174"/>
              <a:gd name="connsiteX44" fmla="*/ 1205631 w 1710337"/>
              <a:gd name="connsiteY44" fmla="*/ 1474821 h 1533174"/>
              <a:gd name="connsiteX45" fmla="*/ 1076830 w 1710337"/>
              <a:gd name="connsiteY45" fmla="*/ 1316770 h 1533174"/>
              <a:gd name="connsiteX46" fmla="*/ 1059169 w 1710337"/>
              <a:gd name="connsiteY46" fmla="*/ 1518448 h 1533174"/>
              <a:gd name="connsiteX47" fmla="*/ 964249 w 1710337"/>
              <a:gd name="connsiteY47" fmla="*/ 1338756 h 1533174"/>
              <a:gd name="connsiteX48" fmla="*/ 906852 w 1710337"/>
              <a:gd name="connsiteY48" fmla="*/ 1533174 h 1533174"/>
              <a:gd name="connsiteX49" fmla="*/ 849455 w 1710337"/>
              <a:gd name="connsiteY49" fmla="*/ 1338756 h 1533174"/>
              <a:gd name="connsiteX50" fmla="*/ 1377387 w 1710337"/>
              <a:gd name="connsiteY50" fmla="*/ 1030768 h 1533174"/>
              <a:gd name="connsiteX51" fmla="*/ 1333222 w 1710337"/>
              <a:gd name="connsiteY51" fmla="*/ 1019921 h 1533174"/>
              <a:gd name="connsiteX52" fmla="*/ 1275982 w 1710337"/>
              <a:gd name="connsiteY52" fmla="*/ 1024247 h 1533174"/>
              <a:gd name="connsiteX53" fmla="*/ 1229815 w 1710337"/>
              <a:gd name="connsiteY53" fmla="*/ 1024497 h 1533174"/>
              <a:gd name="connsiteX54" fmla="*/ 1143649 w 1710337"/>
              <a:gd name="connsiteY54" fmla="*/ 1030269 h 1533174"/>
              <a:gd name="connsiteX55" fmla="*/ 1107870 w 1710337"/>
              <a:gd name="connsiteY55" fmla="*/ 1033443 h 1533174"/>
              <a:gd name="connsiteX56" fmla="*/ 1035938 w 1710337"/>
              <a:gd name="connsiteY56" fmla="*/ 1033000 h 1533174"/>
              <a:gd name="connsiteX57" fmla="*/ 822616 w 1710337"/>
              <a:gd name="connsiteY57" fmla="*/ 1035908 h 1533174"/>
              <a:gd name="connsiteX58" fmla="*/ 710904 w 1710337"/>
              <a:gd name="connsiteY58" fmla="*/ 1036105 h 1533174"/>
              <a:gd name="connsiteX59" fmla="*/ 390431 w 1710337"/>
              <a:gd name="connsiteY59" fmla="*/ 1037614 h 1533174"/>
              <a:gd name="connsiteX60" fmla="*/ 0 w 1710337"/>
              <a:gd name="connsiteY60" fmla="*/ 1036091 h 1533174"/>
              <a:gd name="connsiteX61" fmla="*/ 346502 w 1710337"/>
              <a:gd name="connsiteY61" fmla="*/ 933481 h 1533174"/>
              <a:gd name="connsiteX62" fmla="*/ 141097 w 1710337"/>
              <a:gd name="connsiteY62" fmla="*/ 916140 h 1533174"/>
              <a:gd name="connsiteX63" fmla="*/ 324110 w 1710337"/>
              <a:gd name="connsiteY63" fmla="*/ 822943 h 1533174"/>
              <a:gd name="connsiteX64" fmla="*/ 126099 w 1710337"/>
              <a:gd name="connsiteY64" fmla="*/ 766587 h 1533174"/>
              <a:gd name="connsiteX0" fmla="*/ 126099 w 1710337"/>
              <a:gd name="connsiteY0" fmla="*/ 766587 h 1533174"/>
              <a:gd name="connsiteX1" fmla="*/ 324110 w 1710337"/>
              <a:gd name="connsiteY1" fmla="*/ 710231 h 1533174"/>
              <a:gd name="connsiteX2" fmla="*/ 141097 w 1710337"/>
              <a:gd name="connsiteY2" fmla="*/ 617034 h 1533174"/>
              <a:gd name="connsiteX3" fmla="*/ 346502 w 1710337"/>
              <a:gd name="connsiteY3" fmla="*/ 599693 h 1533174"/>
              <a:gd name="connsiteX4" fmla="*/ 185530 w 1710337"/>
              <a:gd name="connsiteY4" fmla="*/ 473229 h 1533174"/>
              <a:gd name="connsiteX5" fmla="*/ 390431 w 1710337"/>
              <a:gd name="connsiteY5" fmla="*/ 495560 h 1533174"/>
              <a:gd name="connsiteX6" fmla="*/ 257679 w 1710337"/>
              <a:gd name="connsiteY6" fmla="*/ 340694 h 1533174"/>
              <a:gd name="connsiteX7" fmla="*/ 454205 w 1710337"/>
              <a:gd name="connsiteY7" fmla="*/ 401851 h 1533174"/>
              <a:gd name="connsiteX8" fmla="*/ 354776 w 1710337"/>
              <a:gd name="connsiteY8" fmla="*/ 224528 h 1533174"/>
              <a:gd name="connsiteX9" fmla="*/ 535376 w 1710337"/>
              <a:gd name="connsiteY9" fmla="*/ 322152 h 1533174"/>
              <a:gd name="connsiteX10" fmla="*/ 473089 w 1710337"/>
              <a:gd name="connsiteY10" fmla="*/ 129193 h 1533174"/>
              <a:gd name="connsiteX11" fmla="*/ 630817 w 1710337"/>
              <a:gd name="connsiteY11" fmla="*/ 259536 h 1533174"/>
              <a:gd name="connsiteX12" fmla="*/ 608073 w 1710337"/>
              <a:gd name="connsiteY12" fmla="*/ 58353 h 1533174"/>
              <a:gd name="connsiteX13" fmla="*/ 736874 w 1710337"/>
              <a:gd name="connsiteY13" fmla="*/ 216404 h 1533174"/>
              <a:gd name="connsiteX14" fmla="*/ 754535 w 1710337"/>
              <a:gd name="connsiteY14" fmla="*/ 14726 h 1533174"/>
              <a:gd name="connsiteX15" fmla="*/ 849455 w 1710337"/>
              <a:gd name="connsiteY15" fmla="*/ 194418 h 1533174"/>
              <a:gd name="connsiteX16" fmla="*/ 906852 w 1710337"/>
              <a:gd name="connsiteY16" fmla="*/ 0 h 1533174"/>
              <a:gd name="connsiteX17" fmla="*/ 964249 w 1710337"/>
              <a:gd name="connsiteY17" fmla="*/ 194418 h 1533174"/>
              <a:gd name="connsiteX18" fmla="*/ 1059169 w 1710337"/>
              <a:gd name="connsiteY18" fmla="*/ 14726 h 1533174"/>
              <a:gd name="connsiteX19" fmla="*/ 1076830 w 1710337"/>
              <a:gd name="connsiteY19" fmla="*/ 216404 h 1533174"/>
              <a:gd name="connsiteX20" fmla="*/ 1205631 w 1710337"/>
              <a:gd name="connsiteY20" fmla="*/ 58353 h 1533174"/>
              <a:gd name="connsiteX21" fmla="*/ 1182887 w 1710337"/>
              <a:gd name="connsiteY21" fmla="*/ 259536 h 1533174"/>
              <a:gd name="connsiteX22" fmla="*/ 1340615 w 1710337"/>
              <a:gd name="connsiteY22" fmla="*/ 129193 h 1533174"/>
              <a:gd name="connsiteX23" fmla="*/ 1278328 w 1710337"/>
              <a:gd name="connsiteY23" fmla="*/ 322152 h 1533174"/>
              <a:gd name="connsiteX24" fmla="*/ 1458928 w 1710337"/>
              <a:gd name="connsiteY24" fmla="*/ 224528 h 1533174"/>
              <a:gd name="connsiteX25" fmla="*/ 1359499 w 1710337"/>
              <a:gd name="connsiteY25" fmla="*/ 401851 h 1533174"/>
              <a:gd name="connsiteX26" fmla="*/ 1556025 w 1710337"/>
              <a:gd name="connsiteY26" fmla="*/ 340694 h 1533174"/>
              <a:gd name="connsiteX27" fmla="*/ 1423273 w 1710337"/>
              <a:gd name="connsiteY27" fmla="*/ 495560 h 1533174"/>
              <a:gd name="connsiteX28" fmla="*/ 1628174 w 1710337"/>
              <a:gd name="connsiteY28" fmla="*/ 473229 h 1533174"/>
              <a:gd name="connsiteX29" fmla="*/ 1467202 w 1710337"/>
              <a:gd name="connsiteY29" fmla="*/ 599693 h 1533174"/>
              <a:gd name="connsiteX30" fmla="*/ 1672607 w 1710337"/>
              <a:gd name="connsiteY30" fmla="*/ 617034 h 1533174"/>
              <a:gd name="connsiteX31" fmla="*/ 1489594 w 1710337"/>
              <a:gd name="connsiteY31" fmla="*/ 710231 h 1533174"/>
              <a:gd name="connsiteX32" fmla="*/ 1687605 w 1710337"/>
              <a:gd name="connsiteY32" fmla="*/ 766587 h 1533174"/>
              <a:gd name="connsiteX33" fmla="*/ 1489594 w 1710337"/>
              <a:gd name="connsiteY33" fmla="*/ 822943 h 1533174"/>
              <a:gd name="connsiteX34" fmla="*/ 1672607 w 1710337"/>
              <a:gd name="connsiteY34" fmla="*/ 916140 h 1533174"/>
              <a:gd name="connsiteX35" fmla="*/ 1467202 w 1710337"/>
              <a:gd name="connsiteY35" fmla="*/ 933481 h 1533174"/>
              <a:gd name="connsiteX36" fmla="*/ 1710337 w 1710337"/>
              <a:gd name="connsiteY36" fmla="*/ 1020189 h 1533174"/>
              <a:gd name="connsiteX37" fmla="*/ 1388818 w 1710337"/>
              <a:gd name="connsiteY37" fmla="*/ 1027013 h 1533174"/>
              <a:gd name="connsiteX38" fmla="*/ 1556025 w 1710337"/>
              <a:gd name="connsiteY38" fmla="*/ 1192480 h 1533174"/>
              <a:gd name="connsiteX39" fmla="*/ 1359499 w 1710337"/>
              <a:gd name="connsiteY39" fmla="*/ 1131323 h 1533174"/>
              <a:gd name="connsiteX40" fmla="*/ 1458928 w 1710337"/>
              <a:gd name="connsiteY40" fmla="*/ 1308646 h 1533174"/>
              <a:gd name="connsiteX41" fmla="*/ 1278328 w 1710337"/>
              <a:gd name="connsiteY41" fmla="*/ 1211022 h 1533174"/>
              <a:gd name="connsiteX42" fmla="*/ 1340615 w 1710337"/>
              <a:gd name="connsiteY42" fmla="*/ 1403981 h 1533174"/>
              <a:gd name="connsiteX43" fmla="*/ 1182887 w 1710337"/>
              <a:gd name="connsiteY43" fmla="*/ 1273638 h 1533174"/>
              <a:gd name="connsiteX44" fmla="*/ 1205631 w 1710337"/>
              <a:gd name="connsiteY44" fmla="*/ 1474821 h 1533174"/>
              <a:gd name="connsiteX45" fmla="*/ 1076830 w 1710337"/>
              <a:gd name="connsiteY45" fmla="*/ 1316770 h 1533174"/>
              <a:gd name="connsiteX46" fmla="*/ 1059169 w 1710337"/>
              <a:gd name="connsiteY46" fmla="*/ 1518448 h 1533174"/>
              <a:gd name="connsiteX47" fmla="*/ 964249 w 1710337"/>
              <a:gd name="connsiteY47" fmla="*/ 1338756 h 1533174"/>
              <a:gd name="connsiteX48" fmla="*/ 906852 w 1710337"/>
              <a:gd name="connsiteY48" fmla="*/ 1533174 h 1533174"/>
              <a:gd name="connsiteX49" fmla="*/ 653323 w 1710337"/>
              <a:gd name="connsiteY49" fmla="*/ 1010103 h 1533174"/>
              <a:gd name="connsiteX50" fmla="*/ 1377387 w 1710337"/>
              <a:gd name="connsiteY50" fmla="*/ 1030768 h 1533174"/>
              <a:gd name="connsiteX51" fmla="*/ 1333222 w 1710337"/>
              <a:gd name="connsiteY51" fmla="*/ 1019921 h 1533174"/>
              <a:gd name="connsiteX52" fmla="*/ 1275982 w 1710337"/>
              <a:gd name="connsiteY52" fmla="*/ 1024247 h 1533174"/>
              <a:gd name="connsiteX53" fmla="*/ 1229815 w 1710337"/>
              <a:gd name="connsiteY53" fmla="*/ 1024497 h 1533174"/>
              <a:gd name="connsiteX54" fmla="*/ 1143649 w 1710337"/>
              <a:gd name="connsiteY54" fmla="*/ 1030269 h 1533174"/>
              <a:gd name="connsiteX55" fmla="*/ 1107870 w 1710337"/>
              <a:gd name="connsiteY55" fmla="*/ 1033443 h 1533174"/>
              <a:gd name="connsiteX56" fmla="*/ 1035938 w 1710337"/>
              <a:gd name="connsiteY56" fmla="*/ 1033000 h 1533174"/>
              <a:gd name="connsiteX57" fmla="*/ 822616 w 1710337"/>
              <a:gd name="connsiteY57" fmla="*/ 1035908 h 1533174"/>
              <a:gd name="connsiteX58" fmla="*/ 710904 w 1710337"/>
              <a:gd name="connsiteY58" fmla="*/ 1036105 h 1533174"/>
              <a:gd name="connsiteX59" fmla="*/ 390431 w 1710337"/>
              <a:gd name="connsiteY59" fmla="*/ 1037614 h 1533174"/>
              <a:gd name="connsiteX60" fmla="*/ 0 w 1710337"/>
              <a:gd name="connsiteY60" fmla="*/ 1036091 h 1533174"/>
              <a:gd name="connsiteX61" fmla="*/ 346502 w 1710337"/>
              <a:gd name="connsiteY61" fmla="*/ 933481 h 1533174"/>
              <a:gd name="connsiteX62" fmla="*/ 141097 w 1710337"/>
              <a:gd name="connsiteY62" fmla="*/ 916140 h 1533174"/>
              <a:gd name="connsiteX63" fmla="*/ 324110 w 1710337"/>
              <a:gd name="connsiteY63" fmla="*/ 822943 h 1533174"/>
              <a:gd name="connsiteX64" fmla="*/ 126099 w 1710337"/>
              <a:gd name="connsiteY64" fmla="*/ 766587 h 1533174"/>
              <a:gd name="connsiteX0" fmla="*/ 126099 w 1710337"/>
              <a:gd name="connsiteY0" fmla="*/ 766587 h 1533174"/>
              <a:gd name="connsiteX1" fmla="*/ 324110 w 1710337"/>
              <a:gd name="connsiteY1" fmla="*/ 710231 h 1533174"/>
              <a:gd name="connsiteX2" fmla="*/ 141097 w 1710337"/>
              <a:gd name="connsiteY2" fmla="*/ 617034 h 1533174"/>
              <a:gd name="connsiteX3" fmla="*/ 346502 w 1710337"/>
              <a:gd name="connsiteY3" fmla="*/ 599693 h 1533174"/>
              <a:gd name="connsiteX4" fmla="*/ 185530 w 1710337"/>
              <a:gd name="connsiteY4" fmla="*/ 473229 h 1533174"/>
              <a:gd name="connsiteX5" fmla="*/ 390431 w 1710337"/>
              <a:gd name="connsiteY5" fmla="*/ 495560 h 1533174"/>
              <a:gd name="connsiteX6" fmla="*/ 257679 w 1710337"/>
              <a:gd name="connsiteY6" fmla="*/ 340694 h 1533174"/>
              <a:gd name="connsiteX7" fmla="*/ 454205 w 1710337"/>
              <a:gd name="connsiteY7" fmla="*/ 401851 h 1533174"/>
              <a:gd name="connsiteX8" fmla="*/ 354776 w 1710337"/>
              <a:gd name="connsiteY8" fmla="*/ 224528 h 1533174"/>
              <a:gd name="connsiteX9" fmla="*/ 535376 w 1710337"/>
              <a:gd name="connsiteY9" fmla="*/ 322152 h 1533174"/>
              <a:gd name="connsiteX10" fmla="*/ 473089 w 1710337"/>
              <a:gd name="connsiteY10" fmla="*/ 129193 h 1533174"/>
              <a:gd name="connsiteX11" fmla="*/ 630817 w 1710337"/>
              <a:gd name="connsiteY11" fmla="*/ 259536 h 1533174"/>
              <a:gd name="connsiteX12" fmla="*/ 608073 w 1710337"/>
              <a:gd name="connsiteY12" fmla="*/ 58353 h 1533174"/>
              <a:gd name="connsiteX13" fmla="*/ 736874 w 1710337"/>
              <a:gd name="connsiteY13" fmla="*/ 216404 h 1533174"/>
              <a:gd name="connsiteX14" fmla="*/ 754535 w 1710337"/>
              <a:gd name="connsiteY14" fmla="*/ 14726 h 1533174"/>
              <a:gd name="connsiteX15" fmla="*/ 849455 w 1710337"/>
              <a:gd name="connsiteY15" fmla="*/ 194418 h 1533174"/>
              <a:gd name="connsiteX16" fmla="*/ 906852 w 1710337"/>
              <a:gd name="connsiteY16" fmla="*/ 0 h 1533174"/>
              <a:gd name="connsiteX17" fmla="*/ 964249 w 1710337"/>
              <a:gd name="connsiteY17" fmla="*/ 194418 h 1533174"/>
              <a:gd name="connsiteX18" fmla="*/ 1059169 w 1710337"/>
              <a:gd name="connsiteY18" fmla="*/ 14726 h 1533174"/>
              <a:gd name="connsiteX19" fmla="*/ 1076830 w 1710337"/>
              <a:gd name="connsiteY19" fmla="*/ 216404 h 1533174"/>
              <a:gd name="connsiteX20" fmla="*/ 1205631 w 1710337"/>
              <a:gd name="connsiteY20" fmla="*/ 58353 h 1533174"/>
              <a:gd name="connsiteX21" fmla="*/ 1182887 w 1710337"/>
              <a:gd name="connsiteY21" fmla="*/ 259536 h 1533174"/>
              <a:gd name="connsiteX22" fmla="*/ 1340615 w 1710337"/>
              <a:gd name="connsiteY22" fmla="*/ 129193 h 1533174"/>
              <a:gd name="connsiteX23" fmla="*/ 1278328 w 1710337"/>
              <a:gd name="connsiteY23" fmla="*/ 322152 h 1533174"/>
              <a:gd name="connsiteX24" fmla="*/ 1458928 w 1710337"/>
              <a:gd name="connsiteY24" fmla="*/ 224528 h 1533174"/>
              <a:gd name="connsiteX25" fmla="*/ 1359499 w 1710337"/>
              <a:gd name="connsiteY25" fmla="*/ 401851 h 1533174"/>
              <a:gd name="connsiteX26" fmla="*/ 1556025 w 1710337"/>
              <a:gd name="connsiteY26" fmla="*/ 340694 h 1533174"/>
              <a:gd name="connsiteX27" fmla="*/ 1423273 w 1710337"/>
              <a:gd name="connsiteY27" fmla="*/ 495560 h 1533174"/>
              <a:gd name="connsiteX28" fmla="*/ 1628174 w 1710337"/>
              <a:gd name="connsiteY28" fmla="*/ 473229 h 1533174"/>
              <a:gd name="connsiteX29" fmla="*/ 1467202 w 1710337"/>
              <a:gd name="connsiteY29" fmla="*/ 599693 h 1533174"/>
              <a:gd name="connsiteX30" fmla="*/ 1672607 w 1710337"/>
              <a:gd name="connsiteY30" fmla="*/ 617034 h 1533174"/>
              <a:gd name="connsiteX31" fmla="*/ 1489594 w 1710337"/>
              <a:gd name="connsiteY31" fmla="*/ 710231 h 1533174"/>
              <a:gd name="connsiteX32" fmla="*/ 1687605 w 1710337"/>
              <a:gd name="connsiteY32" fmla="*/ 766587 h 1533174"/>
              <a:gd name="connsiteX33" fmla="*/ 1489594 w 1710337"/>
              <a:gd name="connsiteY33" fmla="*/ 822943 h 1533174"/>
              <a:gd name="connsiteX34" fmla="*/ 1672607 w 1710337"/>
              <a:gd name="connsiteY34" fmla="*/ 916140 h 1533174"/>
              <a:gd name="connsiteX35" fmla="*/ 1467202 w 1710337"/>
              <a:gd name="connsiteY35" fmla="*/ 933481 h 1533174"/>
              <a:gd name="connsiteX36" fmla="*/ 1710337 w 1710337"/>
              <a:gd name="connsiteY36" fmla="*/ 1020189 h 1533174"/>
              <a:gd name="connsiteX37" fmla="*/ 1388818 w 1710337"/>
              <a:gd name="connsiteY37" fmla="*/ 1027013 h 1533174"/>
              <a:gd name="connsiteX38" fmla="*/ 1556025 w 1710337"/>
              <a:gd name="connsiteY38" fmla="*/ 1192480 h 1533174"/>
              <a:gd name="connsiteX39" fmla="*/ 1359499 w 1710337"/>
              <a:gd name="connsiteY39" fmla="*/ 1131323 h 1533174"/>
              <a:gd name="connsiteX40" fmla="*/ 1458928 w 1710337"/>
              <a:gd name="connsiteY40" fmla="*/ 1308646 h 1533174"/>
              <a:gd name="connsiteX41" fmla="*/ 1278328 w 1710337"/>
              <a:gd name="connsiteY41" fmla="*/ 1211022 h 1533174"/>
              <a:gd name="connsiteX42" fmla="*/ 1340615 w 1710337"/>
              <a:gd name="connsiteY42" fmla="*/ 1403981 h 1533174"/>
              <a:gd name="connsiteX43" fmla="*/ 1182887 w 1710337"/>
              <a:gd name="connsiteY43" fmla="*/ 1273638 h 1533174"/>
              <a:gd name="connsiteX44" fmla="*/ 1205631 w 1710337"/>
              <a:gd name="connsiteY44" fmla="*/ 1474821 h 1533174"/>
              <a:gd name="connsiteX45" fmla="*/ 1076830 w 1710337"/>
              <a:gd name="connsiteY45" fmla="*/ 1316770 h 1533174"/>
              <a:gd name="connsiteX46" fmla="*/ 1059169 w 1710337"/>
              <a:gd name="connsiteY46" fmla="*/ 1518448 h 1533174"/>
              <a:gd name="connsiteX47" fmla="*/ 964249 w 1710337"/>
              <a:gd name="connsiteY47" fmla="*/ 1338756 h 1533174"/>
              <a:gd name="connsiteX48" fmla="*/ 906852 w 1710337"/>
              <a:gd name="connsiteY48" fmla="*/ 1533174 h 1533174"/>
              <a:gd name="connsiteX49" fmla="*/ 441288 w 1710337"/>
              <a:gd name="connsiteY49" fmla="*/ 1118771 h 1533174"/>
              <a:gd name="connsiteX50" fmla="*/ 1377387 w 1710337"/>
              <a:gd name="connsiteY50" fmla="*/ 1030768 h 1533174"/>
              <a:gd name="connsiteX51" fmla="*/ 1333222 w 1710337"/>
              <a:gd name="connsiteY51" fmla="*/ 1019921 h 1533174"/>
              <a:gd name="connsiteX52" fmla="*/ 1275982 w 1710337"/>
              <a:gd name="connsiteY52" fmla="*/ 1024247 h 1533174"/>
              <a:gd name="connsiteX53" fmla="*/ 1229815 w 1710337"/>
              <a:gd name="connsiteY53" fmla="*/ 1024497 h 1533174"/>
              <a:gd name="connsiteX54" fmla="*/ 1143649 w 1710337"/>
              <a:gd name="connsiteY54" fmla="*/ 1030269 h 1533174"/>
              <a:gd name="connsiteX55" fmla="*/ 1107870 w 1710337"/>
              <a:gd name="connsiteY55" fmla="*/ 1033443 h 1533174"/>
              <a:gd name="connsiteX56" fmla="*/ 1035938 w 1710337"/>
              <a:gd name="connsiteY56" fmla="*/ 1033000 h 1533174"/>
              <a:gd name="connsiteX57" fmla="*/ 822616 w 1710337"/>
              <a:gd name="connsiteY57" fmla="*/ 1035908 h 1533174"/>
              <a:gd name="connsiteX58" fmla="*/ 710904 w 1710337"/>
              <a:gd name="connsiteY58" fmla="*/ 1036105 h 1533174"/>
              <a:gd name="connsiteX59" fmla="*/ 390431 w 1710337"/>
              <a:gd name="connsiteY59" fmla="*/ 1037614 h 1533174"/>
              <a:gd name="connsiteX60" fmla="*/ 0 w 1710337"/>
              <a:gd name="connsiteY60" fmla="*/ 1036091 h 1533174"/>
              <a:gd name="connsiteX61" fmla="*/ 346502 w 1710337"/>
              <a:gd name="connsiteY61" fmla="*/ 933481 h 1533174"/>
              <a:gd name="connsiteX62" fmla="*/ 141097 w 1710337"/>
              <a:gd name="connsiteY62" fmla="*/ 916140 h 1533174"/>
              <a:gd name="connsiteX63" fmla="*/ 324110 w 1710337"/>
              <a:gd name="connsiteY63" fmla="*/ 822943 h 1533174"/>
              <a:gd name="connsiteX64" fmla="*/ 126099 w 1710337"/>
              <a:gd name="connsiteY64" fmla="*/ 766587 h 1533174"/>
              <a:gd name="connsiteX0" fmla="*/ 126099 w 1710337"/>
              <a:gd name="connsiteY0" fmla="*/ 766587 h 1518448"/>
              <a:gd name="connsiteX1" fmla="*/ 324110 w 1710337"/>
              <a:gd name="connsiteY1" fmla="*/ 710231 h 1518448"/>
              <a:gd name="connsiteX2" fmla="*/ 141097 w 1710337"/>
              <a:gd name="connsiteY2" fmla="*/ 617034 h 1518448"/>
              <a:gd name="connsiteX3" fmla="*/ 346502 w 1710337"/>
              <a:gd name="connsiteY3" fmla="*/ 599693 h 1518448"/>
              <a:gd name="connsiteX4" fmla="*/ 185530 w 1710337"/>
              <a:gd name="connsiteY4" fmla="*/ 473229 h 1518448"/>
              <a:gd name="connsiteX5" fmla="*/ 390431 w 1710337"/>
              <a:gd name="connsiteY5" fmla="*/ 495560 h 1518448"/>
              <a:gd name="connsiteX6" fmla="*/ 257679 w 1710337"/>
              <a:gd name="connsiteY6" fmla="*/ 340694 h 1518448"/>
              <a:gd name="connsiteX7" fmla="*/ 454205 w 1710337"/>
              <a:gd name="connsiteY7" fmla="*/ 401851 h 1518448"/>
              <a:gd name="connsiteX8" fmla="*/ 354776 w 1710337"/>
              <a:gd name="connsiteY8" fmla="*/ 224528 h 1518448"/>
              <a:gd name="connsiteX9" fmla="*/ 535376 w 1710337"/>
              <a:gd name="connsiteY9" fmla="*/ 322152 h 1518448"/>
              <a:gd name="connsiteX10" fmla="*/ 473089 w 1710337"/>
              <a:gd name="connsiteY10" fmla="*/ 129193 h 1518448"/>
              <a:gd name="connsiteX11" fmla="*/ 630817 w 1710337"/>
              <a:gd name="connsiteY11" fmla="*/ 259536 h 1518448"/>
              <a:gd name="connsiteX12" fmla="*/ 608073 w 1710337"/>
              <a:gd name="connsiteY12" fmla="*/ 58353 h 1518448"/>
              <a:gd name="connsiteX13" fmla="*/ 736874 w 1710337"/>
              <a:gd name="connsiteY13" fmla="*/ 216404 h 1518448"/>
              <a:gd name="connsiteX14" fmla="*/ 754535 w 1710337"/>
              <a:gd name="connsiteY14" fmla="*/ 14726 h 1518448"/>
              <a:gd name="connsiteX15" fmla="*/ 849455 w 1710337"/>
              <a:gd name="connsiteY15" fmla="*/ 194418 h 1518448"/>
              <a:gd name="connsiteX16" fmla="*/ 906852 w 1710337"/>
              <a:gd name="connsiteY16" fmla="*/ 0 h 1518448"/>
              <a:gd name="connsiteX17" fmla="*/ 964249 w 1710337"/>
              <a:gd name="connsiteY17" fmla="*/ 194418 h 1518448"/>
              <a:gd name="connsiteX18" fmla="*/ 1059169 w 1710337"/>
              <a:gd name="connsiteY18" fmla="*/ 14726 h 1518448"/>
              <a:gd name="connsiteX19" fmla="*/ 1076830 w 1710337"/>
              <a:gd name="connsiteY19" fmla="*/ 216404 h 1518448"/>
              <a:gd name="connsiteX20" fmla="*/ 1205631 w 1710337"/>
              <a:gd name="connsiteY20" fmla="*/ 58353 h 1518448"/>
              <a:gd name="connsiteX21" fmla="*/ 1182887 w 1710337"/>
              <a:gd name="connsiteY21" fmla="*/ 259536 h 1518448"/>
              <a:gd name="connsiteX22" fmla="*/ 1340615 w 1710337"/>
              <a:gd name="connsiteY22" fmla="*/ 129193 h 1518448"/>
              <a:gd name="connsiteX23" fmla="*/ 1278328 w 1710337"/>
              <a:gd name="connsiteY23" fmla="*/ 322152 h 1518448"/>
              <a:gd name="connsiteX24" fmla="*/ 1458928 w 1710337"/>
              <a:gd name="connsiteY24" fmla="*/ 224528 h 1518448"/>
              <a:gd name="connsiteX25" fmla="*/ 1359499 w 1710337"/>
              <a:gd name="connsiteY25" fmla="*/ 401851 h 1518448"/>
              <a:gd name="connsiteX26" fmla="*/ 1556025 w 1710337"/>
              <a:gd name="connsiteY26" fmla="*/ 340694 h 1518448"/>
              <a:gd name="connsiteX27" fmla="*/ 1423273 w 1710337"/>
              <a:gd name="connsiteY27" fmla="*/ 495560 h 1518448"/>
              <a:gd name="connsiteX28" fmla="*/ 1628174 w 1710337"/>
              <a:gd name="connsiteY28" fmla="*/ 473229 h 1518448"/>
              <a:gd name="connsiteX29" fmla="*/ 1467202 w 1710337"/>
              <a:gd name="connsiteY29" fmla="*/ 599693 h 1518448"/>
              <a:gd name="connsiteX30" fmla="*/ 1672607 w 1710337"/>
              <a:gd name="connsiteY30" fmla="*/ 617034 h 1518448"/>
              <a:gd name="connsiteX31" fmla="*/ 1489594 w 1710337"/>
              <a:gd name="connsiteY31" fmla="*/ 710231 h 1518448"/>
              <a:gd name="connsiteX32" fmla="*/ 1687605 w 1710337"/>
              <a:gd name="connsiteY32" fmla="*/ 766587 h 1518448"/>
              <a:gd name="connsiteX33" fmla="*/ 1489594 w 1710337"/>
              <a:gd name="connsiteY33" fmla="*/ 822943 h 1518448"/>
              <a:gd name="connsiteX34" fmla="*/ 1672607 w 1710337"/>
              <a:gd name="connsiteY34" fmla="*/ 916140 h 1518448"/>
              <a:gd name="connsiteX35" fmla="*/ 1467202 w 1710337"/>
              <a:gd name="connsiteY35" fmla="*/ 933481 h 1518448"/>
              <a:gd name="connsiteX36" fmla="*/ 1710337 w 1710337"/>
              <a:gd name="connsiteY36" fmla="*/ 1020189 h 1518448"/>
              <a:gd name="connsiteX37" fmla="*/ 1388818 w 1710337"/>
              <a:gd name="connsiteY37" fmla="*/ 1027013 h 1518448"/>
              <a:gd name="connsiteX38" fmla="*/ 1556025 w 1710337"/>
              <a:gd name="connsiteY38" fmla="*/ 1192480 h 1518448"/>
              <a:gd name="connsiteX39" fmla="*/ 1359499 w 1710337"/>
              <a:gd name="connsiteY39" fmla="*/ 1131323 h 1518448"/>
              <a:gd name="connsiteX40" fmla="*/ 1458928 w 1710337"/>
              <a:gd name="connsiteY40" fmla="*/ 1308646 h 1518448"/>
              <a:gd name="connsiteX41" fmla="*/ 1278328 w 1710337"/>
              <a:gd name="connsiteY41" fmla="*/ 1211022 h 1518448"/>
              <a:gd name="connsiteX42" fmla="*/ 1340615 w 1710337"/>
              <a:gd name="connsiteY42" fmla="*/ 1403981 h 1518448"/>
              <a:gd name="connsiteX43" fmla="*/ 1182887 w 1710337"/>
              <a:gd name="connsiteY43" fmla="*/ 1273638 h 1518448"/>
              <a:gd name="connsiteX44" fmla="*/ 1205631 w 1710337"/>
              <a:gd name="connsiteY44" fmla="*/ 1474821 h 1518448"/>
              <a:gd name="connsiteX45" fmla="*/ 1076830 w 1710337"/>
              <a:gd name="connsiteY45" fmla="*/ 1316770 h 1518448"/>
              <a:gd name="connsiteX46" fmla="*/ 1059169 w 1710337"/>
              <a:gd name="connsiteY46" fmla="*/ 1518448 h 1518448"/>
              <a:gd name="connsiteX47" fmla="*/ 964249 w 1710337"/>
              <a:gd name="connsiteY47" fmla="*/ 1338756 h 1518448"/>
              <a:gd name="connsiteX48" fmla="*/ 413871 w 1710337"/>
              <a:gd name="connsiteY48" fmla="*/ 1026941 h 1518448"/>
              <a:gd name="connsiteX49" fmla="*/ 441288 w 1710337"/>
              <a:gd name="connsiteY49" fmla="*/ 1118771 h 1518448"/>
              <a:gd name="connsiteX50" fmla="*/ 1377387 w 1710337"/>
              <a:gd name="connsiteY50" fmla="*/ 1030768 h 1518448"/>
              <a:gd name="connsiteX51" fmla="*/ 1333222 w 1710337"/>
              <a:gd name="connsiteY51" fmla="*/ 1019921 h 1518448"/>
              <a:gd name="connsiteX52" fmla="*/ 1275982 w 1710337"/>
              <a:gd name="connsiteY52" fmla="*/ 1024247 h 1518448"/>
              <a:gd name="connsiteX53" fmla="*/ 1229815 w 1710337"/>
              <a:gd name="connsiteY53" fmla="*/ 1024497 h 1518448"/>
              <a:gd name="connsiteX54" fmla="*/ 1143649 w 1710337"/>
              <a:gd name="connsiteY54" fmla="*/ 1030269 h 1518448"/>
              <a:gd name="connsiteX55" fmla="*/ 1107870 w 1710337"/>
              <a:gd name="connsiteY55" fmla="*/ 1033443 h 1518448"/>
              <a:gd name="connsiteX56" fmla="*/ 1035938 w 1710337"/>
              <a:gd name="connsiteY56" fmla="*/ 1033000 h 1518448"/>
              <a:gd name="connsiteX57" fmla="*/ 822616 w 1710337"/>
              <a:gd name="connsiteY57" fmla="*/ 1035908 h 1518448"/>
              <a:gd name="connsiteX58" fmla="*/ 710904 w 1710337"/>
              <a:gd name="connsiteY58" fmla="*/ 1036105 h 1518448"/>
              <a:gd name="connsiteX59" fmla="*/ 390431 w 1710337"/>
              <a:gd name="connsiteY59" fmla="*/ 1037614 h 1518448"/>
              <a:gd name="connsiteX60" fmla="*/ 0 w 1710337"/>
              <a:gd name="connsiteY60" fmla="*/ 1036091 h 1518448"/>
              <a:gd name="connsiteX61" fmla="*/ 346502 w 1710337"/>
              <a:gd name="connsiteY61" fmla="*/ 933481 h 1518448"/>
              <a:gd name="connsiteX62" fmla="*/ 141097 w 1710337"/>
              <a:gd name="connsiteY62" fmla="*/ 916140 h 1518448"/>
              <a:gd name="connsiteX63" fmla="*/ 324110 w 1710337"/>
              <a:gd name="connsiteY63" fmla="*/ 822943 h 1518448"/>
              <a:gd name="connsiteX64" fmla="*/ 126099 w 1710337"/>
              <a:gd name="connsiteY64" fmla="*/ 766587 h 1518448"/>
              <a:gd name="connsiteX0" fmla="*/ 126099 w 1710337"/>
              <a:gd name="connsiteY0" fmla="*/ 766587 h 1518448"/>
              <a:gd name="connsiteX1" fmla="*/ 324110 w 1710337"/>
              <a:gd name="connsiteY1" fmla="*/ 710231 h 1518448"/>
              <a:gd name="connsiteX2" fmla="*/ 141097 w 1710337"/>
              <a:gd name="connsiteY2" fmla="*/ 617034 h 1518448"/>
              <a:gd name="connsiteX3" fmla="*/ 346502 w 1710337"/>
              <a:gd name="connsiteY3" fmla="*/ 599693 h 1518448"/>
              <a:gd name="connsiteX4" fmla="*/ 185530 w 1710337"/>
              <a:gd name="connsiteY4" fmla="*/ 473229 h 1518448"/>
              <a:gd name="connsiteX5" fmla="*/ 390431 w 1710337"/>
              <a:gd name="connsiteY5" fmla="*/ 495560 h 1518448"/>
              <a:gd name="connsiteX6" fmla="*/ 257679 w 1710337"/>
              <a:gd name="connsiteY6" fmla="*/ 340694 h 1518448"/>
              <a:gd name="connsiteX7" fmla="*/ 454205 w 1710337"/>
              <a:gd name="connsiteY7" fmla="*/ 401851 h 1518448"/>
              <a:gd name="connsiteX8" fmla="*/ 354776 w 1710337"/>
              <a:gd name="connsiteY8" fmla="*/ 224528 h 1518448"/>
              <a:gd name="connsiteX9" fmla="*/ 535376 w 1710337"/>
              <a:gd name="connsiteY9" fmla="*/ 322152 h 1518448"/>
              <a:gd name="connsiteX10" fmla="*/ 473089 w 1710337"/>
              <a:gd name="connsiteY10" fmla="*/ 129193 h 1518448"/>
              <a:gd name="connsiteX11" fmla="*/ 630817 w 1710337"/>
              <a:gd name="connsiteY11" fmla="*/ 259536 h 1518448"/>
              <a:gd name="connsiteX12" fmla="*/ 608073 w 1710337"/>
              <a:gd name="connsiteY12" fmla="*/ 58353 h 1518448"/>
              <a:gd name="connsiteX13" fmla="*/ 736874 w 1710337"/>
              <a:gd name="connsiteY13" fmla="*/ 216404 h 1518448"/>
              <a:gd name="connsiteX14" fmla="*/ 754535 w 1710337"/>
              <a:gd name="connsiteY14" fmla="*/ 14726 h 1518448"/>
              <a:gd name="connsiteX15" fmla="*/ 849455 w 1710337"/>
              <a:gd name="connsiteY15" fmla="*/ 194418 h 1518448"/>
              <a:gd name="connsiteX16" fmla="*/ 906852 w 1710337"/>
              <a:gd name="connsiteY16" fmla="*/ 0 h 1518448"/>
              <a:gd name="connsiteX17" fmla="*/ 964249 w 1710337"/>
              <a:gd name="connsiteY17" fmla="*/ 194418 h 1518448"/>
              <a:gd name="connsiteX18" fmla="*/ 1059169 w 1710337"/>
              <a:gd name="connsiteY18" fmla="*/ 14726 h 1518448"/>
              <a:gd name="connsiteX19" fmla="*/ 1076830 w 1710337"/>
              <a:gd name="connsiteY19" fmla="*/ 216404 h 1518448"/>
              <a:gd name="connsiteX20" fmla="*/ 1205631 w 1710337"/>
              <a:gd name="connsiteY20" fmla="*/ 58353 h 1518448"/>
              <a:gd name="connsiteX21" fmla="*/ 1182887 w 1710337"/>
              <a:gd name="connsiteY21" fmla="*/ 259536 h 1518448"/>
              <a:gd name="connsiteX22" fmla="*/ 1340615 w 1710337"/>
              <a:gd name="connsiteY22" fmla="*/ 129193 h 1518448"/>
              <a:gd name="connsiteX23" fmla="*/ 1278328 w 1710337"/>
              <a:gd name="connsiteY23" fmla="*/ 322152 h 1518448"/>
              <a:gd name="connsiteX24" fmla="*/ 1458928 w 1710337"/>
              <a:gd name="connsiteY24" fmla="*/ 224528 h 1518448"/>
              <a:gd name="connsiteX25" fmla="*/ 1359499 w 1710337"/>
              <a:gd name="connsiteY25" fmla="*/ 401851 h 1518448"/>
              <a:gd name="connsiteX26" fmla="*/ 1556025 w 1710337"/>
              <a:gd name="connsiteY26" fmla="*/ 340694 h 1518448"/>
              <a:gd name="connsiteX27" fmla="*/ 1423273 w 1710337"/>
              <a:gd name="connsiteY27" fmla="*/ 495560 h 1518448"/>
              <a:gd name="connsiteX28" fmla="*/ 1628174 w 1710337"/>
              <a:gd name="connsiteY28" fmla="*/ 473229 h 1518448"/>
              <a:gd name="connsiteX29" fmla="*/ 1467202 w 1710337"/>
              <a:gd name="connsiteY29" fmla="*/ 599693 h 1518448"/>
              <a:gd name="connsiteX30" fmla="*/ 1672607 w 1710337"/>
              <a:gd name="connsiteY30" fmla="*/ 617034 h 1518448"/>
              <a:gd name="connsiteX31" fmla="*/ 1489594 w 1710337"/>
              <a:gd name="connsiteY31" fmla="*/ 710231 h 1518448"/>
              <a:gd name="connsiteX32" fmla="*/ 1687605 w 1710337"/>
              <a:gd name="connsiteY32" fmla="*/ 766587 h 1518448"/>
              <a:gd name="connsiteX33" fmla="*/ 1489594 w 1710337"/>
              <a:gd name="connsiteY33" fmla="*/ 822943 h 1518448"/>
              <a:gd name="connsiteX34" fmla="*/ 1672607 w 1710337"/>
              <a:gd name="connsiteY34" fmla="*/ 916140 h 1518448"/>
              <a:gd name="connsiteX35" fmla="*/ 1467202 w 1710337"/>
              <a:gd name="connsiteY35" fmla="*/ 933481 h 1518448"/>
              <a:gd name="connsiteX36" fmla="*/ 1710337 w 1710337"/>
              <a:gd name="connsiteY36" fmla="*/ 1020189 h 1518448"/>
              <a:gd name="connsiteX37" fmla="*/ 1388818 w 1710337"/>
              <a:gd name="connsiteY37" fmla="*/ 1027013 h 1518448"/>
              <a:gd name="connsiteX38" fmla="*/ 1556025 w 1710337"/>
              <a:gd name="connsiteY38" fmla="*/ 1192480 h 1518448"/>
              <a:gd name="connsiteX39" fmla="*/ 1359499 w 1710337"/>
              <a:gd name="connsiteY39" fmla="*/ 1131323 h 1518448"/>
              <a:gd name="connsiteX40" fmla="*/ 1458928 w 1710337"/>
              <a:gd name="connsiteY40" fmla="*/ 1308646 h 1518448"/>
              <a:gd name="connsiteX41" fmla="*/ 1278328 w 1710337"/>
              <a:gd name="connsiteY41" fmla="*/ 1211022 h 1518448"/>
              <a:gd name="connsiteX42" fmla="*/ 1340615 w 1710337"/>
              <a:gd name="connsiteY42" fmla="*/ 1403981 h 1518448"/>
              <a:gd name="connsiteX43" fmla="*/ 1182887 w 1710337"/>
              <a:gd name="connsiteY43" fmla="*/ 1273638 h 1518448"/>
              <a:gd name="connsiteX44" fmla="*/ 1205631 w 1710337"/>
              <a:gd name="connsiteY44" fmla="*/ 1474821 h 1518448"/>
              <a:gd name="connsiteX45" fmla="*/ 1076830 w 1710337"/>
              <a:gd name="connsiteY45" fmla="*/ 1316770 h 1518448"/>
              <a:gd name="connsiteX46" fmla="*/ 1059169 w 1710337"/>
              <a:gd name="connsiteY46" fmla="*/ 1518448 h 1518448"/>
              <a:gd name="connsiteX47" fmla="*/ 513675 w 1710337"/>
              <a:gd name="connsiteY47" fmla="*/ 994200 h 1518448"/>
              <a:gd name="connsiteX48" fmla="*/ 413871 w 1710337"/>
              <a:gd name="connsiteY48" fmla="*/ 1026941 h 1518448"/>
              <a:gd name="connsiteX49" fmla="*/ 441288 w 1710337"/>
              <a:gd name="connsiteY49" fmla="*/ 1118771 h 1518448"/>
              <a:gd name="connsiteX50" fmla="*/ 1377387 w 1710337"/>
              <a:gd name="connsiteY50" fmla="*/ 1030768 h 1518448"/>
              <a:gd name="connsiteX51" fmla="*/ 1333222 w 1710337"/>
              <a:gd name="connsiteY51" fmla="*/ 1019921 h 1518448"/>
              <a:gd name="connsiteX52" fmla="*/ 1275982 w 1710337"/>
              <a:gd name="connsiteY52" fmla="*/ 1024247 h 1518448"/>
              <a:gd name="connsiteX53" fmla="*/ 1229815 w 1710337"/>
              <a:gd name="connsiteY53" fmla="*/ 1024497 h 1518448"/>
              <a:gd name="connsiteX54" fmla="*/ 1143649 w 1710337"/>
              <a:gd name="connsiteY54" fmla="*/ 1030269 h 1518448"/>
              <a:gd name="connsiteX55" fmla="*/ 1107870 w 1710337"/>
              <a:gd name="connsiteY55" fmla="*/ 1033443 h 1518448"/>
              <a:gd name="connsiteX56" fmla="*/ 1035938 w 1710337"/>
              <a:gd name="connsiteY56" fmla="*/ 1033000 h 1518448"/>
              <a:gd name="connsiteX57" fmla="*/ 822616 w 1710337"/>
              <a:gd name="connsiteY57" fmla="*/ 1035908 h 1518448"/>
              <a:gd name="connsiteX58" fmla="*/ 710904 w 1710337"/>
              <a:gd name="connsiteY58" fmla="*/ 1036105 h 1518448"/>
              <a:gd name="connsiteX59" fmla="*/ 390431 w 1710337"/>
              <a:gd name="connsiteY59" fmla="*/ 1037614 h 1518448"/>
              <a:gd name="connsiteX60" fmla="*/ 0 w 1710337"/>
              <a:gd name="connsiteY60" fmla="*/ 1036091 h 1518448"/>
              <a:gd name="connsiteX61" fmla="*/ 346502 w 1710337"/>
              <a:gd name="connsiteY61" fmla="*/ 933481 h 1518448"/>
              <a:gd name="connsiteX62" fmla="*/ 141097 w 1710337"/>
              <a:gd name="connsiteY62" fmla="*/ 916140 h 1518448"/>
              <a:gd name="connsiteX63" fmla="*/ 324110 w 1710337"/>
              <a:gd name="connsiteY63" fmla="*/ 822943 h 1518448"/>
              <a:gd name="connsiteX64" fmla="*/ 126099 w 1710337"/>
              <a:gd name="connsiteY64" fmla="*/ 766587 h 1518448"/>
              <a:gd name="connsiteX0" fmla="*/ 126099 w 1710337"/>
              <a:gd name="connsiteY0" fmla="*/ 766587 h 1474821"/>
              <a:gd name="connsiteX1" fmla="*/ 324110 w 1710337"/>
              <a:gd name="connsiteY1" fmla="*/ 710231 h 1474821"/>
              <a:gd name="connsiteX2" fmla="*/ 141097 w 1710337"/>
              <a:gd name="connsiteY2" fmla="*/ 617034 h 1474821"/>
              <a:gd name="connsiteX3" fmla="*/ 346502 w 1710337"/>
              <a:gd name="connsiteY3" fmla="*/ 599693 h 1474821"/>
              <a:gd name="connsiteX4" fmla="*/ 185530 w 1710337"/>
              <a:gd name="connsiteY4" fmla="*/ 473229 h 1474821"/>
              <a:gd name="connsiteX5" fmla="*/ 390431 w 1710337"/>
              <a:gd name="connsiteY5" fmla="*/ 495560 h 1474821"/>
              <a:gd name="connsiteX6" fmla="*/ 257679 w 1710337"/>
              <a:gd name="connsiteY6" fmla="*/ 340694 h 1474821"/>
              <a:gd name="connsiteX7" fmla="*/ 454205 w 1710337"/>
              <a:gd name="connsiteY7" fmla="*/ 401851 h 1474821"/>
              <a:gd name="connsiteX8" fmla="*/ 354776 w 1710337"/>
              <a:gd name="connsiteY8" fmla="*/ 224528 h 1474821"/>
              <a:gd name="connsiteX9" fmla="*/ 535376 w 1710337"/>
              <a:gd name="connsiteY9" fmla="*/ 322152 h 1474821"/>
              <a:gd name="connsiteX10" fmla="*/ 473089 w 1710337"/>
              <a:gd name="connsiteY10" fmla="*/ 129193 h 1474821"/>
              <a:gd name="connsiteX11" fmla="*/ 630817 w 1710337"/>
              <a:gd name="connsiteY11" fmla="*/ 259536 h 1474821"/>
              <a:gd name="connsiteX12" fmla="*/ 608073 w 1710337"/>
              <a:gd name="connsiteY12" fmla="*/ 58353 h 1474821"/>
              <a:gd name="connsiteX13" fmla="*/ 736874 w 1710337"/>
              <a:gd name="connsiteY13" fmla="*/ 216404 h 1474821"/>
              <a:gd name="connsiteX14" fmla="*/ 754535 w 1710337"/>
              <a:gd name="connsiteY14" fmla="*/ 14726 h 1474821"/>
              <a:gd name="connsiteX15" fmla="*/ 849455 w 1710337"/>
              <a:gd name="connsiteY15" fmla="*/ 194418 h 1474821"/>
              <a:gd name="connsiteX16" fmla="*/ 906852 w 1710337"/>
              <a:gd name="connsiteY16" fmla="*/ 0 h 1474821"/>
              <a:gd name="connsiteX17" fmla="*/ 964249 w 1710337"/>
              <a:gd name="connsiteY17" fmla="*/ 194418 h 1474821"/>
              <a:gd name="connsiteX18" fmla="*/ 1059169 w 1710337"/>
              <a:gd name="connsiteY18" fmla="*/ 14726 h 1474821"/>
              <a:gd name="connsiteX19" fmla="*/ 1076830 w 1710337"/>
              <a:gd name="connsiteY19" fmla="*/ 216404 h 1474821"/>
              <a:gd name="connsiteX20" fmla="*/ 1205631 w 1710337"/>
              <a:gd name="connsiteY20" fmla="*/ 58353 h 1474821"/>
              <a:gd name="connsiteX21" fmla="*/ 1182887 w 1710337"/>
              <a:gd name="connsiteY21" fmla="*/ 259536 h 1474821"/>
              <a:gd name="connsiteX22" fmla="*/ 1340615 w 1710337"/>
              <a:gd name="connsiteY22" fmla="*/ 129193 h 1474821"/>
              <a:gd name="connsiteX23" fmla="*/ 1278328 w 1710337"/>
              <a:gd name="connsiteY23" fmla="*/ 322152 h 1474821"/>
              <a:gd name="connsiteX24" fmla="*/ 1458928 w 1710337"/>
              <a:gd name="connsiteY24" fmla="*/ 224528 h 1474821"/>
              <a:gd name="connsiteX25" fmla="*/ 1359499 w 1710337"/>
              <a:gd name="connsiteY25" fmla="*/ 401851 h 1474821"/>
              <a:gd name="connsiteX26" fmla="*/ 1556025 w 1710337"/>
              <a:gd name="connsiteY26" fmla="*/ 340694 h 1474821"/>
              <a:gd name="connsiteX27" fmla="*/ 1423273 w 1710337"/>
              <a:gd name="connsiteY27" fmla="*/ 495560 h 1474821"/>
              <a:gd name="connsiteX28" fmla="*/ 1628174 w 1710337"/>
              <a:gd name="connsiteY28" fmla="*/ 473229 h 1474821"/>
              <a:gd name="connsiteX29" fmla="*/ 1467202 w 1710337"/>
              <a:gd name="connsiteY29" fmla="*/ 599693 h 1474821"/>
              <a:gd name="connsiteX30" fmla="*/ 1672607 w 1710337"/>
              <a:gd name="connsiteY30" fmla="*/ 617034 h 1474821"/>
              <a:gd name="connsiteX31" fmla="*/ 1489594 w 1710337"/>
              <a:gd name="connsiteY31" fmla="*/ 710231 h 1474821"/>
              <a:gd name="connsiteX32" fmla="*/ 1687605 w 1710337"/>
              <a:gd name="connsiteY32" fmla="*/ 766587 h 1474821"/>
              <a:gd name="connsiteX33" fmla="*/ 1489594 w 1710337"/>
              <a:gd name="connsiteY33" fmla="*/ 822943 h 1474821"/>
              <a:gd name="connsiteX34" fmla="*/ 1672607 w 1710337"/>
              <a:gd name="connsiteY34" fmla="*/ 916140 h 1474821"/>
              <a:gd name="connsiteX35" fmla="*/ 1467202 w 1710337"/>
              <a:gd name="connsiteY35" fmla="*/ 933481 h 1474821"/>
              <a:gd name="connsiteX36" fmla="*/ 1710337 w 1710337"/>
              <a:gd name="connsiteY36" fmla="*/ 1020189 h 1474821"/>
              <a:gd name="connsiteX37" fmla="*/ 1388818 w 1710337"/>
              <a:gd name="connsiteY37" fmla="*/ 1027013 h 1474821"/>
              <a:gd name="connsiteX38" fmla="*/ 1556025 w 1710337"/>
              <a:gd name="connsiteY38" fmla="*/ 1192480 h 1474821"/>
              <a:gd name="connsiteX39" fmla="*/ 1359499 w 1710337"/>
              <a:gd name="connsiteY39" fmla="*/ 1131323 h 1474821"/>
              <a:gd name="connsiteX40" fmla="*/ 1458928 w 1710337"/>
              <a:gd name="connsiteY40" fmla="*/ 1308646 h 1474821"/>
              <a:gd name="connsiteX41" fmla="*/ 1278328 w 1710337"/>
              <a:gd name="connsiteY41" fmla="*/ 1211022 h 1474821"/>
              <a:gd name="connsiteX42" fmla="*/ 1340615 w 1710337"/>
              <a:gd name="connsiteY42" fmla="*/ 1403981 h 1474821"/>
              <a:gd name="connsiteX43" fmla="*/ 1182887 w 1710337"/>
              <a:gd name="connsiteY43" fmla="*/ 1273638 h 1474821"/>
              <a:gd name="connsiteX44" fmla="*/ 1205631 w 1710337"/>
              <a:gd name="connsiteY44" fmla="*/ 1474821 h 1474821"/>
              <a:gd name="connsiteX45" fmla="*/ 1076830 w 1710337"/>
              <a:gd name="connsiteY45" fmla="*/ 1316770 h 1474821"/>
              <a:gd name="connsiteX46" fmla="*/ 643051 w 1710337"/>
              <a:gd name="connsiteY46" fmla="*/ 1022817 h 1474821"/>
              <a:gd name="connsiteX47" fmla="*/ 513675 w 1710337"/>
              <a:gd name="connsiteY47" fmla="*/ 994200 h 1474821"/>
              <a:gd name="connsiteX48" fmla="*/ 413871 w 1710337"/>
              <a:gd name="connsiteY48" fmla="*/ 1026941 h 1474821"/>
              <a:gd name="connsiteX49" fmla="*/ 441288 w 1710337"/>
              <a:gd name="connsiteY49" fmla="*/ 1118771 h 1474821"/>
              <a:gd name="connsiteX50" fmla="*/ 1377387 w 1710337"/>
              <a:gd name="connsiteY50" fmla="*/ 1030768 h 1474821"/>
              <a:gd name="connsiteX51" fmla="*/ 1333222 w 1710337"/>
              <a:gd name="connsiteY51" fmla="*/ 1019921 h 1474821"/>
              <a:gd name="connsiteX52" fmla="*/ 1275982 w 1710337"/>
              <a:gd name="connsiteY52" fmla="*/ 1024247 h 1474821"/>
              <a:gd name="connsiteX53" fmla="*/ 1229815 w 1710337"/>
              <a:gd name="connsiteY53" fmla="*/ 1024497 h 1474821"/>
              <a:gd name="connsiteX54" fmla="*/ 1143649 w 1710337"/>
              <a:gd name="connsiteY54" fmla="*/ 1030269 h 1474821"/>
              <a:gd name="connsiteX55" fmla="*/ 1107870 w 1710337"/>
              <a:gd name="connsiteY55" fmla="*/ 1033443 h 1474821"/>
              <a:gd name="connsiteX56" fmla="*/ 1035938 w 1710337"/>
              <a:gd name="connsiteY56" fmla="*/ 1033000 h 1474821"/>
              <a:gd name="connsiteX57" fmla="*/ 822616 w 1710337"/>
              <a:gd name="connsiteY57" fmla="*/ 1035908 h 1474821"/>
              <a:gd name="connsiteX58" fmla="*/ 710904 w 1710337"/>
              <a:gd name="connsiteY58" fmla="*/ 1036105 h 1474821"/>
              <a:gd name="connsiteX59" fmla="*/ 390431 w 1710337"/>
              <a:gd name="connsiteY59" fmla="*/ 1037614 h 1474821"/>
              <a:gd name="connsiteX60" fmla="*/ 0 w 1710337"/>
              <a:gd name="connsiteY60" fmla="*/ 1036091 h 1474821"/>
              <a:gd name="connsiteX61" fmla="*/ 346502 w 1710337"/>
              <a:gd name="connsiteY61" fmla="*/ 933481 h 1474821"/>
              <a:gd name="connsiteX62" fmla="*/ 141097 w 1710337"/>
              <a:gd name="connsiteY62" fmla="*/ 916140 h 1474821"/>
              <a:gd name="connsiteX63" fmla="*/ 324110 w 1710337"/>
              <a:gd name="connsiteY63" fmla="*/ 822943 h 1474821"/>
              <a:gd name="connsiteX64" fmla="*/ 126099 w 1710337"/>
              <a:gd name="connsiteY64" fmla="*/ 766587 h 1474821"/>
              <a:gd name="connsiteX0" fmla="*/ 126099 w 1710337"/>
              <a:gd name="connsiteY0" fmla="*/ 766587 h 1474821"/>
              <a:gd name="connsiteX1" fmla="*/ 324110 w 1710337"/>
              <a:gd name="connsiteY1" fmla="*/ 710231 h 1474821"/>
              <a:gd name="connsiteX2" fmla="*/ 141097 w 1710337"/>
              <a:gd name="connsiteY2" fmla="*/ 617034 h 1474821"/>
              <a:gd name="connsiteX3" fmla="*/ 346502 w 1710337"/>
              <a:gd name="connsiteY3" fmla="*/ 599693 h 1474821"/>
              <a:gd name="connsiteX4" fmla="*/ 185530 w 1710337"/>
              <a:gd name="connsiteY4" fmla="*/ 473229 h 1474821"/>
              <a:gd name="connsiteX5" fmla="*/ 390431 w 1710337"/>
              <a:gd name="connsiteY5" fmla="*/ 495560 h 1474821"/>
              <a:gd name="connsiteX6" fmla="*/ 257679 w 1710337"/>
              <a:gd name="connsiteY6" fmla="*/ 340694 h 1474821"/>
              <a:gd name="connsiteX7" fmla="*/ 454205 w 1710337"/>
              <a:gd name="connsiteY7" fmla="*/ 401851 h 1474821"/>
              <a:gd name="connsiteX8" fmla="*/ 354776 w 1710337"/>
              <a:gd name="connsiteY8" fmla="*/ 224528 h 1474821"/>
              <a:gd name="connsiteX9" fmla="*/ 535376 w 1710337"/>
              <a:gd name="connsiteY9" fmla="*/ 322152 h 1474821"/>
              <a:gd name="connsiteX10" fmla="*/ 473089 w 1710337"/>
              <a:gd name="connsiteY10" fmla="*/ 129193 h 1474821"/>
              <a:gd name="connsiteX11" fmla="*/ 630817 w 1710337"/>
              <a:gd name="connsiteY11" fmla="*/ 259536 h 1474821"/>
              <a:gd name="connsiteX12" fmla="*/ 608073 w 1710337"/>
              <a:gd name="connsiteY12" fmla="*/ 58353 h 1474821"/>
              <a:gd name="connsiteX13" fmla="*/ 736874 w 1710337"/>
              <a:gd name="connsiteY13" fmla="*/ 216404 h 1474821"/>
              <a:gd name="connsiteX14" fmla="*/ 754535 w 1710337"/>
              <a:gd name="connsiteY14" fmla="*/ 14726 h 1474821"/>
              <a:gd name="connsiteX15" fmla="*/ 849455 w 1710337"/>
              <a:gd name="connsiteY15" fmla="*/ 194418 h 1474821"/>
              <a:gd name="connsiteX16" fmla="*/ 906852 w 1710337"/>
              <a:gd name="connsiteY16" fmla="*/ 0 h 1474821"/>
              <a:gd name="connsiteX17" fmla="*/ 964249 w 1710337"/>
              <a:gd name="connsiteY17" fmla="*/ 194418 h 1474821"/>
              <a:gd name="connsiteX18" fmla="*/ 1059169 w 1710337"/>
              <a:gd name="connsiteY18" fmla="*/ 14726 h 1474821"/>
              <a:gd name="connsiteX19" fmla="*/ 1076830 w 1710337"/>
              <a:gd name="connsiteY19" fmla="*/ 216404 h 1474821"/>
              <a:gd name="connsiteX20" fmla="*/ 1205631 w 1710337"/>
              <a:gd name="connsiteY20" fmla="*/ 58353 h 1474821"/>
              <a:gd name="connsiteX21" fmla="*/ 1182887 w 1710337"/>
              <a:gd name="connsiteY21" fmla="*/ 259536 h 1474821"/>
              <a:gd name="connsiteX22" fmla="*/ 1340615 w 1710337"/>
              <a:gd name="connsiteY22" fmla="*/ 129193 h 1474821"/>
              <a:gd name="connsiteX23" fmla="*/ 1278328 w 1710337"/>
              <a:gd name="connsiteY23" fmla="*/ 322152 h 1474821"/>
              <a:gd name="connsiteX24" fmla="*/ 1458928 w 1710337"/>
              <a:gd name="connsiteY24" fmla="*/ 224528 h 1474821"/>
              <a:gd name="connsiteX25" fmla="*/ 1359499 w 1710337"/>
              <a:gd name="connsiteY25" fmla="*/ 401851 h 1474821"/>
              <a:gd name="connsiteX26" fmla="*/ 1556025 w 1710337"/>
              <a:gd name="connsiteY26" fmla="*/ 340694 h 1474821"/>
              <a:gd name="connsiteX27" fmla="*/ 1423273 w 1710337"/>
              <a:gd name="connsiteY27" fmla="*/ 495560 h 1474821"/>
              <a:gd name="connsiteX28" fmla="*/ 1628174 w 1710337"/>
              <a:gd name="connsiteY28" fmla="*/ 473229 h 1474821"/>
              <a:gd name="connsiteX29" fmla="*/ 1467202 w 1710337"/>
              <a:gd name="connsiteY29" fmla="*/ 599693 h 1474821"/>
              <a:gd name="connsiteX30" fmla="*/ 1672607 w 1710337"/>
              <a:gd name="connsiteY30" fmla="*/ 617034 h 1474821"/>
              <a:gd name="connsiteX31" fmla="*/ 1489594 w 1710337"/>
              <a:gd name="connsiteY31" fmla="*/ 710231 h 1474821"/>
              <a:gd name="connsiteX32" fmla="*/ 1687605 w 1710337"/>
              <a:gd name="connsiteY32" fmla="*/ 766587 h 1474821"/>
              <a:gd name="connsiteX33" fmla="*/ 1489594 w 1710337"/>
              <a:gd name="connsiteY33" fmla="*/ 822943 h 1474821"/>
              <a:gd name="connsiteX34" fmla="*/ 1672607 w 1710337"/>
              <a:gd name="connsiteY34" fmla="*/ 916140 h 1474821"/>
              <a:gd name="connsiteX35" fmla="*/ 1467202 w 1710337"/>
              <a:gd name="connsiteY35" fmla="*/ 933481 h 1474821"/>
              <a:gd name="connsiteX36" fmla="*/ 1710337 w 1710337"/>
              <a:gd name="connsiteY36" fmla="*/ 1020189 h 1474821"/>
              <a:gd name="connsiteX37" fmla="*/ 1388818 w 1710337"/>
              <a:gd name="connsiteY37" fmla="*/ 1027013 h 1474821"/>
              <a:gd name="connsiteX38" fmla="*/ 1556025 w 1710337"/>
              <a:gd name="connsiteY38" fmla="*/ 1192480 h 1474821"/>
              <a:gd name="connsiteX39" fmla="*/ 1359499 w 1710337"/>
              <a:gd name="connsiteY39" fmla="*/ 1131323 h 1474821"/>
              <a:gd name="connsiteX40" fmla="*/ 1458928 w 1710337"/>
              <a:gd name="connsiteY40" fmla="*/ 1308646 h 1474821"/>
              <a:gd name="connsiteX41" fmla="*/ 1278328 w 1710337"/>
              <a:gd name="connsiteY41" fmla="*/ 1211022 h 1474821"/>
              <a:gd name="connsiteX42" fmla="*/ 1340615 w 1710337"/>
              <a:gd name="connsiteY42" fmla="*/ 1403981 h 1474821"/>
              <a:gd name="connsiteX43" fmla="*/ 1182887 w 1710337"/>
              <a:gd name="connsiteY43" fmla="*/ 1273638 h 1474821"/>
              <a:gd name="connsiteX44" fmla="*/ 1205631 w 1710337"/>
              <a:gd name="connsiteY44" fmla="*/ 1474821 h 1474821"/>
              <a:gd name="connsiteX45" fmla="*/ 1076830 w 1710337"/>
              <a:gd name="connsiteY45" fmla="*/ 1316770 h 1474821"/>
              <a:gd name="connsiteX46" fmla="*/ 643051 w 1710337"/>
              <a:gd name="connsiteY46" fmla="*/ 1022817 h 1474821"/>
              <a:gd name="connsiteX47" fmla="*/ 513675 w 1710337"/>
              <a:gd name="connsiteY47" fmla="*/ 1036607 h 1474821"/>
              <a:gd name="connsiteX48" fmla="*/ 413871 w 1710337"/>
              <a:gd name="connsiteY48" fmla="*/ 1026941 h 1474821"/>
              <a:gd name="connsiteX49" fmla="*/ 441288 w 1710337"/>
              <a:gd name="connsiteY49" fmla="*/ 1118771 h 1474821"/>
              <a:gd name="connsiteX50" fmla="*/ 1377387 w 1710337"/>
              <a:gd name="connsiteY50" fmla="*/ 1030768 h 1474821"/>
              <a:gd name="connsiteX51" fmla="*/ 1333222 w 1710337"/>
              <a:gd name="connsiteY51" fmla="*/ 1019921 h 1474821"/>
              <a:gd name="connsiteX52" fmla="*/ 1275982 w 1710337"/>
              <a:gd name="connsiteY52" fmla="*/ 1024247 h 1474821"/>
              <a:gd name="connsiteX53" fmla="*/ 1229815 w 1710337"/>
              <a:gd name="connsiteY53" fmla="*/ 1024497 h 1474821"/>
              <a:gd name="connsiteX54" fmla="*/ 1143649 w 1710337"/>
              <a:gd name="connsiteY54" fmla="*/ 1030269 h 1474821"/>
              <a:gd name="connsiteX55" fmla="*/ 1107870 w 1710337"/>
              <a:gd name="connsiteY55" fmla="*/ 1033443 h 1474821"/>
              <a:gd name="connsiteX56" fmla="*/ 1035938 w 1710337"/>
              <a:gd name="connsiteY56" fmla="*/ 1033000 h 1474821"/>
              <a:gd name="connsiteX57" fmla="*/ 822616 w 1710337"/>
              <a:gd name="connsiteY57" fmla="*/ 1035908 h 1474821"/>
              <a:gd name="connsiteX58" fmla="*/ 710904 w 1710337"/>
              <a:gd name="connsiteY58" fmla="*/ 1036105 h 1474821"/>
              <a:gd name="connsiteX59" fmla="*/ 390431 w 1710337"/>
              <a:gd name="connsiteY59" fmla="*/ 1037614 h 1474821"/>
              <a:gd name="connsiteX60" fmla="*/ 0 w 1710337"/>
              <a:gd name="connsiteY60" fmla="*/ 1036091 h 1474821"/>
              <a:gd name="connsiteX61" fmla="*/ 346502 w 1710337"/>
              <a:gd name="connsiteY61" fmla="*/ 933481 h 1474821"/>
              <a:gd name="connsiteX62" fmla="*/ 141097 w 1710337"/>
              <a:gd name="connsiteY62" fmla="*/ 916140 h 1474821"/>
              <a:gd name="connsiteX63" fmla="*/ 324110 w 1710337"/>
              <a:gd name="connsiteY63" fmla="*/ 822943 h 1474821"/>
              <a:gd name="connsiteX64" fmla="*/ 126099 w 1710337"/>
              <a:gd name="connsiteY64" fmla="*/ 766587 h 1474821"/>
              <a:gd name="connsiteX0" fmla="*/ 126099 w 1710337"/>
              <a:gd name="connsiteY0" fmla="*/ 766587 h 1474821"/>
              <a:gd name="connsiteX1" fmla="*/ 324110 w 1710337"/>
              <a:gd name="connsiteY1" fmla="*/ 710231 h 1474821"/>
              <a:gd name="connsiteX2" fmla="*/ 141097 w 1710337"/>
              <a:gd name="connsiteY2" fmla="*/ 617034 h 1474821"/>
              <a:gd name="connsiteX3" fmla="*/ 346502 w 1710337"/>
              <a:gd name="connsiteY3" fmla="*/ 599693 h 1474821"/>
              <a:gd name="connsiteX4" fmla="*/ 185530 w 1710337"/>
              <a:gd name="connsiteY4" fmla="*/ 473229 h 1474821"/>
              <a:gd name="connsiteX5" fmla="*/ 390431 w 1710337"/>
              <a:gd name="connsiteY5" fmla="*/ 495560 h 1474821"/>
              <a:gd name="connsiteX6" fmla="*/ 257679 w 1710337"/>
              <a:gd name="connsiteY6" fmla="*/ 340694 h 1474821"/>
              <a:gd name="connsiteX7" fmla="*/ 454205 w 1710337"/>
              <a:gd name="connsiteY7" fmla="*/ 401851 h 1474821"/>
              <a:gd name="connsiteX8" fmla="*/ 354776 w 1710337"/>
              <a:gd name="connsiteY8" fmla="*/ 224528 h 1474821"/>
              <a:gd name="connsiteX9" fmla="*/ 535376 w 1710337"/>
              <a:gd name="connsiteY9" fmla="*/ 322152 h 1474821"/>
              <a:gd name="connsiteX10" fmla="*/ 473089 w 1710337"/>
              <a:gd name="connsiteY10" fmla="*/ 129193 h 1474821"/>
              <a:gd name="connsiteX11" fmla="*/ 630817 w 1710337"/>
              <a:gd name="connsiteY11" fmla="*/ 259536 h 1474821"/>
              <a:gd name="connsiteX12" fmla="*/ 608073 w 1710337"/>
              <a:gd name="connsiteY12" fmla="*/ 58353 h 1474821"/>
              <a:gd name="connsiteX13" fmla="*/ 736874 w 1710337"/>
              <a:gd name="connsiteY13" fmla="*/ 216404 h 1474821"/>
              <a:gd name="connsiteX14" fmla="*/ 754535 w 1710337"/>
              <a:gd name="connsiteY14" fmla="*/ 14726 h 1474821"/>
              <a:gd name="connsiteX15" fmla="*/ 849455 w 1710337"/>
              <a:gd name="connsiteY15" fmla="*/ 194418 h 1474821"/>
              <a:gd name="connsiteX16" fmla="*/ 906852 w 1710337"/>
              <a:gd name="connsiteY16" fmla="*/ 0 h 1474821"/>
              <a:gd name="connsiteX17" fmla="*/ 964249 w 1710337"/>
              <a:gd name="connsiteY17" fmla="*/ 194418 h 1474821"/>
              <a:gd name="connsiteX18" fmla="*/ 1059169 w 1710337"/>
              <a:gd name="connsiteY18" fmla="*/ 14726 h 1474821"/>
              <a:gd name="connsiteX19" fmla="*/ 1076830 w 1710337"/>
              <a:gd name="connsiteY19" fmla="*/ 216404 h 1474821"/>
              <a:gd name="connsiteX20" fmla="*/ 1205631 w 1710337"/>
              <a:gd name="connsiteY20" fmla="*/ 58353 h 1474821"/>
              <a:gd name="connsiteX21" fmla="*/ 1182887 w 1710337"/>
              <a:gd name="connsiteY21" fmla="*/ 259536 h 1474821"/>
              <a:gd name="connsiteX22" fmla="*/ 1340615 w 1710337"/>
              <a:gd name="connsiteY22" fmla="*/ 129193 h 1474821"/>
              <a:gd name="connsiteX23" fmla="*/ 1278328 w 1710337"/>
              <a:gd name="connsiteY23" fmla="*/ 322152 h 1474821"/>
              <a:gd name="connsiteX24" fmla="*/ 1458928 w 1710337"/>
              <a:gd name="connsiteY24" fmla="*/ 224528 h 1474821"/>
              <a:gd name="connsiteX25" fmla="*/ 1359499 w 1710337"/>
              <a:gd name="connsiteY25" fmla="*/ 401851 h 1474821"/>
              <a:gd name="connsiteX26" fmla="*/ 1556025 w 1710337"/>
              <a:gd name="connsiteY26" fmla="*/ 340694 h 1474821"/>
              <a:gd name="connsiteX27" fmla="*/ 1423273 w 1710337"/>
              <a:gd name="connsiteY27" fmla="*/ 495560 h 1474821"/>
              <a:gd name="connsiteX28" fmla="*/ 1628174 w 1710337"/>
              <a:gd name="connsiteY28" fmla="*/ 473229 h 1474821"/>
              <a:gd name="connsiteX29" fmla="*/ 1467202 w 1710337"/>
              <a:gd name="connsiteY29" fmla="*/ 599693 h 1474821"/>
              <a:gd name="connsiteX30" fmla="*/ 1672607 w 1710337"/>
              <a:gd name="connsiteY30" fmla="*/ 617034 h 1474821"/>
              <a:gd name="connsiteX31" fmla="*/ 1489594 w 1710337"/>
              <a:gd name="connsiteY31" fmla="*/ 710231 h 1474821"/>
              <a:gd name="connsiteX32" fmla="*/ 1687605 w 1710337"/>
              <a:gd name="connsiteY32" fmla="*/ 766587 h 1474821"/>
              <a:gd name="connsiteX33" fmla="*/ 1489594 w 1710337"/>
              <a:gd name="connsiteY33" fmla="*/ 822943 h 1474821"/>
              <a:gd name="connsiteX34" fmla="*/ 1672607 w 1710337"/>
              <a:gd name="connsiteY34" fmla="*/ 916140 h 1474821"/>
              <a:gd name="connsiteX35" fmla="*/ 1467202 w 1710337"/>
              <a:gd name="connsiteY35" fmla="*/ 933481 h 1474821"/>
              <a:gd name="connsiteX36" fmla="*/ 1710337 w 1710337"/>
              <a:gd name="connsiteY36" fmla="*/ 1020189 h 1474821"/>
              <a:gd name="connsiteX37" fmla="*/ 1388818 w 1710337"/>
              <a:gd name="connsiteY37" fmla="*/ 1027013 h 1474821"/>
              <a:gd name="connsiteX38" fmla="*/ 1556025 w 1710337"/>
              <a:gd name="connsiteY38" fmla="*/ 1192480 h 1474821"/>
              <a:gd name="connsiteX39" fmla="*/ 1359499 w 1710337"/>
              <a:gd name="connsiteY39" fmla="*/ 1131323 h 1474821"/>
              <a:gd name="connsiteX40" fmla="*/ 1458928 w 1710337"/>
              <a:gd name="connsiteY40" fmla="*/ 1308646 h 1474821"/>
              <a:gd name="connsiteX41" fmla="*/ 1278328 w 1710337"/>
              <a:gd name="connsiteY41" fmla="*/ 1211022 h 1474821"/>
              <a:gd name="connsiteX42" fmla="*/ 1340615 w 1710337"/>
              <a:gd name="connsiteY42" fmla="*/ 1403981 h 1474821"/>
              <a:gd name="connsiteX43" fmla="*/ 1182887 w 1710337"/>
              <a:gd name="connsiteY43" fmla="*/ 1273638 h 1474821"/>
              <a:gd name="connsiteX44" fmla="*/ 1205631 w 1710337"/>
              <a:gd name="connsiteY44" fmla="*/ 1474821 h 1474821"/>
              <a:gd name="connsiteX45" fmla="*/ 1174896 w 1710337"/>
              <a:gd name="connsiteY45" fmla="*/ 1027873 h 1474821"/>
              <a:gd name="connsiteX46" fmla="*/ 643051 w 1710337"/>
              <a:gd name="connsiteY46" fmla="*/ 1022817 h 1474821"/>
              <a:gd name="connsiteX47" fmla="*/ 513675 w 1710337"/>
              <a:gd name="connsiteY47" fmla="*/ 1036607 h 1474821"/>
              <a:gd name="connsiteX48" fmla="*/ 413871 w 1710337"/>
              <a:gd name="connsiteY48" fmla="*/ 1026941 h 1474821"/>
              <a:gd name="connsiteX49" fmla="*/ 441288 w 1710337"/>
              <a:gd name="connsiteY49" fmla="*/ 1118771 h 1474821"/>
              <a:gd name="connsiteX50" fmla="*/ 1377387 w 1710337"/>
              <a:gd name="connsiteY50" fmla="*/ 1030768 h 1474821"/>
              <a:gd name="connsiteX51" fmla="*/ 1333222 w 1710337"/>
              <a:gd name="connsiteY51" fmla="*/ 1019921 h 1474821"/>
              <a:gd name="connsiteX52" fmla="*/ 1275982 w 1710337"/>
              <a:gd name="connsiteY52" fmla="*/ 1024247 h 1474821"/>
              <a:gd name="connsiteX53" fmla="*/ 1229815 w 1710337"/>
              <a:gd name="connsiteY53" fmla="*/ 1024497 h 1474821"/>
              <a:gd name="connsiteX54" fmla="*/ 1143649 w 1710337"/>
              <a:gd name="connsiteY54" fmla="*/ 1030269 h 1474821"/>
              <a:gd name="connsiteX55" fmla="*/ 1107870 w 1710337"/>
              <a:gd name="connsiteY55" fmla="*/ 1033443 h 1474821"/>
              <a:gd name="connsiteX56" fmla="*/ 1035938 w 1710337"/>
              <a:gd name="connsiteY56" fmla="*/ 1033000 h 1474821"/>
              <a:gd name="connsiteX57" fmla="*/ 822616 w 1710337"/>
              <a:gd name="connsiteY57" fmla="*/ 1035908 h 1474821"/>
              <a:gd name="connsiteX58" fmla="*/ 710904 w 1710337"/>
              <a:gd name="connsiteY58" fmla="*/ 1036105 h 1474821"/>
              <a:gd name="connsiteX59" fmla="*/ 390431 w 1710337"/>
              <a:gd name="connsiteY59" fmla="*/ 1037614 h 1474821"/>
              <a:gd name="connsiteX60" fmla="*/ 0 w 1710337"/>
              <a:gd name="connsiteY60" fmla="*/ 1036091 h 1474821"/>
              <a:gd name="connsiteX61" fmla="*/ 346502 w 1710337"/>
              <a:gd name="connsiteY61" fmla="*/ 933481 h 1474821"/>
              <a:gd name="connsiteX62" fmla="*/ 141097 w 1710337"/>
              <a:gd name="connsiteY62" fmla="*/ 916140 h 1474821"/>
              <a:gd name="connsiteX63" fmla="*/ 324110 w 1710337"/>
              <a:gd name="connsiteY63" fmla="*/ 822943 h 1474821"/>
              <a:gd name="connsiteX64" fmla="*/ 126099 w 1710337"/>
              <a:gd name="connsiteY64" fmla="*/ 766587 h 1474821"/>
              <a:gd name="connsiteX0" fmla="*/ 126099 w 1710337"/>
              <a:gd name="connsiteY0" fmla="*/ 766587 h 1403981"/>
              <a:gd name="connsiteX1" fmla="*/ 324110 w 1710337"/>
              <a:gd name="connsiteY1" fmla="*/ 710231 h 1403981"/>
              <a:gd name="connsiteX2" fmla="*/ 141097 w 1710337"/>
              <a:gd name="connsiteY2" fmla="*/ 617034 h 1403981"/>
              <a:gd name="connsiteX3" fmla="*/ 346502 w 1710337"/>
              <a:gd name="connsiteY3" fmla="*/ 599693 h 1403981"/>
              <a:gd name="connsiteX4" fmla="*/ 185530 w 1710337"/>
              <a:gd name="connsiteY4" fmla="*/ 473229 h 1403981"/>
              <a:gd name="connsiteX5" fmla="*/ 390431 w 1710337"/>
              <a:gd name="connsiteY5" fmla="*/ 495560 h 1403981"/>
              <a:gd name="connsiteX6" fmla="*/ 257679 w 1710337"/>
              <a:gd name="connsiteY6" fmla="*/ 340694 h 1403981"/>
              <a:gd name="connsiteX7" fmla="*/ 454205 w 1710337"/>
              <a:gd name="connsiteY7" fmla="*/ 401851 h 1403981"/>
              <a:gd name="connsiteX8" fmla="*/ 354776 w 1710337"/>
              <a:gd name="connsiteY8" fmla="*/ 224528 h 1403981"/>
              <a:gd name="connsiteX9" fmla="*/ 535376 w 1710337"/>
              <a:gd name="connsiteY9" fmla="*/ 322152 h 1403981"/>
              <a:gd name="connsiteX10" fmla="*/ 473089 w 1710337"/>
              <a:gd name="connsiteY10" fmla="*/ 129193 h 1403981"/>
              <a:gd name="connsiteX11" fmla="*/ 630817 w 1710337"/>
              <a:gd name="connsiteY11" fmla="*/ 259536 h 1403981"/>
              <a:gd name="connsiteX12" fmla="*/ 608073 w 1710337"/>
              <a:gd name="connsiteY12" fmla="*/ 58353 h 1403981"/>
              <a:gd name="connsiteX13" fmla="*/ 736874 w 1710337"/>
              <a:gd name="connsiteY13" fmla="*/ 216404 h 1403981"/>
              <a:gd name="connsiteX14" fmla="*/ 754535 w 1710337"/>
              <a:gd name="connsiteY14" fmla="*/ 14726 h 1403981"/>
              <a:gd name="connsiteX15" fmla="*/ 849455 w 1710337"/>
              <a:gd name="connsiteY15" fmla="*/ 194418 h 1403981"/>
              <a:gd name="connsiteX16" fmla="*/ 906852 w 1710337"/>
              <a:gd name="connsiteY16" fmla="*/ 0 h 1403981"/>
              <a:gd name="connsiteX17" fmla="*/ 964249 w 1710337"/>
              <a:gd name="connsiteY17" fmla="*/ 194418 h 1403981"/>
              <a:gd name="connsiteX18" fmla="*/ 1059169 w 1710337"/>
              <a:gd name="connsiteY18" fmla="*/ 14726 h 1403981"/>
              <a:gd name="connsiteX19" fmla="*/ 1076830 w 1710337"/>
              <a:gd name="connsiteY19" fmla="*/ 216404 h 1403981"/>
              <a:gd name="connsiteX20" fmla="*/ 1205631 w 1710337"/>
              <a:gd name="connsiteY20" fmla="*/ 58353 h 1403981"/>
              <a:gd name="connsiteX21" fmla="*/ 1182887 w 1710337"/>
              <a:gd name="connsiteY21" fmla="*/ 259536 h 1403981"/>
              <a:gd name="connsiteX22" fmla="*/ 1340615 w 1710337"/>
              <a:gd name="connsiteY22" fmla="*/ 129193 h 1403981"/>
              <a:gd name="connsiteX23" fmla="*/ 1278328 w 1710337"/>
              <a:gd name="connsiteY23" fmla="*/ 322152 h 1403981"/>
              <a:gd name="connsiteX24" fmla="*/ 1458928 w 1710337"/>
              <a:gd name="connsiteY24" fmla="*/ 224528 h 1403981"/>
              <a:gd name="connsiteX25" fmla="*/ 1359499 w 1710337"/>
              <a:gd name="connsiteY25" fmla="*/ 401851 h 1403981"/>
              <a:gd name="connsiteX26" fmla="*/ 1556025 w 1710337"/>
              <a:gd name="connsiteY26" fmla="*/ 340694 h 1403981"/>
              <a:gd name="connsiteX27" fmla="*/ 1423273 w 1710337"/>
              <a:gd name="connsiteY27" fmla="*/ 495560 h 1403981"/>
              <a:gd name="connsiteX28" fmla="*/ 1628174 w 1710337"/>
              <a:gd name="connsiteY28" fmla="*/ 473229 h 1403981"/>
              <a:gd name="connsiteX29" fmla="*/ 1467202 w 1710337"/>
              <a:gd name="connsiteY29" fmla="*/ 599693 h 1403981"/>
              <a:gd name="connsiteX30" fmla="*/ 1672607 w 1710337"/>
              <a:gd name="connsiteY30" fmla="*/ 617034 h 1403981"/>
              <a:gd name="connsiteX31" fmla="*/ 1489594 w 1710337"/>
              <a:gd name="connsiteY31" fmla="*/ 710231 h 1403981"/>
              <a:gd name="connsiteX32" fmla="*/ 1687605 w 1710337"/>
              <a:gd name="connsiteY32" fmla="*/ 766587 h 1403981"/>
              <a:gd name="connsiteX33" fmla="*/ 1489594 w 1710337"/>
              <a:gd name="connsiteY33" fmla="*/ 822943 h 1403981"/>
              <a:gd name="connsiteX34" fmla="*/ 1672607 w 1710337"/>
              <a:gd name="connsiteY34" fmla="*/ 916140 h 1403981"/>
              <a:gd name="connsiteX35" fmla="*/ 1467202 w 1710337"/>
              <a:gd name="connsiteY35" fmla="*/ 933481 h 1403981"/>
              <a:gd name="connsiteX36" fmla="*/ 1710337 w 1710337"/>
              <a:gd name="connsiteY36" fmla="*/ 1020189 h 1403981"/>
              <a:gd name="connsiteX37" fmla="*/ 1388818 w 1710337"/>
              <a:gd name="connsiteY37" fmla="*/ 1027013 h 1403981"/>
              <a:gd name="connsiteX38" fmla="*/ 1556025 w 1710337"/>
              <a:gd name="connsiteY38" fmla="*/ 1192480 h 1403981"/>
              <a:gd name="connsiteX39" fmla="*/ 1359499 w 1710337"/>
              <a:gd name="connsiteY39" fmla="*/ 1131323 h 1403981"/>
              <a:gd name="connsiteX40" fmla="*/ 1458928 w 1710337"/>
              <a:gd name="connsiteY40" fmla="*/ 1308646 h 1403981"/>
              <a:gd name="connsiteX41" fmla="*/ 1278328 w 1710337"/>
              <a:gd name="connsiteY41" fmla="*/ 1211022 h 1403981"/>
              <a:gd name="connsiteX42" fmla="*/ 1340615 w 1710337"/>
              <a:gd name="connsiteY42" fmla="*/ 1403981 h 1403981"/>
              <a:gd name="connsiteX43" fmla="*/ 1182887 w 1710337"/>
              <a:gd name="connsiteY43" fmla="*/ 1273638 h 1403981"/>
              <a:gd name="connsiteX44" fmla="*/ 874326 w 1710337"/>
              <a:gd name="connsiteY44" fmla="*/ 1021596 h 1403981"/>
              <a:gd name="connsiteX45" fmla="*/ 1174896 w 1710337"/>
              <a:gd name="connsiteY45" fmla="*/ 1027873 h 1403981"/>
              <a:gd name="connsiteX46" fmla="*/ 643051 w 1710337"/>
              <a:gd name="connsiteY46" fmla="*/ 1022817 h 1403981"/>
              <a:gd name="connsiteX47" fmla="*/ 513675 w 1710337"/>
              <a:gd name="connsiteY47" fmla="*/ 1036607 h 1403981"/>
              <a:gd name="connsiteX48" fmla="*/ 413871 w 1710337"/>
              <a:gd name="connsiteY48" fmla="*/ 1026941 h 1403981"/>
              <a:gd name="connsiteX49" fmla="*/ 441288 w 1710337"/>
              <a:gd name="connsiteY49" fmla="*/ 1118771 h 1403981"/>
              <a:gd name="connsiteX50" fmla="*/ 1377387 w 1710337"/>
              <a:gd name="connsiteY50" fmla="*/ 1030768 h 1403981"/>
              <a:gd name="connsiteX51" fmla="*/ 1333222 w 1710337"/>
              <a:gd name="connsiteY51" fmla="*/ 1019921 h 1403981"/>
              <a:gd name="connsiteX52" fmla="*/ 1275982 w 1710337"/>
              <a:gd name="connsiteY52" fmla="*/ 1024247 h 1403981"/>
              <a:gd name="connsiteX53" fmla="*/ 1229815 w 1710337"/>
              <a:gd name="connsiteY53" fmla="*/ 1024497 h 1403981"/>
              <a:gd name="connsiteX54" fmla="*/ 1143649 w 1710337"/>
              <a:gd name="connsiteY54" fmla="*/ 1030269 h 1403981"/>
              <a:gd name="connsiteX55" fmla="*/ 1107870 w 1710337"/>
              <a:gd name="connsiteY55" fmla="*/ 1033443 h 1403981"/>
              <a:gd name="connsiteX56" fmla="*/ 1035938 w 1710337"/>
              <a:gd name="connsiteY56" fmla="*/ 1033000 h 1403981"/>
              <a:gd name="connsiteX57" fmla="*/ 822616 w 1710337"/>
              <a:gd name="connsiteY57" fmla="*/ 1035908 h 1403981"/>
              <a:gd name="connsiteX58" fmla="*/ 710904 w 1710337"/>
              <a:gd name="connsiteY58" fmla="*/ 1036105 h 1403981"/>
              <a:gd name="connsiteX59" fmla="*/ 390431 w 1710337"/>
              <a:gd name="connsiteY59" fmla="*/ 1037614 h 1403981"/>
              <a:gd name="connsiteX60" fmla="*/ 0 w 1710337"/>
              <a:gd name="connsiteY60" fmla="*/ 1036091 h 1403981"/>
              <a:gd name="connsiteX61" fmla="*/ 346502 w 1710337"/>
              <a:gd name="connsiteY61" fmla="*/ 933481 h 1403981"/>
              <a:gd name="connsiteX62" fmla="*/ 141097 w 1710337"/>
              <a:gd name="connsiteY62" fmla="*/ 916140 h 1403981"/>
              <a:gd name="connsiteX63" fmla="*/ 324110 w 1710337"/>
              <a:gd name="connsiteY63" fmla="*/ 822943 h 1403981"/>
              <a:gd name="connsiteX64" fmla="*/ 126099 w 1710337"/>
              <a:gd name="connsiteY64" fmla="*/ 766587 h 1403981"/>
              <a:gd name="connsiteX0" fmla="*/ 126099 w 1710337"/>
              <a:gd name="connsiteY0" fmla="*/ 766587 h 1308646"/>
              <a:gd name="connsiteX1" fmla="*/ 324110 w 1710337"/>
              <a:gd name="connsiteY1" fmla="*/ 710231 h 1308646"/>
              <a:gd name="connsiteX2" fmla="*/ 141097 w 1710337"/>
              <a:gd name="connsiteY2" fmla="*/ 617034 h 1308646"/>
              <a:gd name="connsiteX3" fmla="*/ 346502 w 1710337"/>
              <a:gd name="connsiteY3" fmla="*/ 599693 h 1308646"/>
              <a:gd name="connsiteX4" fmla="*/ 185530 w 1710337"/>
              <a:gd name="connsiteY4" fmla="*/ 473229 h 1308646"/>
              <a:gd name="connsiteX5" fmla="*/ 390431 w 1710337"/>
              <a:gd name="connsiteY5" fmla="*/ 495560 h 1308646"/>
              <a:gd name="connsiteX6" fmla="*/ 257679 w 1710337"/>
              <a:gd name="connsiteY6" fmla="*/ 340694 h 1308646"/>
              <a:gd name="connsiteX7" fmla="*/ 454205 w 1710337"/>
              <a:gd name="connsiteY7" fmla="*/ 401851 h 1308646"/>
              <a:gd name="connsiteX8" fmla="*/ 354776 w 1710337"/>
              <a:gd name="connsiteY8" fmla="*/ 224528 h 1308646"/>
              <a:gd name="connsiteX9" fmla="*/ 535376 w 1710337"/>
              <a:gd name="connsiteY9" fmla="*/ 322152 h 1308646"/>
              <a:gd name="connsiteX10" fmla="*/ 473089 w 1710337"/>
              <a:gd name="connsiteY10" fmla="*/ 129193 h 1308646"/>
              <a:gd name="connsiteX11" fmla="*/ 630817 w 1710337"/>
              <a:gd name="connsiteY11" fmla="*/ 259536 h 1308646"/>
              <a:gd name="connsiteX12" fmla="*/ 608073 w 1710337"/>
              <a:gd name="connsiteY12" fmla="*/ 58353 h 1308646"/>
              <a:gd name="connsiteX13" fmla="*/ 736874 w 1710337"/>
              <a:gd name="connsiteY13" fmla="*/ 216404 h 1308646"/>
              <a:gd name="connsiteX14" fmla="*/ 754535 w 1710337"/>
              <a:gd name="connsiteY14" fmla="*/ 14726 h 1308646"/>
              <a:gd name="connsiteX15" fmla="*/ 849455 w 1710337"/>
              <a:gd name="connsiteY15" fmla="*/ 194418 h 1308646"/>
              <a:gd name="connsiteX16" fmla="*/ 906852 w 1710337"/>
              <a:gd name="connsiteY16" fmla="*/ 0 h 1308646"/>
              <a:gd name="connsiteX17" fmla="*/ 964249 w 1710337"/>
              <a:gd name="connsiteY17" fmla="*/ 194418 h 1308646"/>
              <a:gd name="connsiteX18" fmla="*/ 1059169 w 1710337"/>
              <a:gd name="connsiteY18" fmla="*/ 14726 h 1308646"/>
              <a:gd name="connsiteX19" fmla="*/ 1076830 w 1710337"/>
              <a:gd name="connsiteY19" fmla="*/ 216404 h 1308646"/>
              <a:gd name="connsiteX20" fmla="*/ 1205631 w 1710337"/>
              <a:gd name="connsiteY20" fmla="*/ 58353 h 1308646"/>
              <a:gd name="connsiteX21" fmla="*/ 1182887 w 1710337"/>
              <a:gd name="connsiteY21" fmla="*/ 259536 h 1308646"/>
              <a:gd name="connsiteX22" fmla="*/ 1340615 w 1710337"/>
              <a:gd name="connsiteY22" fmla="*/ 129193 h 1308646"/>
              <a:gd name="connsiteX23" fmla="*/ 1278328 w 1710337"/>
              <a:gd name="connsiteY23" fmla="*/ 322152 h 1308646"/>
              <a:gd name="connsiteX24" fmla="*/ 1458928 w 1710337"/>
              <a:gd name="connsiteY24" fmla="*/ 224528 h 1308646"/>
              <a:gd name="connsiteX25" fmla="*/ 1359499 w 1710337"/>
              <a:gd name="connsiteY25" fmla="*/ 401851 h 1308646"/>
              <a:gd name="connsiteX26" fmla="*/ 1556025 w 1710337"/>
              <a:gd name="connsiteY26" fmla="*/ 340694 h 1308646"/>
              <a:gd name="connsiteX27" fmla="*/ 1423273 w 1710337"/>
              <a:gd name="connsiteY27" fmla="*/ 495560 h 1308646"/>
              <a:gd name="connsiteX28" fmla="*/ 1628174 w 1710337"/>
              <a:gd name="connsiteY28" fmla="*/ 473229 h 1308646"/>
              <a:gd name="connsiteX29" fmla="*/ 1467202 w 1710337"/>
              <a:gd name="connsiteY29" fmla="*/ 599693 h 1308646"/>
              <a:gd name="connsiteX30" fmla="*/ 1672607 w 1710337"/>
              <a:gd name="connsiteY30" fmla="*/ 617034 h 1308646"/>
              <a:gd name="connsiteX31" fmla="*/ 1489594 w 1710337"/>
              <a:gd name="connsiteY31" fmla="*/ 710231 h 1308646"/>
              <a:gd name="connsiteX32" fmla="*/ 1687605 w 1710337"/>
              <a:gd name="connsiteY32" fmla="*/ 766587 h 1308646"/>
              <a:gd name="connsiteX33" fmla="*/ 1489594 w 1710337"/>
              <a:gd name="connsiteY33" fmla="*/ 822943 h 1308646"/>
              <a:gd name="connsiteX34" fmla="*/ 1672607 w 1710337"/>
              <a:gd name="connsiteY34" fmla="*/ 916140 h 1308646"/>
              <a:gd name="connsiteX35" fmla="*/ 1467202 w 1710337"/>
              <a:gd name="connsiteY35" fmla="*/ 933481 h 1308646"/>
              <a:gd name="connsiteX36" fmla="*/ 1710337 w 1710337"/>
              <a:gd name="connsiteY36" fmla="*/ 1020189 h 1308646"/>
              <a:gd name="connsiteX37" fmla="*/ 1388818 w 1710337"/>
              <a:gd name="connsiteY37" fmla="*/ 1027013 h 1308646"/>
              <a:gd name="connsiteX38" fmla="*/ 1556025 w 1710337"/>
              <a:gd name="connsiteY38" fmla="*/ 1192480 h 1308646"/>
              <a:gd name="connsiteX39" fmla="*/ 1359499 w 1710337"/>
              <a:gd name="connsiteY39" fmla="*/ 1131323 h 1308646"/>
              <a:gd name="connsiteX40" fmla="*/ 1458928 w 1710337"/>
              <a:gd name="connsiteY40" fmla="*/ 1308646 h 1308646"/>
              <a:gd name="connsiteX41" fmla="*/ 1278328 w 1710337"/>
              <a:gd name="connsiteY41" fmla="*/ 1211022 h 1308646"/>
              <a:gd name="connsiteX42" fmla="*/ 943050 w 1710337"/>
              <a:gd name="connsiteY42" fmla="*/ 1019667 h 1308646"/>
              <a:gd name="connsiteX43" fmla="*/ 1182887 w 1710337"/>
              <a:gd name="connsiteY43" fmla="*/ 1273638 h 1308646"/>
              <a:gd name="connsiteX44" fmla="*/ 874326 w 1710337"/>
              <a:gd name="connsiteY44" fmla="*/ 1021596 h 1308646"/>
              <a:gd name="connsiteX45" fmla="*/ 1174896 w 1710337"/>
              <a:gd name="connsiteY45" fmla="*/ 1027873 h 1308646"/>
              <a:gd name="connsiteX46" fmla="*/ 643051 w 1710337"/>
              <a:gd name="connsiteY46" fmla="*/ 1022817 h 1308646"/>
              <a:gd name="connsiteX47" fmla="*/ 513675 w 1710337"/>
              <a:gd name="connsiteY47" fmla="*/ 1036607 h 1308646"/>
              <a:gd name="connsiteX48" fmla="*/ 413871 w 1710337"/>
              <a:gd name="connsiteY48" fmla="*/ 1026941 h 1308646"/>
              <a:gd name="connsiteX49" fmla="*/ 441288 w 1710337"/>
              <a:gd name="connsiteY49" fmla="*/ 1118771 h 1308646"/>
              <a:gd name="connsiteX50" fmla="*/ 1377387 w 1710337"/>
              <a:gd name="connsiteY50" fmla="*/ 1030768 h 1308646"/>
              <a:gd name="connsiteX51" fmla="*/ 1333222 w 1710337"/>
              <a:gd name="connsiteY51" fmla="*/ 1019921 h 1308646"/>
              <a:gd name="connsiteX52" fmla="*/ 1275982 w 1710337"/>
              <a:gd name="connsiteY52" fmla="*/ 1024247 h 1308646"/>
              <a:gd name="connsiteX53" fmla="*/ 1229815 w 1710337"/>
              <a:gd name="connsiteY53" fmla="*/ 1024497 h 1308646"/>
              <a:gd name="connsiteX54" fmla="*/ 1143649 w 1710337"/>
              <a:gd name="connsiteY54" fmla="*/ 1030269 h 1308646"/>
              <a:gd name="connsiteX55" fmla="*/ 1107870 w 1710337"/>
              <a:gd name="connsiteY55" fmla="*/ 1033443 h 1308646"/>
              <a:gd name="connsiteX56" fmla="*/ 1035938 w 1710337"/>
              <a:gd name="connsiteY56" fmla="*/ 1033000 h 1308646"/>
              <a:gd name="connsiteX57" fmla="*/ 822616 w 1710337"/>
              <a:gd name="connsiteY57" fmla="*/ 1035908 h 1308646"/>
              <a:gd name="connsiteX58" fmla="*/ 710904 w 1710337"/>
              <a:gd name="connsiteY58" fmla="*/ 1036105 h 1308646"/>
              <a:gd name="connsiteX59" fmla="*/ 390431 w 1710337"/>
              <a:gd name="connsiteY59" fmla="*/ 1037614 h 1308646"/>
              <a:gd name="connsiteX60" fmla="*/ 0 w 1710337"/>
              <a:gd name="connsiteY60" fmla="*/ 1036091 h 1308646"/>
              <a:gd name="connsiteX61" fmla="*/ 346502 w 1710337"/>
              <a:gd name="connsiteY61" fmla="*/ 933481 h 1308646"/>
              <a:gd name="connsiteX62" fmla="*/ 141097 w 1710337"/>
              <a:gd name="connsiteY62" fmla="*/ 916140 h 1308646"/>
              <a:gd name="connsiteX63" fmla="*/ 324110 w 1710337"/>
              <a:gd name="connsiteY63" fmla="*/ 822943 h 1308646"/>
              <a:gd name="connsiteX64" fmla="*/ 126099 w 1710337"/>
              <a:gd name="connsiteY64" fmla="*/ 766587 h 1308646"/>
              <a:gd name="connsiteX0" fmla="*/ 126099 w 1710337"/>
              <a:gd name="connsiteY0" fmla="*/ 766587 h 1308646"/>
              <a:gd name="connsiteX1" fmla="*/ 324110 w 1710337"/>
              <a:gd name="connsiteY1" fmla="*/ 710231 h 1308646"/>
              <a:gd name="connsiteX2" fmla="*/ 141097 w 1710337"/>
              <a:gd name="connsiteY2" fmla="*/ 617034 h 1308646"/>
              <a:gd name="connsiteX3" fmla="*/ 346502 w 1710337"/>
              <a:gd name="connsiteY3" fmla="*/ 599693 h 1308646"/>
              <a:gd name="connsiteX4" fmla="*/ 185530 w 1710337"/>
              <a:gd name="connsiteY4" fmla="*/ 473229 h 1308646"/>
              <a:gd name="connsiteX5" fmla="*/ 390431 w 1710337"/>
              <a:gd name="connsiteY5" fmla="*/ 495560 h 1308646"/>
              <a:gd name="connsiteX6" fmla="*/ 257679 w 1710337"/>
              <a:gd name="connsiteY6" fmla="*/ 340694 h 1308646"/>
              <a:gd name="connsiteX7" fmla="*/ 454205 w 1710337"/>
              <a:gd name="connsiteY7" fmla="*/ 401851 h 1308646"/>
              <a:gd name="connsiteX8" fmla="*/ 354776 w 1710337"/>
              <a:gd name="connsiteY8" fmla="*/ 224528 h 1308646"/>
              <a:gd name="connsiteX9" fmla="*/ 535376 w 1710337"/>
              <a:gd name="connsiteY9" fmla="*/ 322152 h 1308646"/>
              <a:gd name="connsiteX10" fmla="*/ 473089 w 1710337"/>
              <a:gd name="connsiteY10" fmla="*/ 129193 h 1308646"/>
              <a:gd name="connsiteX11" fmla="*/ 630817 w 1710337"/>
              <a:gd name="connsiteY11" fmla="*/ 259536 h 1308646"/>
              <a:gd name="connsiteX12" fmla="*/ 608073 w 1710337"/>
              <a:gd name="connsiteY12" fmla="*/ 58353 h 1308646"/>
              <a:gd name="connsiteX13" fmla="*/ 736874 w 1710337"/>
              <a:gd name="connsiteY13" fmla="*/ 216404 h 1308646"/>
              <a:gd name="connsiteX14" fmla="*/ 754535 w 1710337"/>
              <a:gd name="connsiteY14" fmla="*/ 14726 h 1308646"/>
              <a:gd name="connsiteX15" fmla="*/ 849455 w 1710337"/>
              <a:gd name="connsiteY15" fmla="*/ 194418 h 1308646"/>
              <a:gd name="connsiteX16" fmla="*/ 906852 w 1710337"/>
              <a:gd name="connsiteY16" fmla="*/ 0 h 1308646"/>
              <a:gd name="connsiteX17" fmla="*/ 964249 w 1710337"/>
              <a:gd name="connsiteY17" fmla="*/ 194418 h 1308646"/>
              <a:gd name="connsiteX18" fmla="*/ 1059169 w 1710337"/>
              <a:gd name="connsiteY18" fmla="*/ 14726 h 1308646"/>
              <a:gd name="connsiteX19" fmla="*/ 1076830 w 1710337"/>
              <a:gd name="connsiteY19" fmla="*/ 216404 h 1308646"/>
              <a:gd name="connsiteX20" fmla="*/ 1205631 w 1710337"/>
              <a:gd name="connsiteY20" fmla="*/ 58353 h 1308646"/>
              <a:gd name="connsiteX21" fmla="*/ 1182887 w 1710337"/>
              <a:gd name="connsiteY21" fmla="*/ 259536 h 1308646"/>
              <a:gd name="connsiteX22" fmla="*/ 1340615 w 1710337"/>
              <a:gd name="connsiteY22" fmla="*/ 129193 h 1308646"/>
              <a:gd name="connsiteX23" fmla="*/ 1278328 w 1710337"/>
              <a:gd name="connsiteY23" fmla="*/ 322152 h 1308646"/>
              <a:gd name="connsiteX24" fmla="*/ 1458928 w 1710337"/>
              <a:gd name="connsiteY24" fmla="*/ 224528 h 1308646"/>
              <a:gd name="connsiteX25" fmla="*/ 1359499 w 1710337"/>
              <a:gd name="connsiteY25" fmla="*/ 401851 h 1308646"/>
              <a:gd name="connsiteX26" fmla="*/ 1556025 w 1710337"/>
              <a:gd name="connsiteY26" fmla="*/ 340694 h 1308646"/>
              <a:gd name="connsiteX27" fmla="*/ 1423273 w 1710337"/>
              <a:gd name="connsiteY27" fmla="*/ 495560 h 1308646"/>
              <a:gd name="connsiteX28" fmla="*/ 1628174 w 1710337"/>
              <a:gd name="connsiteY28" fmla="*/ 473229 h 1308646"/>
              <a:gd name="connsiteX29" fmla="*/ 1467202 w 1710337"/>
              <a:gd name="connsiteY29" fmla="*/ 599693 h 1308646"/>
              <a:gd name="connsiteX30" fmla="*/ 1672607 w 1710337"/>
              <a:gd name="connsiteY30" fmla="*/ 617034 h 1308646"/>
              <a:gd name="connsiteX31" fmla="*/ 1489594 w 1710337"/>
              <a:gd name="connsiteY31" fmla="*/ 710231 h 1308646"/>
              <a:gd name="connsiteX32" fmla="*/ 1687605 w 1710337"/>
              <a:gd name="connsiteY32" fmla="*/ 766587 h 1308646"/>
              <a:gd name="connsiteX33" fmla="*/ 1489594 w 1710337"/>
              <a:gd name="connsiteY33" fmla="*/ 822943 h 1308646"/>
              <a:gd name="connsiteX34" fmla="*/ 1672607 w 1710337"/>
              <a:gd name="connsiteY34" fmla="*/ 916140 h 1308646"/>
              <a:gd name="connsiteX35" fmla="*/ 1467202 w 1710337"/>
              <a:gd name="connsiteY35" fmla="*/ 933481 h 1308646"/>
              <a:gd name="connsiteX36" fmla="*/ 1710337 w 1710337"/>
              <a:gd name="connsiteY36" fmla="*/ 1020189 h 1308646"/>
              <a:gd name="connsiteX37" fmla="*/ 1388818 w 1710337"/>
              <a:gd name="connsiteY37" fmla="*/ 1027013 h 1308646"/>
              <a:gd name="connsiteX38" fmla="*/ 1556025 w 1710337"/>
              <a:gd name="connsiteY38" fmla="*/ 1192480 h 1308646"/>
              <a:gd name="connsiteX39" fmla="*/ 1359499 w 1710337"/>
              <a:gd name="connsiteY39" fmla="*/ 1131323 h 1308646"/>
              <a:gd name="connsiteX40" fmla="*/ 1458928 w 1710337"/>
              <a:gd name="connsiteY40" fmla="*/ 1308646 h 1308646"/>
              <a:gd name="connsiteX41" fmla="*/ 1487712 w 1710337"/>
              <a:gd name="connsiteY41" fmla="*/ 1028142 h 1308646"/>
              <a:gd name="connsiteX42" fmla="*/ 943050 w 1710337"/>
              <a:gd name="connsiteY42" fmla="*/ 1019667 h 1308646"/>
              <a:gd name="connsiteX43" fmla="*/ 1182887 w 1710337"/>
              <a:gd name="connsiteY43" fmla="*/ 1273638 h 1308646"/>
              <a:gd name="connsiteX44" fmla="*/ 874326 w 1710337"/>
              <a:gd name="connsiteY44" fmla="*/ 1021596 h 1308646"/>
              <a:gd name="connsiteX45" fmla="*/ 1174896 w 1710337"/>
              <a:gd name="connsiteY45" fmla="*/ 1027873 h 1308646"/>
              <a:gd name="connsiteX46" fmla="*/ 643051 w 1710337"/>
              <a:gd name="connsiteY46" fmla="*/ 1022817 h 1308646"/>
              <a:gd name="connsiteX47" fmla="*/ 513675 w 1710337"/>
              <a:gd name="connsiteY47" fmla="*/ 1036607 h 1308646"/>
              <a:gd name="connsiteX48" fmla="*/ 413871 w 1710337"/>
              <a:gd name="connsiteY48" fmla="*/ 1026941 h 1308646"/>
              <a:gd name="connsiteX49" fmla="*/ 441288 w 1710337"/>
              <a:gd name="connsiteY49" fmla="*/ 1118771 h 1308646"/>
              <a:gd name="connsiteX50" fmla="*/ 1377387 w 1710337"/>
              <a:gd name="connsiteY50" fmla="*/ 1030768 h 1308646"/>
              <a:gd name="connsiteX51" fmla="*/ 1333222 w 1710337"/>
              <a:gd name="connsiteY51" fmla="*/ 1019921 h 1308646"/>
              <a:gd name="connsiteX52" fmla="*/ 1275982 w 1710337"/>
              <a:gd name="connsiteY52" fmla="*/ 1024247 h 1308646"/>
              <a:gd name="connsiteX53" fmla="*/ 1229815 w 1710337"/>
              <a:gd name="connsiteY53" fmla="*/ 1024497 h 1308646"/>
              <a:gd name="connsiteX54" fmla="*/ 1143649 w 1710337"/>
              <a:gd name="connsiteY54" fmla="*/ 1030269 h 1308646"/>
              <a:gd name="connsiteX55" fmla="*/ 1107870 w 1710337"/>
              <a:gd name="connsiteY55" fmla="*/ 1033443 h 1308646"/>
              <a:gd name="connsiteX56" fmla="*/ 1035938 w 1710337"/>
              <a:gd name="connsiteY56" fmla="*/ 1033000 h 1308646"/>
              <a:gd name="connsiteX57" fmla="*/ 822616 w 1710337"/>
              <a:gd name="connsiteY57" fmla="*/ 1035908 h 1308646"/>
              <a:gd name="connsiteX58" fmla="*/ 710904 w 1710337"/>
              <a:gd name="connsiteY58" fmla="*/ 1036105 h 1308646"/>
              <a:gd name="connsiteX59" fmla="*/ 390431 w 1710337"/>
              <a:gd name="connsiteY59" fmla="*/ 1037614 h 1308646"/>
              <a:gd name="connsiteX60" fmla="*/ 0 w 1710337"/>
              <a:gd name="connsiteY60" fmla="*/ 1036091 h 1308646"/>
              <a:gd name="connsiteX61" fmla="*/ 346502 w 1710337"/>
              <a:gd name="connsiteY61" fmla="*/ 933481 h 1308646"/>
              <a:gd name="connsiteX62" fmla="*/ 141097 w 1710337"/>
              <a:gd name="connsiteY62" fmla="*/ 916140 h 1308646"/>
              <a:gd name="connsiteX63" fmla="*/ 324110 w 1710337"/>
              <a:gd name="connsiteY63" fmla="*/ 822943 h 1308646"/>
              <a:gd name="connsiteX64" fmla="*/ 126099 w 1710337"/>
              <a:gd name="connsiteY64" fmla="*/ 766587 h 1308646"/>
              <a:gd name="connsiteX0" fmla="*/ 126099 w 1729273"/>
              <a:gd name="connsiteY0" fmla="*/ 766587 h 1273638"/>
              <a:gd name="connsiteX1" fmla="*/ 324110 w 1729273"/>
              <a:gd name="connsiteY1" fmla="*/ 710231 h 1273638"/>
              <a:gd name="connsiteX2" fmla="*/ 141097 w 1729273"/>
              <a:gd name="connsiteY2" fmla="*/ 617034 h 1273638"/>
              <a:gd name="connsiteX3" fmla="*/ 346502 w 1729273"/>
              <a:gd name="connsiteY3" fmla="*/ 599693 h 1273638"/>
              <a:gd name="connsiteX4" fmla="*/ 185530 w 1729273"/>
              <a:gd name="connsiteY4" fmla="*/ 473229 h 1273638"/>
              <a:gd name="connsiteX5" fmla="*/ 390431 w 1729273"/>
              <a:gd name="connsiteY5" fmla="*/ 495560 h 1273638"/>
              <a:gd name="connsiteX6" fmla="*/ 257679 w 1729273"/>
              <a:gd name="connsiteY6" fmla="*/ 340694 h 1273638"/>
              <a:gd name="connsiteX7" fmla="*/ 454205 w 1729273"/>
              <a:gd name="connsiteY7" fmla="*/ 401851 h 1273638"/>
              <a:gd name="connsiteX8" fmla="*/ 354776 w 1729273"/>
              <a:gd name="connsiteY8" fmla="*/ 224528 h 1273638"/>
              <a:gd name="connsiteX9" fmla="*/ 535376 w 1729273"/>
              <a:gd name="connsiteY9" fmla="*/ 322152 h 1273638"/>
              <a:gd name="connsiteX10" fmla="*/ 473089 w 1729273"/>
              <a:gd name="connsiteY10" fmla="*/ 129193 h 1273638"/>
              <a:gd name="connsiteX11" fmla="*/ 630817 w 1729273"/>
              <a:gd name="connsiteY11" fmla="*/ 259536 h 1273638"/>
              <a:gd name="connsiteX12" fmla="*/ 608073 w 1729273"/>
              <a:gd name="connsiteY12" fmla="*/ 58353 h 1273638"/>
              <a:gd name="connsiteX13" fmla="*/ 736874 w 1729273"/>
              <a:gd name="connsiteY13" fmla="*/ 216404 h 1273638"/>
              <a:gd name="connsiteX14" fmla="*/ 754535 w 1729273"/>
              <a:gd name="connsiteY14" fmla="*/ 14726 h 1273638"/>
              <a:gd name="connsiteX15" fmla="*/ 849455 w 1729273"/>
              <a:gd name="connsiteY15" fmla="*/ 194418 h 1273638"/>
              <a:gd name="connsiteX16" fmla="*/ 906852 w 1729273"/>
              <a:gd name="connsiteY16" fmla="*/ 0 h 1273638"/>
              <a:gd name="connsiteX17" fmla="*/ 964249 w 1729273"/>
              <a:gd name="connsiteY17" fmla="*/ 194418 h 1273638"/>
              <a:gd name="connsiteX18" fmla="*/ 1059169 w 1729273"/>
              <a:gd name="connsiteY18" fmla="*/ 14726 h 1273638"/>
              <a:gd name="connsiteX19" fmla="*/ 1076830 w 1729273"/>
              <a:gd name="connsiteY19" fmla="*/ 216404 h 1273638"/>
              <a:gd name="connsiteX20" fmla="*/ 1205631 w 1729273"/>
              <a:gd name="connsiteY20" fmla="*/ 58353 h 1273638"/>
              <a:gd name="connsiteX21" fmla="*/ 1182887 w 1729273"/>
              <a:gd name="connsiteY21" fmla="*/ 259536 h 1273638"/>
              <a:gd name="connsiteX22" fmla="*/ 1340615 w 1729273"/>
              <a:gd name="connsiteY22" fmla="*/ 129193 h 1273638"/>
              <a:gd name="connsiteX23" fmla="*/ 1278328 w 1729273"/>
              <a:gd name="connsiteY23" fmla="*/ 322152 h 1273638"/>
              <a:gd name="connsiteX24" fmla="*/ 1458928 w 1729273"/>
              <a:gd name="connsiteY24" fmla="*/ 224528 h 1273638"/>
              <a:gd name="connsiteX25" fmla="*/ 1359499 w 1729273"/>
              <a:gd name="connsiteY25" fmla="*/ 401851 h 1273638"/>
              <a:gd name="connsiteX26" fmla="*/ 1556025 w 1729273"/>
              <a:gd name="connsiteY26" fmla="*/ 340694 h 1273638"/>
              <a:gd name="connsiteX27" fmla="*/ 1423273 w 1729273"/>
              <a:gd name="connsiteY27" fmla="*/ 495560 h 1273638"/>
              <a:gd name="connsiteX28" fmla="*/ 1628174 w 1729273"/>
              <a:gd name="connsiteY28" fmla="*/ 473229 h 1273638"/>
              <a:gd name="connsiteX29" fmla="*/ 1467202 w 1729273"/>
              <a:gd name="connsiteY29" fmla="*/ 599693 h 1273638"/>
              <a:gd name="connsiteX30" fmla="*/ 1672607 w 1729273"/>
              <a:gd name="connsiteY30" fmla="*/ 617034 h 1273638"/>
              <a:gd name="connsiteX31" fmla="*/ 1489594 w 1729273"/>
              <a:gd name="connsiteY31" fmla="*/ 710231 h 1273638"/>
              <a:gd name="connsiteX32" fmla="*/ 1687605 w 1729273"/>
              <a:gd name="connsiteY32" fmla="*/ 766587 h 1273638"/>
              <a:gd name="connsiteX33" fmla="*/ 1489594 w 1729273"/>
              <a:gd name="connsiteY33" fmla="*/ 822943 h 1273638"/>
              <a:gd name="connsiteX34" fmla="*/ 1672607 w 1729273"/>
              <a:gd name="connsiteY34" fmla="*/ 916140 h 1273638"/>
              <a:gd name="connsiteX35" fmla="*/ 1467202 w 1729273"/>
              <a:gd name="connsiteY35" fmla="*/ 933481 h 1273638"/>
              <a:gd name="connsiteX36" fmla="*/ 1710337 w 1729273"/>
              <a:gd name="connsiteY36" fmla="*/ 1020189 h 1273638"/>
              <a:gd name="connsiteX37" fmla="*/ 1388818 w 1729273"/>
              <a:gd name="connsiteY37" fmla="*/ 1027013 h 1273638"/>
              <a:gd name="connsiteX38" fmla="*/ 1556025 w 1729273"/>
              <a:gd name="connsiteY38" fmla="*/ 1192480 h 1273638"/>
              <a:gd name="connsiteX39" fmla="*/ 1359499 w 1729273"/>
              <a:gd name="connsiteY39" fmla="*/ 1131323 h 1273638"/>
              <a:gd name="connsiteX40" fmla="*/ 1729273 w 1729273"/>
              <a:gd name="connsiteY40" fmla="*/ 1014448 h 1273638"/>
              <a:gd name="connsiteX41" fmla="*/ 1487712 w 1729273"/>
              <a:gd name="connsiteY41" fmla="*/ 1028142 h 1273638"/>
              <a:gd name="connsiteX42" fmla="*/ 943050 w 1729273"/>
              <a:gd name="connsiteY42" fmla="*/ 1019667 h 1273638"/>
              <a:gd name="connsiteX43" fmla="*/ 1182887 w 1729273"/>
              <a:gd name="connsiteY43" fmla="*/ 1273638 h 1273638"/>
              <a:gd name="connsiteX44" fmla="*/ 874326 w 1729273"/>
              <a:gd name="connsiteY44" fmla="*/ 1021596 h 1273638"/>
              <a:gd name="connsiteX45" fmla="*/ 1174896 w 1729273"/>
              <a:gd name="connsiteY45" fmla="*/ 1027873 h 1273638"/>
              <a:gd name="connsiteX46" fmla="*/ 643051 w 1729273"/>
              <a:gd name="connsiteY46" fmla="*/ 1022817 h 1273638"/>
              <a:gd name="connsiteX47" fmla="*/ 513675 w 1729273"/>
              <a:gd name="connsiteY47" fmla="*/ 1036607 h 1273638"/>
              <a:gd name="connsiteX48" fmla="*/ 413871 w 1729273"/>
              <a:gd name="connsiteY48" fmla="*/ 1026941 h 1273638"/>
              <a:gd name="connsiteX49" fmla="*/ 441288 w 1729273"/>
              <a:gd name="connsiteY49" fmla="*/ 1118771 h 1273638"/>
              <a:gd name="connsiteX50" fmla="*/ 1377387 w 1729273"/>
              <a:gd name="connsiteY50" fmla="*/ 1030768 h 1273638"/>
              <a:gd name="connsiteX51" fmla="*/ 1333222 w 1729273"/>
              <a:gd name="connsiteY51" fmla="*/ 1019921 h 1273638"/>
              <a:gd name="connsiteX52" fmla="*/ 1275982 w 1729273"/>
              <a:gd name="connsiteY52" fmla="*/ 1024247 h 1273638"/>
              <a:gd name="connsiteX53" fmla="*/ 1229815 w 1729273"/>
              <a:gd name="connsiteY53" fmla="*/ 1024497 h 1273638"/>
              <a:gd name="connsiteX54" fmla="*/ 1143649 w 1729273"/>
              <a:gd name="connsiteY54" fmla="*/ 1030269 h 1273638"/>
              <a:gd name="connsiteX55" fmla="*/ 1107870 w 1729273"/>
              <a:gd name="connsiteY55" fmla="*/ 1033443 h 1273638"/>
              <a:gd name="connsiteX56" fmla="*/ 1035938 w 1729273"/>
              <a:gd name="connsiteY56" fmla="*/ 1033000 h 1273638"/>
              <a:gd name="connsiteX57" fmla="*/ 822616 w 1729273"/>
              <a:gd name="connsiteY57" fmla="*/ 1035908 h 1273638"/>
              <a:gd name="connsiteX58" fmla="*/ 710904 w 1729273"/>
              <a:gd name="connsiteY58" fmla="*/ 1036105 h 1273638"/>
              <a:gd name="connsiteX59" fmla="*/ 390431 w 1729273"/>
              <a:gd name="connsiteY59" fmla="*/ 1037614 h 1273638"/>
              <a:gd name="connsiteX60" fmla="*/ 0 w 1729273"/>
              <a:gd name="connsiteY60" fmla="*/ 1036091 h 1273638"/>
              <a:gd name="connsiteX61" fmla="*/ 346502 w 1729273"/>
              <a:gd name="connsiteY61" fmla="*/ 933481 h 1273638"/>
              <a:gd name="connsiteX62" fmla="*/ 141097 w 1729273"/>
              <a:gd name="connsiteY62" fmla="*/ 916140 h 1273638"/>
              <a:gd name="connsiteX63" fmla="*/ 324110 w 1729273"/>
              <a:gd name="connsiteY63" fmla="*/ 822943 h 1273638"/>
              <a:gd name="connsiteX64" fmla="*/ 126099 w 1729273"/>
              <a:gd name="connsiteY64" fmla="*/ 766587 h 1273638"/>
              <a:gd name="connsiteX0" fmla="*/ 126099 w 1874077"/>
              <a:gd name="connsiteY0" fmla="*/ 766587 h 1273638"/>
              <a:gd name="connsiteX1" fmla="*/ 324110 w 1874077"/>
              <a:gd name="connsiteY1" fmla="*/ 710231 h 1273638"/>
              <a:gd name="connsiteX2" fmla="*/ 141097 w 1874077"/>
              <a:gd name="connsiteY2" fmla="*/ 617034 h 1273638"/>
              <a:gd name="connsiteX3" fmla="*/ 346502 w 1874077"/>
              <a:gd name="connsiteY3" fmla="*/ 599693 h 1273638"/>
              <a:gd name="connsiteX4" fmla="*/ 185530 w 1874077"/>
              <a:gd name="connsiteY4" fmla="*/ 473229 h 1273638"/>
              <a:gd name="connsiteX5" fmla="*/ 390431 w 1874077"/>
              <a:gd name="connsiteY5" fmla="*/ 495560 h 1273638"/>
              <a:gd name="connsiteX6" fmla="*/ 257679 w 1874077"/>
              <a:gd name="connsiteY6" fmla="*/ 340694 h 1273638"/>
              <a:gd name="connsiteX7" fmla="*/ 454205 w 1874077"/>
              <a:gd name="connsiteY7" fmla="*/ 401851 h 1273638"/>
              <a:gd name="connsiteX8" fmla="*/ 354776 w 1874077"/>
              <a:gd name="connsiteY8" fmla="*/ 224528 h 1273638"/>
              <a:gd name="connsiteX9" fmla="*/ 535376 w 1874077"/>
              <a:gd name="connsiteY9" fmla="*/ 322152 h 1273638"/>
              <a:gd name="connsiteX10" fmla="*/ 473089 w 1874077"/>
              <a:gd name="connsiteY10" fmla="*/ 129193 h 1273638"/>
              <a:gd name="connsiteX11" fmla="*/ 630817 w 1874077"/>
              <a:gd name="connsiteY11" fmla="*/ 259536 h 1273638"/>
              <a:gd name="connsiteX12" fmla="*/ 608073 w 1874077"/>
              <a:gd name="connsiteY12" fmla="*/ 58353 h 1273638"/>
              <a:gd name="connsiteX13" fmla="*/ 736874 w 1874077"/>
              <a:gd name="connsiteY13" fmla="*/ 216404 h 1273638"/>
              <a:gd name="connsiteX14" fmla="*/ 754535 w 1874077"/>
              <a:gd name="connsiteY14" fmla="*/ 14726 h 1273638"/>
              <a:gd name="connsiteX15" fmla="*/ 849455 w 1874077"/>
              <a:gd name="connsiteY15" fmla="*/ 194418 h 1273638"/>
              <a:gd name="connsiteX16" fmla="*/ 906852 w 1874077"/>
              <a:gd name="connsiteY16" fmla="*/ 0 h 1273638"/>
              <a:gd name="connsiteX17" fmla="*/ 964249 w 1874077"/>
              <a:gd name="connsiteY17" fmla="*/ 194418 h 1273638"/>
              <a:gd name="connsiteX18" fmla="*/ 1059169 w 1874077"/>
              <a:gd name="connsiteY18" fmla="*/ 14726 h 1273638"/>
              <a:gd name="connsiteX19" fmla="*/ 1076830 w 1874077"/>
              <a:gd name="connsiteY19" fmla="*/ 216404 h 1273638"/>
              <a:gd name="connsiteX20" fmla="*/ 1205631 w 1874077"/>
              <a:gd name="connsiteY20" fmla="*/ 58353 h 1273638"/>
              <a:gd name="connsiteX21" fmla="*/ 1182887 w 1874077"/>
              <a:gd name="connsiteY21" fmla="*/ 259536 h 1273638"/>
              <a:gd name="connsiteX22" fmla="*/ 1340615 w 1874077"/>
              <a:gd name="connsiteY22" fmla="*/ 129193 h 1273638"/>
              <a:gd name="connsiteX23" fmla="*/ 1278328 w 1874077"/>
              <a:gd name="connsiteY23" fmla="*/ 322152 h 1273638"/>
              <a:gd name="connsiteX24" fmla="*/ 1458928 w 1874077"/>
              <a:gd name="connsiteY24" fmla="*/ 224528 h 1273638"/>
              <a:gd name="connsiteX25" fmla="*/ 1359499 w 1874077"/>
              <a:gd name="connsiteY25" fmla="*/ 401851 h 1273638"/>
              <a:gd name="connsiteX26" fmla="*/ 1556025 w 1874077"/>
              <a:gd name="connsiteY26" fmla="*/ 340694 h 1273638"/>
              <a:gd name="connsiteX27" fmla="*/ 1423273 w 1874077"/>
              <a:gd name="connsiteY27" fmla="*/ 495560 h 1273638"/>
              <a:gd name="connsiteX28" fmla="*/ 1628174 w 1874077"/>
              <a:gd name="connsiteY28" fmla="*/ 473229 h 1273638"/>
              <a:gd name="connsiteX29" fmla="*/ 1467202 w 1874077"/>
              <a:gd name="connsiteY29" fmla="*/ 599693 h 1273638"/>
              <a:gd name="connsiteX30" fmla="*/ 1672607 w 1874077"/>
              <a:gd name="connsiteY30" fmla="*/ 617034 h 1273638"/>
              <a:gd name="connsiteX31" fmla="*/ 1489594 w 1874077"/>
              <a:gd name="connsiteY31" fmla="*/ 710231 h 1273638"/>
              <a:gd name="connsiteX32" fmla="*/ 1687605 w 1874077"/>
              <a:gd name="connsiteY32" fmla="*/ 766587 h 1273638"/>
              <a:gd name="connsiteX33" fmla="*/ 1489594 w 1874077"/>
              <a:gd name="connsiteY33" fmla="*/ 822943 h 1273638"/>
              <a:gd name="connsiteX34" fmla="*/ 1672607 w 1874077"/>
              <a:gd name="connsiteY34" fmla="*/ 916140 h 1273638"/>
              <a:gd name="connsiteX35" fmla="*/ 1467202 w 1874077"/>
              <a:gd name="connsiteY35" fmla="*/ 933481 h 1273638"/>
              <a:gd name="connsiteX36" fmla="*/ 1710337 w 1874077"/>
              <a:gd name="connsiteY36" fmla="*/ 1020189 h 1273638"/>
              <a:gd name="connsiteX37" fmla="*/ 1388818 w 1874077"/>
              <a:gd name="connsiteY37" fmla="*/ 1027013 h 1273638"/>
              <a:gd name="connsiteX38" fmla="*/ 1874077 w 1874077"/>
              <a:gd name="connsiteY38" fmla="*/ 1017551 h 1273638"/>
              <a:gd name="connsiteX39" fmla="*/ 1359499 w 1874077"/>
              <a:gd name="connsiteY39" fmla="*/ 1131323 h 1273638"/>
              <a:gd name="connsiteX40" fmla="*/ 1729273 w 1874077"/>
              <a:gd name="connsiteY40" fmla="*/ 1014448 h 1273638"/>
              <a:gd name="connsiteX41" fmla="*/ 1487712 w 1874077"/>
              <a:gd name="connsiteY41" fmla="*/ 1028142 h 1273638"/>
              <a:gd name="connsiteX42" fmla="*/ 943050 w 1874077"/>
              <a:gd name="connsiteY42" fmla="*/ 1019667 h 1273638"/>
              <a:gd name="connsiteX43" fmla="*/ 1182887 w 1874077"/>
              <a:gd name="connsiteY43" fmla="*/ 1273638 h 1273638"/>
              <a:gd name="connsiteX44" fmla="*/ 874326 w 1874077"/>
              <a:gd name="connsiteY44" fmla="*/ 1021596 h 1273638"/>
              <a:gd name="connsiteX45" fmla="*/ 1174896 w 1874077"/>
              <a:gd name="connsiteY45" fmla="*/ 1027873 h 1273638"/>
              <a:gd name="connsiteX46" fmla="*/ 643051 w 1874077"/>
              <a:gd name="connsiteY46" fmla="*/ 1022817 h 1273638"/>
              <a:gd name="connsiteX47" fmla="*/ 513675 w 1874077"/>
              <a:gd name="connsiteY47" fmla="*/ 1036607 h 1273638"/>
              <a:gd name="connsiteX48" fmla="*/ 413871 w 1874077"/>
              <a:gd name="connsiteY48" fmla="*/ 1026941 h 1273638"/>
              <a:gd name="connsiteX49" fmla="*/ 441288 w 1874077"/>
              <a:gd name="connsiteY49" fmla="*/ 1118771 h 1273638"/>
              <a:gd name="connsiteX50" fmla="*/ 1377387 w 1874077"/>
              <a:gd name="connsiteY50" fmla="*/ 1030768 h 1273638"/>
              <a:gd name="connsiteX51" fmla="*/ 1333222 w 1874077"/>
              <a:gd name="connsiteY51" fmla="*/ 1019921 h 1273638"/>
              <a:gd name="connsiteX52" fmla="*/ 1275982 w 1874077"/>
              <a:gd name="connsiteY52" fmla="*/ 1024247 h 1273638"/>
              <a:gd name="connsiteX53" fmla="*/ 1229815 w 1874077"/>
              <a:gd name="connsiteY53" fmla="*/ 1024497 h 1273638"/>
              <a:gd name="connsiteX54" fmla="*/ 1143649 w 1874077"/>
              <a:gd name="connsiteY54" fmla="*/ 1030269 h 1273638"/>
              <a:gd name="connsiteX55" fmla="*/ 1107870 w 1874077"/>
              <a:gd name="connsiteY55" fmla="*/ 1033443 h 1273638"/>
              <a:gd name="connsiteX56" fmla="*/ 1035938 w 1874077"/>
              <a:gd name="connsiteY56" fmla="*/ 1033000 h 1273638"/>
              <a:gd name="connsiteX57" fmla="*/ 822616 w 1874077"/>
              <a:gd name="connsiteY57" fmla="*/ 1035908 h 1273638"/>
              <a:gd name="connsiteX58" fmla="*/ 710904 w 1874077"/>
              <a:gd name="connsiteY58" fmla="*/ 1036105 h 1273638"/>
              <a:gd name="connsiteX59" fmla="*/ 390431 w 1874077"/>
              <a:gd name="connsiteY59" fmla="*/ 1037614 h 1273638"/>
              <a:gd name="connsiteX60" fmla="*/ 0 w 1874077"/>
              <a:gd name="connsiteY60" fmla="*/ 1036091 h 1273638"/>
              <a:gd name="connsiteX61" fmla="*/ 346502 w 1874077"/>
              <a:gd name="connsiteY61" fmla="*/ 933481 h 1273638"/>
              <a:gd name="connsiteX62" fmla="*/ 141097 w 1874077"/>
              <a:gd name="connsiteY62" fmla="*/ 916140 h 1273638"/>
              <a:gd name="connsiteX63" fmla="*/ 324110 w 1874077"/>
              <a:gd name="connsiteY63" fmla="*/ 822943 h 1273638"/>
              <a:gd name="connsiteX64" fmla="*/ 126099 w 1874077"/>
              <a:gd name="connsiteY64" fmla="*/ 766587 h 1273638"/>
              <a:gd name="connsiteX0" fmla="*/ 126099 w 1874077"/>
              <a:gd name="connsiteY0" fmla="*/ 766587 h 1273638"/>
              <a:gd name="connsiteX1" fmla="*/ 324110 w 1874077"/>
              <a:gd name="connsiteY1" fmla="*/ 710231 h 1273638"/>
              <a:gd name="connsiteX2" fmla="*/ 141097 w 1874077"/>
              <a:gd name="connsiteY2" fmla="*/ 617034 h 1273638"/>
              <a:gd name="connsiteX3" fmla="*/ 346502 w 1874077"/>
              <a:gd name="connsiteY3" fmla="*/ 599693 h 1273638"/>
              <a:gd name="connsiteX4" fmla="*/ 185530 w 1874077"/>
              <a:gd name="connsiteY4" fmla="*/ 473229 h 1273638"/>
              <a:gd name="connsiteX5" fmla="*/ 390431 w 1874077"/>
              <a:gd name="connsiteY5" fmla="*/ 495560 h 1273638"/>
              <a:gd name="connsiteX6" fmla="*/ 257679 w 1874077"/>
              <a:gd name="connsiteY6" fmla="*/ 340694 h 1273638"/>
              <a:gd name="connsiteX7" fmla="*/ 454205 w 1874077"/>
              <a:gd name="connsiteY7" fmla="*/ 401851 h 1273638"/>
              <a:gd name="connsiteX8" fmla="*/ 354776 w 1874077"/>
              <a:gd name="connsiteY8" fmla="*/ 224528 h 1273638"/>
              <a:gd name="connsiteX9" fmla="*/ 535376 w 1874077"/>
              <a:gd name="connsiteY9" fmla="*/ 322152 h 1273638"/>
              <a:gd name="connsiteX10" fmla="*/ 473089 w 1874077"/>
              <a:gd name="connsiteY10" fmla="*/ 129193 h 1273638"/>
              <a:gd name="connsiteX11" fmla="*/ 630817 w 1874077"/>
              <a:gd name="connsiteY11" fmla="*/ 259536 h 1273638"/>
              <a:gd name="connsiteX12" fmla="*/ 608073 w 1874077"/>
              <a:gd name="connsiteY12" fmla="*/ 58353 h 1273638"/>
              <a:gd name="connsiteX13" fmla="*/ 736874 w 1874077"/>
              <a:gd name="connsiteY13" fmla="*/ 216404 h 1273638"/>
              <a:gd name="connsiteX14" fmla="*/ 754535 w 1874077"/>
              <a:gd name="connsiteY14" fmla="*/ 14726 h 1273638"/>
              <a:gd name="connsiteX15" fmla="*/ 849455 w 1874077"/>
              <a:gd name="connsiteY15" fmla="*/ 194418 h 1273638"/>
              <a:gd name="connsiteX16" fmla="*/ 906852 w 1874077"/>
              <a:gd name="connsiteY16" fmla="*/ 0 h 1273638"/>
              <a:gd name="connsiteX17" fmla="*/ 964249 w 1874077"/>
              <a:gd name="connsiteY17" fmla="*/ 194418 h 1273638"/>
              <a:gd name="connsiteX18" fmla="*/ 1059169 w 1874077"/>
              <a:gd name="connsiteY18" fmla="*/ 14726 h 1273638"/>
              <a:gd name="connsiteX19" fmla="*/ 1076830 w 1874077"/>
              <a:gd name="connsiteY19" fmla="*/ 216404 h 1273638"/>
              <a:gd name="connsiteX20" fmla="*/ 1205631 w 1874077"/>
              <a:gd name="connsiteY20" fmla="*/ 58353 h 1273638"/>
              <a:gd name="connsiteX21" fmla="*/ 1182887 w 1874077"/>
              <a:gd name="connsiteY21" fmla="*/ 259536 h 1273638"/>
              <a:gd name="connsiteX22" fmla="*/ 1340615 w 1874077"/>
              <a:gd name="connsiteY22" fmla="*/ 129193 h 1273638"/>
              <a:gd name="connsiteX23" fmla="*/ 1278328 w 1874077"/>
              <a:gd name="connsiteY23" fmla="*/ 322152 h 1273638"/>
              <a:gd name="connsiteX24" fmla="*/ 1458928 w 1874077"/>
              <a:gd name="connsiteY24" fmla="*/ 224528 h 1273638"/>
              <a:gd name="connsiteX25" fmla="*/ 1359499 w 1874077"/>
              <a:gd name="connsiteY25" fmla="*/ 401851 h 1273638"/>
              <a:gd name="connsiteX26" fmla="*/ 1556025 w 1874077"/>
              <a:gd name="connsiteY26" fmla="*/ 340694 h 1273638"/>
              <a:gd name="connsiteX27" fmla="*/ 1423273 w 1874077"/>
              <a:gd name="connsiteY27" fmla="*/ 495560 h 1273638"/>
              <a:gd name="connsiteX28" fmla="*/ 1628174 w 1874077"/>
              <a:gd name="connsiteY28" fmla="*/ 473229 h 1273638"/>
              <a:gd name="connsiteX29" fmla="*/ 1467202 w 1874077"/>
              <a:gd name="connsiteY29" fmla="*/ 599693 h 1273638"/>
              <a:gd name="connsiteX30" fmla="*/ 1672607 w 1874077"/>
              <a:gd name="connsiteY30" fmla="*/ 617034 h 1273638"/>
              <a:gd name="connsiteX31" fmla="*/ 1489594 w 1874077"/>
              <a:gd name="connsiteY31" fmla="*/ 710231 h 1273638"/>
              <a:gd name="connsiteX32" fmla="*/ 1687605 w 1874077"/>
              <a:gd name="connsiteY32" fmla="*/ 766587 h 1273638"/>
              <a:gd name="connsiteX33" fmla="*/ 1489594 w 1874077"/>
              <a:gd name="connsiteY33" fmla="*/ 822943 h 1273638"/>
              <a:gd name="connsiteX34" fmla="*/ 1672607 w 1874077"/>
              <a:gd name="connsiteY34" fmla="*/ 916140 h 1273638"/>
              <a:gd name="connsiteX35" fmla="*/ 1467202 w 1874077"/>
              <a:gd name="connsiteY35" fmla="*/ 933481 h 1273638"/>
              <a:gd name="connsiteX36" fmla="*/ 1710337 w 1874077"/>
              <a:gd name="connsiteY36" fmla="*/ 1020189 h 1273638"/>
              <a:gd name="connsiteX37" fmla="*/ 1388818 w 1874077"/>
              <a:gd name="connsiteY37" fmla="*/ 1027013 h 1273638"/>
              <a:gd name="connsiteX38" fmla="*/ 1874077 w 1874077"/>
              <a:gd name="connsiteY38" fmla="*/ 1017551 h 1273638"/>
              <a:gd name="connsiteX39" fmla="*/ 1605989 w 1874077"/>
              <a:gd name="connsiteY39" fmla="*/ 964345 h 1273638"/>
              <a:gd name="connsiteX40" fmla="*/ 1729273 w 1874077"/>
              <a:gd name="connsiteY40" fmla="*/ 1014448 h 1273638"/>
              <a:gd name="connsiteX41" fmla="*/ 1487712 w 1874077"/>
              <a:gd name="connsiteY41" fmla="*/ 1028142 h 1273638"/>
              <a:gd name="connsiteX42" fmla="*/ 943050 w 1874077"/>
              <a:gd name="connsiteY42" fmla="*/ 1019667 h 1273638"/>
              <a:gd name="connsiteX43" fmla="*/ 1182887 w 1874077"/>
              <a:gd name="connsiteY43" fmla="*/ 1273638 h 1273638"/>
              <a:gd name="connsiteX44" fmla="*/ 874326 w 1874077"/>
              <a:gd name="connsiteY44" fmla="*/ 1021596 h 1273638"/>
              <a:gd name="connsiteX45" fmla="*/ 1174896 w 1874077"/>
              <a:gd name="connsiteY45" fmla="*/ 1027873 h 1273638"/>
              <a:gd name="connsiteX46" fmla="*/ 643051 w 1874077"/>
              <a:gd name="connsiteY46" fmla="*/ 1022817 h 1273638"/>
              <a:gd name="connsiteX47" fmla="*/ 513675 w 1874077"/>
              <a:gd name="connsiteY47" fmla="*/ 1036607 h 1273638"/>
              <a:gd name="connsiteX48" fmla="*/ 413871 w 1874077"/>
              <a:gd name="connsiteY48" fmla="*/ 1026941 h 1273638"/>
              <a:gd name="connsiteX49" fmla="*/ 441288 w 1874077"/>
              <a:gd name="connsiteY49" fmla="*/ 1118771 h 1273638"/>
              <a:gd name="connsiteX50" fmla="*/ 1377387 w 1874077"/>
              <a:gd name="connsiteY50" fmla="*/ 1030768 h 1273638"/>
              <a:gd name="connsiteX51" fmla="*/ 1333222 w 1874077"/>
              <a:gd name="connsiteY51" fmla="*/ 1019921 h 1273638"/>
              <a:gd name="connsiteX52" fmla="*/ 1275982 w 1874077"/>
              <a:gd name="connsiteY52" fmla="*/ 1024247 h 1273638"/>
              <a:gd name="connsiteX53" fmla="*/ 1229815 w 1874077"/>
              <a:gd name="connsiteY53" fmla="*/ 1024497 h 1273638"/>
              <a:gd name="connsiteX54" fmla="*/ 1143649 w 1874077"/>
              <a:gd name="connsiteY54" fmla="*/ 1030269 h 1273638"/>
              <a:gd name="connsiteX55" fmla="*/ 1107870 w 1874077"/>
              <a:gd name="connsiteY55" fmla="*/ 1033443 h 1273638"/>
              <a:gd name="connsiteX56" fmla="*/ 1035938 w 1874077"/>
              <a:gd name="connsiteY56" fmla="*/ 1033000 h 1273638"/>
              <a:gd name="connsiteX57" fmla="*/ 822616 w 1874077"/>
              <a:gd name="connsiteY57" fmla="*/ 1035908 h 1273638"/>
              <a:gd name="connsiteX58" fmla="*/ 710904 w 1874077"/>
              <a:gd name="connsiteY58" fmla="*/ 1036105 h 1273638"/>
              <a:gd name="connsiteX59" fmla="*/ 390431 w 1874077"/>
              <a:gd name="connsiteY59" fmla="*/ 1037614 h 1273638"/>
              <a:gd name="connsiteX60" fmla="*/ 0 w 1874077"/>
              <a:gd name="connsiteY60" fmla="*/ 1036091 h 1273638"/>
              <a:gd name="connsiteX61" fmla="*/ 346502 w 1874077"/>
              <a:gd name="connsiteY61" fmla="*/ 933481 h 1273638"/>
              <a:gd name="connsiteX62" fmla="*/ 141097 w 1874077"/>
              <a:gd name="connsiteY62" fmla="*/ 916140 h 1273638"/>
              <a:gd name="connsiteX63" fmla="*/ 324110 w 1874077"/>
              <a:gd name="connsiteY63" fmla="*/ 822943 h 1273638"/>
              <a:gd name="connsiteX64" fmla="*/ 126099 w 1874077"/>
              <a:gd name="connsiteY64" fmla="*/ 766587 h 1273638"/>
              <a:gd name="connsiteX0" fmla="*/ 126099 w 1874077"/>
              <a:gd name="connsiteY0" fmla="*/ 766587 h 1273638"/>
              <a:gd name="connsiteX1" fmla="*/ 324110 w 1874077"/>
              <a:gd name="connsiteY1" fmla="*/ 710231 h 1273638"/>
              <a:gd name="connsiteX2" fmla="*/ 141097 w 1874077"/>
              <a:gd name="connsiteY2" fmla="*/ 617034 h 1273638"/>
              <a:gd name="connsiteX3" fmla="*/ 346502 w 1874077"/>
              <a:gd name="connsiteY3" fmla="*/ 599693 h 1273638"/>
              <a:gd name="connsiteX4" fmla="*/ 185530 w 1874077"/>
              <a:gd name="connsiteY4" fmla="*/ 473229 h 1273638"/>
              <a:gd name="connsiteX5" fmla="*/ 390431 w 1874077"/>
              <a:gd name="connsiteY5" fmla="*/ 495560 h 1273638"/>
              <a:gd name="connsiteX6" fmla="*/ 257679 w 1874077"/>
              <a:gd name="connsiteY6" fmla="*/ 340694 h 1273638"/>
              <a:gd name="connsiteX7" fmla="*/ 454205 w 1874077"/>
              <a:gd name="connsiteY7" fmla="*/ 401851 h 1273638"/>
              <a:gd name="connsiteX8" fmla="*/ 354776 w 1874077"/>
              <a:gd name="connsiteY8" fmla="*/ 224528 h 1273638"/>
              <a:gd name="connsiteX9" fmla="*/ 535376 w 1874077"/>
              <a:gd name="connsiteY9" fmla="*/ 322152 h 1273638"/>
              <a:gd name="connsiteX10" fmla="*/ 473089 w 1874077"/>
              <a:gd name="connsiteY10" fmla="*/ 129193 h 1273638"/>
              <a:gd name="connsiteX11" fmla="*/ 630817 w 1874077"/>
              <a:gd name="connsiteY11" fmla="*/ 259536 h 1273638"/>
              <a:gd name="connsiteX12" fmla="*/ 608073 w 1874077"/>
              <a:gd name="connsiteY12" fmla="*/ 58353 h 1273638"/>
              <a:gd name="connsiteX13" fmla="*/ 736874 w 1874077"/>
              <a:gd name="connsiteY13" fmla="*/ 216404 h 1273638"/>
              <a:gd name="connsiteX14" fmla="*/ 754535 w 1874077"/>
              <a:gd name="connsiteY14" fmla="*/ 14726 h 1273638"/>
              <a:gd name="connsiteX15" fmla="*/ 849455 w 1874077"/>
              <a:gd name="connsiteY15" fmla="*/ 194418 h 1273638"/>
              <a:gd name="connsiteX16" fmla="*/ 906852 w 1874077"/>
              <a:gd name="connsiteY16" fmla="*/ 0 h 1273638"/>
              <a:gd name="connsiteX17" fmla="*/ 964249 w 1874077"/>
              <a:gd name="connsiteY17" fmla="*/ 194418 h 1273638"/>
              <a:gd name="connsiteX18" fmla="*/ 1059169 w 1874077"/>
              <a:gd name="connsiteY18" fmla="*/ 14726 h 1273638"/>
              <a:gd name="connsiteX19" fmla="*/ 1076830 w 1874077"/>
              <a:gd name="connsiteY19" fmla="*/ 216404 h 1273638"/>
              <a:gd name="connsiteX20" fmla="*/ 1205631 w 1874077"/>
              <a:gd name="connsiteY20" fmla="*/ 58353 h 1273638"/>
              <a:gd name="connsiteX21" fmla="*/ 1182887 w 1874077"/>
              <a:gd name="connsiteY21" fmla="*/ 259536 h 1273638"/>
              <a:gd name="connsiteX22" fmla="*/ 1340615 w 1874077"/>
              <a:gd name="connsiteY22" fmla="*/ 129193 h 1273638"/>
              <a:gd name="connsiteX23" fmla="*/ 1278328 w 1874077"/>
              <a:gd name="connsiteY23" fmla="*/ 322152 h 1273638"/>
              <a:gd name="connsiteX24" fmla="*/ 1458928 w 1874077"/>
              <a:gd name="connsiteY24" fmla="*/ 224528 h 1273638"/>
              <a:gd name="connsiteX25" fmla="*/ 1359499 w 1874077"/>
              <a:gd name="connsiteY25" fmla="*/ 401851 h 1273638"/>
              <a:gd name="connsiteX26" fmla="*/ 1556025 w 1874077"/>
              <a:gd name="connsiteY26" fmla="*/ 340694 h 1273638"/>
              <a:gd name="connsiteX27" fmla="*/ 1423273 w 1874077"/>
              <a:gd name="connsiteY27" fmla="*/ 495560 h 1273638"/>
              <a:gd name="connsiteX28" fmla="*/ 1628174 w 1874077"/>
              <a:gd name="connsiteY28" fmla="*/ 473229 h 1273638"/>
              <a:gd name="connsiteX29" fmla="*/ 1467202 w 1874077"/>
              <a:gd name="connsiteY29" fmla="*/ 599693 h 1273638"/>
              <a:gd name="connsiteX30" fmla="*/ 1672607 w 1874077"/>
              <a:gd name="connsiteY30" fmla="*/ 617034 h 1273638"/>
              <a:gd name="connsiteX31" fmla="*/ 1489594 w 1874077"/>
              <a:gd name="connsiteY31" fmla="*/ 710231 h 1273638"/>
              <a:gd name="connsiteX32" fmla="*/ 1687605 w 1874077"/>
              <a:gd name="connsiteY32" fmla="*/ 766587 h 1273638"/>
              <a:gd name="connsiteX33" fmla="*/ 1489594 w 1874077"/>
              <a:gd name="connsiteY33" fmla="*/ 822943 h 1273638"/>
              <a:gd name="connsiteX34" fmla="*/ 1672607 w 1874077"/>
              <a:gd name="connsiteY34" fmla="*/ 916140 h 1273638"/>
              <a:gd name="connsiteX35" fmla="*/ 1467202 w 1874077"/>
              <a:gd name="connsiteY35" fmla="*/ 933481 h 1273638"/>
              <a:gd name="connsiteX36" fmla="*/ 1710337 w 1874077"/>
              <a:gd name="connsiteY36" fmla="*/ 1020189 h 1273638"/>
              <a:gd name="connsiteX37" fmla="*/ 1388818 w 1874077"/>
              <a:gd name="connsiteY37" fmla="*/ 1027013 h 1273638"/>
              <a:gd name="connsiteX38" fmla="*/ 1874077 w 1874077"/>
              <a:gd name="connsiteY38" fmla="*/ 1017551 h 1273638"/>
              <a:gd name="connsiteX39" fmla="*/ 1537078 w 1874077"/>
              <a:gd name="connsiteY39" fmla="*/ 964345 h 1273638"/>
              <a:gd name="connsiteX40" fmla="*/ 1729273 w 1874077"/>
              <a:gd name="connsiteY40" fmla="*/ 1014448 h 1273638"/>
              <a:gd name="connsiteX41" fmla="*/ 1487712 w 1874077"/>
              <a:gd name="connsiteY41" fmla="*/ 1028142 h 1273638"/>
              <a:gd name="connsiteX42" fmla="*/ 943050 w 1874077"/>
              <a:gd name="connsiteY42" fmla="*/ 1019667 h 1273638"/>
              <a:gd name="connsiteX43" fmla="*/ 1182887 w 1874077"/>
              <a:gd name="connsiteY43" fmla="*/ 1273638 h 1273638"/>
              <a:gd name="connsiteX44" fmla="*/ 874326 w 1874077"/>
              <a:gd name="connsiteY44" fmla="*/ 1021596 h 1273638"/>
              <a:gd name="connsiteX45" fmla="*/ 1174896 w 1874077"/>
              <a:gd name="connsiteY45" fmla="*/ 1027873 h 1273638"/>
              <a:gd name="connsiteX46" fmla="*/ 643051 w 1874077"/>
              <a:gd name="connsiteY46" fmla="*/ 1022817 h 1273638"/>
              <a:gd name="connsiteX47" fmla="*/ 513675 w 1874077"/>
              <a:gd name="connsiteY47" fmla="*/ 1036607 h 1273638"/>
              <a:gd name="connsiteX48" fmla="*/ 413871 w 1874077"/>
              <a:gd name="connsiteY48" fmla="*/ 1026941 h 1273638"/>
              <a:gd name="connsiteX49" fmla="*/ 441288 w 1874077"/>
              <a:gd name="connsiteY49" fmla="*/ 1118771 h 1273638"/>
              <a:gd name="connsiteX50" fmla="*/ 1377387 w 1874077"/>
              <a:gd name="connsiteY50" fmla="*/ 1030768 h 1273638"/>
              <a:gd name="connsiteX51" fmla="*/ 1333222 w 1874077"/>
              <a:gd name="connsiteY51" fmla="*/ 1019921 h 1273638"/>
              <a:gd name="connsiteX52" fmla="*/ 1275982 w 1874077"/>
              <a:gd name="connsiteY52" fmla="*/ 1024247 h 1273638"/>
              <a:gd name="connsiteX53" fmla="*/ 1229815 w 1874077"/>
              <a:gd name="connsiteY53" fmla="*/ 1024497 h 1273638"/>
              <a:gd name="connsiteX54" fmla="*/ 1143649 w 1874077"/>
              <a:gd name="connsiteY54" fmla="*/ 1030269 h 1273638"/>
              <a:gd name="connsiteX55" fmla="*/ 1107870 w 1874077"/>
              <a:gd name="connsiteY55" fmla="*/ 1033443 h 1273638"/>
              <a:gd name="connsiteX56" fmla="*/ 1035938 w 1874077"/>
              <a:gd name="connsiteY56" fmla="*/ 1033000 h 1273638"/>
              <a:gd name="connsiteX57" fmla="*/ 822616 w 1874077"/>
              <a:gd name="connsiteY57" fmla="*/ 1035908 h 1273638"/>
              <a:gd name="connsiteX58" fmla="*/ 710904 w 1874077"/>
              <a:gd name="connsiteY58" fmla="*/ 1036105 h 1273638"/>
              <a:gd name="connsiteX59" fmla="*/ 390431 w 1874077"/>
              <a:gd name="connsiteY59" fmla="*/ 1037614 h 1273638"/>
              <a:gd name="connsiteX60" fmla="*/ 0 w 1874077"/>
              <a:gd name="connsiteY60" fmla="*/ 1036091 h 1273638"/>
              <a:gd name="connsiteX61" fmla="*/ 346502 w 1874077"/>
              <a:gd name="connsiteY61" fmla="*/ 933481 h 1273638"/>
              <a:gd name="connsiteX62" fmla="*/ 141097 w 1874077"/>
              <a:gd name="connsiteY62" fmla="*/ 916140 h 1273638"/>
              <a:gd name="connsiteX63" fmla="*/ 324110 w 1874077"/>
              <a:gd name="connsiteY63" fmla="*/ 822943 h 1273638"/>
              <a:gd name="connsiteX64" fmla="*/ 126099 w 1874077"/>
              <a:gd name="connsiteY64" fmla="*/ 766587 h 1273638"/>
              <a:gd name="connsiteX0" fmla="*/ 126099 w 1874077"/>
              <a:gd name="connsiteY0" fmla="*/ 766587 h 1273638"/>
              <a:gd name="connsiteX1" fmla="*/ 324110 w 1874077"/>
              <a:gd name="connsiteY1" fmla="*/ 710231 h 1273638"/>
              <a:gd name="connsiteX2" fmla="*/ 141097 w 1874077"/>
              <a:gd name="connsiteY2" fmla="*/ 617034 h 1273638"/>
              <a:gd name="connsiteX3" fmla="*/ 346502 w 1874077"/>
              <a:gd name="connsiteY3" fmla="*/ 599693 h 1273638"/>
              <a:gd name="connsiteX4" fmla="*/ 185530 w 1874077"/>
              <a:gd name="connsiteY4" fmla="*/ 473229 h 1273638"/>
              <a:gd name="connsiteX5" fmla="*/ 390431 w 1874077"/>
              <a:gd name="connsiteY5" fmla="*/ 495560 h 1273638"/>
              <a:gd name="connsiteX6" fmla="*/ 257679 w 1874077"/>
              <a:gd name="connsiteY6" fmla="*/ 340694 h 1273638"/>
              <a:gd name="connsiteX7" fmla="*/ 454205 w 1874077"/>
              <a:gd name="connsiteY7" fmla="*/ 401851 h 1273638"/>
              <a:gd name="connsiteX8" fmla="*/ 354776 w 1874077"/>
              <a:gd name="connsiteY8" fmla="*/ 224528 h 1273638"/>
              <a:gd name="connsiteX9" fmla="*/ 535376 w 1874077"/>
              <a:gd name="connsiteY9" fmla="*/ 322152 h 1273638"/>
              <a:gd name="connsiteX10" fmla="*/ 473089 w 1874077"/>
              <a:gd name="connsiteY10" fmla="*/ 129193 h 1273638"/>
              <a:gd name="connsiteX11" fmla="*/ 630817 w 1874077"/>
              <a:gd name="connsiteY11" fmla="*/ 259536 h 1273638"/>
              <a:gd name="connsiteX12" fmla="*/ 608073 w 1874077"/>
              <a:gd name="connsiteY12" fmla="*/ 58353 h 1273638"/>
              <a:gd name="connsiteX13" fmla="*/ 736874 w 1874077"/>
              <a:gd name="connsiteY13" fmla="*/ 216404 h 1273638"/>
              <a:gd name="connsiteX14" fmla="*/ 754535 w 1874077"/>
              <a:gd name="connsiteY14" fmla="*/ 14726 h 1273638"/>
              <a:gd name="connsiteX15" fmla="*/ 849455 w 1874077"/>
              <a:gd name="connsiteY15" fmla="*/ 194418 h 1273638"/>
              <a:gd name="connsiteX16" fmla="*/ 906852 w 1874077"/>
              <a:gd name="connsiteY16" fmla="*/ 0 h 1273638"/>
              <a:gd name="connsiteX17" fmla="*/ 964249 w 1874077"/>
              <a:gd name="connsiteY17" fmla="*/ 194418 h 1273638"/>
              <a:gd name="connsiteX18" fmla="*/ 1059169 w 1874077"/>
              <a:gd name="connsiteY18" fmla="*/ 14726 h 1273638"/>
              <a:gd name="connsiteX19" fmla="*/ 1076830 w 1874077"/>
              <a:gd name="connsiteY19" fmla="*/ 216404 h 1273638"/>
              <a:gd name="connsiteX20" fmla="*/ 1205631 w 1874077"/>
              <a:gd name="connsiteY20" fmla="*/ 58353 h 1273638"/>
              <a:gd name="connsiteX21" fmla="*/ 1182887 w 1874077"/>
              <a:gd name="connsiteY21" fmla="*/ 259536 h 1273638"/>
              <a:gd name="connsiteX22" fmla="*/ 1340615 w 1874077"/>
              <a:gd name="connsiteY22" fmla="*/ 129193 h 1273638"/>
              <a:gd name="connsiteX23" fmla="*/ 1278328 w 1874077"/>
              <a:gd name="connsiteY23" fmla="*/ 322152 h 1273638"/>
              <a:gd name="connsiteX24" fmla="*/ 1458928 w 1874077"/>
              <a:gd name="connsiteY24" fmla="*/ 224528 h 1273638"/>
              <a:gd name="connsiteX25" fmla="*/ 1359499 w 1874077"/>
              <a:gd name="connsiteY25" fmla="*/ 401851 h 1273638"/>
              <a:gd name="connsiteX26" fmla="*/ 1556025 w 1874077"/>
              <a:gd name="connsiteY26" fmla="*/ 340694 h 1273638"/>
              <a:gd name="connsiteX27" fmla="*/ 1423273 w 1874077"/>
              <a:gd name="connsiteY27" fmla="*/ 495560 h 1273638"/>
              <a:gd name="connsiteX28" fmla="*/ 1628174 w 1874077"/>
              <a:gd name="connsiteY28" fmla="*/ 473229 h 1273638"/>
              <a:gd name="connsiteX29" fmla="*/ 1467202 w 1874077"/>
              <a:gd name="connsiteY29" fmla="*/ 599693 h 1273638"/>
              <a:gd name="connsiteX30" fmla="*/ 1672607 w 1874077"/>
              <a:gd name="connsiteY30" fmla="*/ 617034 h 1273638"/>
              <a:gd name="connsiteX31" fmla="*/ 1489594 w 1874077"/>
              <a:gd name="connsiteY31" fmla="*/ 710231 h 1273638"/>
              <a:gd name="connsiteX32" fmla="*/ 1687605 w 1874077"/>
              <a:gd name="connsiteY32" fmla="*/ 766587 h 1273638"/>
              <a:gd name="connsiteX33" fmla="*/ 1489594 w 1874077"/>
              <a:gd name="connsiteY33" fmla="*/ 822943 h 1273638"/>
              <a:gd name="connsiteX34" fmla="*/ 1672607 w 1874077"/>
              <a:gd name="connsiteY34" fmla="*/ 916140 h 1273638"/>
              <a:gd name="connsiteX35" fmla="*/ 1467202 w 1874077"/>
              <a:gd name="connsiteY35" fmla="*/ 933481 h 1273638"/>
              <a:gd name="connsiteX36" fmla="*/ 1712987 w 1874077"/>
              <a:gd name="connsiteY36" fmla="*/ 1028141 h 1273638"/>
              <a:gd name="connsiteX37" fmla="*/ 1388818 w 1874077"/>
              <a:gd name="connsiteY37" fmla="*/ 1027013 h 1273638"/>
              <a:gd name="connsiteX38" fmla="*/ 1874077 w 1874077"/>
              <a:gd name="connsiteY38" fmla="*/ 1017551 h 1273638"/>
              <a:gd name="connsiteX39" fmla="*/ 1537078 w 1874077"/>
              <a:gd name="connsiteY39" fmla="*/ 964345 h 1273638"/>
              <a:gd name="connsiteX40" fmla="*/ 1729273 w 1874077"/>
              <a:gd name="connsiteY40" fmla="*/ 1014448 h 1273638"/>
              <a:gd name="connsiteX41" fmla="*/ 1487712 w 1874077"/>
              <a:gd name="connsiteY41" fmla="*/ 1028142 h 1273638"/>
              <a:gd name="connsiteX42" fmla="*/ 943050 w 1874077"/>
              <a:gd name="connsiteY42" fmla="*/ 1019667 h 1273638"/>
              <a:gd name="connsiteX43" fmla="*/ 1182887 w 1874077"/>
              <a:gd name="connsiteY43" fmla="*/ 1273638 h 1273638"/>
              <a:gd name="connsiteX44" fmla="*/ 874326 w 1874077"/>
              <a:gd name="connsiteY44" fmla="*/ 1021596 h 1273638"/>
              <a:gd name="connsiteX45" fmla="*/ 1174896 w 1874077"/>
              <a:gd name="connsiteY45" fmla="*/ 1027873 h 1273638"/>
              <a:gd name="connsiteX46" fmla="*/ 643051 w 1874077"/>
              <a:gd name="connsiteY46" fmla="*/ 1022817 h 1273638"/>
              <a:gd name="connsiteX47" fmla="*/ 513675 w 1874077"/>
              <a:gd name="connsiteY47" fmla="*/ 1036607 h 1273638"/>
              <a:gd name="connsiteX48" fmla="*/ 413871 w 1874077"/>
              <a:gd name="connsiteY48" fmla="*/ 1026941 h 1273638"/>
              <a:gd name="connsiteX49" fmla="*/ 441288 w 1874077"/>
              <a:gd name="connsiteY49" fmla="*/ 1118771 h 1273638"/>
              <a:gd name="connsiteX50" fmla="*/ 1377387 w 1874077"/>
              <a:gd name="connsiteY50" fmla="*/ 1030768 h 1273638"/>
              <a:gd name="connsiteX51" fmla="*/ 1333222 w 1874077"/>
              <a:gd name="connsiteY51" fmla="*/ 1019921 h 1273638"/>
              <a:gd name="connsiteX52" fmla="*/ 1275982 w 1874077"/>
              <a:gd name="connsiteY52" fmla="*/ 1024247 h 1273638"/>
              <a:gd name="connsiteX53" fmla="*/ 1229815 w 1874077"/>
              <a:gd name="connsiteY53" fmla="*/ 1024497 h 1273638"/>
              <a:gd name="connsiteX54" fmla="*/ 1143649 w 1874077"/>
              <a:gd name="connsiteY54" fmla="*/ 1030269 h 1273638"/>
              <a:gd name="connsiteX55" fmla="*/ 1107870 w 1874077"/>
              <a:gd name="connsiteY55" fmla="*/ 1033443 h 1273638"/>
              <a:gd name="connsiteX56" fmla="*/ 1035938 w 1874077"/>
              <a:gd name="connsiteY56" fmla="*/ 1033000 h 1273638"/>
              <a:gd name="connsiteX57" fmla="*/ 822616 w 1874077"/>
              <a:gd name="connsiteY57" fmla="*/ 1035908 h 1273638"/>
              <a:gd name="connsiteX58" fmla="*/ 710904 w 1874077"/>
              <a:gd name="connsiteY58" fmla="*/ 1036105 h 1273638"/>
              <a:gd name="connsiteX59" fmla="*/ 390431 w 1874077"/>
              <a:gd name="connsiteY59" fmla="*/ 1037614 h 1273638"/>
              <a:gd name="connsiteX60" fmla="*/ 0 w 1874077"/>
              <a:gd name="connsiteY60" fmla="*/ 1036091 h 1273638"/>
              <a:gd name="connsiteX61" fmla="*/ 346502 w 1874077"/>
              <a:gd name="connsiteY61" fmla="*/ 933481 h 1273638"/>
              <a:gd name="connsiteX62" fmla="*/ 141097 w 1874077"/>
              <a:gd name="connsiteY62" fmla="*/ 916140 h 1273638"/>
              <a:gd name="connsiteX63" fmla="*/ 324110 w 1874077"/>
              <a:gd name="connsiteY63" fmla="*/ 822943 h 1273638"/>
              <a:gd name="connsiteX64" fmla="*/ 126099 w 1874077"/>
              <a:gd name="connsiteY64" fmla="*/ 766587 h 1273638"/>
              <a:gd name="connsiteX0" fmla="*/ 126099 w 1874077"/>
              <a:gd name="connsiteY0" fmla="*/ 766587 h 1118771"/>
              <a:gd name="connsiteX1" fmla="*/ 324110 w 1874077"/>
              <a:gd name="connsiteY1" fmla="*/ 710231 h 1118771"/>
              <a:gd name="connsiteX2" fmla="*/ 141097 w 1874077"/>
              <a:gd name="connsiteY2" fmla="*/ 617034 h 1118771"/>
              <a:gd name="connsiteX3" fmla="*/ 346502 w 1874077"/>
              <a:gd name="connsiteY3" fmla="*/ 599693 h 1118771"/>
              <a:gd name="connsiteX4" fmla="*/ 185530 w 1874077"/>
              <a:gd name="connsiteY4" fmla="*/ 473229 h 1118771"/>
              <a:gd name="connsiteX5" fmla="*/ 390431 w 1874077"/>
              <a:gd name="connsiteY5" fmla="*/ 495560 h 1118771"/>
              <a:gd name="connsiteX6" fmla="*/ 257679 w 1874077"/>
              <a:gd name="connsiteY6" fmla="*/ 340694 h 1118771"/>
              <a:gd name="connsiteX7" fmla="*/ 454205 w 1874077"/>
              <a:gd name="connsiteY7" fmla="*/ 401851 h 1118771"/>
              <a:gd name="connsiteX8" fmla="*/ 354776 w 1874077"/>
              <a:gd name="connsiteY8" fmla="*/ 224528 h 1118771"/>
              <a:gd name="connsiteX9" fmla="*/ 535376 w 1874077"/>
              <a:gd name="connsiteY9" fmla="*/ 322152 h 1118771"/>
              <a:gd name="connsiteX10" fmla="*/ 473089 w 1874077"/>
              <a:gd name="connsiteY10" fmla="*/ 129193 h 1118771"/>
              <a:gd name="connsiteX11" fmla="*/ 630817 w 1874077"/>
              <a:gd name="connsiteY11" fmla="*/ 259536 h 1118771"/>
              <a:gd name="connsiteX12" fmla="*/ 608073 w 1874077"/>
              <a:gd name="connsiteY12" fmla="*/ 58353 h 1118771"/>
              <a:gd name="connsiteX13" fmla="*/ 736874 w 1874077"/>
              <a:gd name="connsiteY13" fmla="*/ 216404 h 1118771"/>
              <a:gd name="connsiteX14" fmla="*/ 754535 w 1874077"/>
              <a:gd name="connsiteY14" fmla="*/ 14726 h 1118771"/>
              <a:gd name="connsiteX15" fmla="*/ 849455 w 1874077"/>
              <a:gd name="connsiteY15" fmla="*/ 194418 h 1118771"/>
              <a:gd name="connsiteX16" fmla="*/ 906852 w 1874077"/>
              <a:gd name="connsiteY16" fmla="*/ 0 h 1118771"/>
              <a:gd name="connsiteX17" fmla="*/ 964249 w 1874077"/>
              <a:gd name="connsiteY17" fmla="*/ 194418 h 1118771"/>
              <a:gd name="connsiteX18" fmla="*/ 1059169 w 1874077"/>
              <a:gd name="connsiteY18" fmla="*/ 14726 h 1118771"/>
              <a:gd name="connsiteX19" fmla="*/ 1076830 w 1874077"/>
              <a:gd name="connsiteY19" fmla="*/ 216404 h 1118771"/>
              <a:gd name="connsiteX20" fmla="*/ 1205631 w 1874077"/>
              <a:gd name="connsiteY20" fmla="*/ 58353 h 1118771"/>
              <a:gd name="connsiteX21" fmla="*/ 1182887 w 1874077"/>
              <a:gd name="connsiteY21" fmla="*/ 259536 h 1118771"/>
              <a:gd name="connsiteX22" fmla="*/ 1340615 w 1874077"/>
              <a:gd name="connsiteY22" fmla="*/ 129193 h 1118771"/>
              <a:gd name="connsiteX23" fmla="*/ 1278328 w 1874077"/>
              <a:gd name="connsiteY23" fmla="*/ 322152 h 1118771"/>
              <a:gd name="connsiteX24" fmla="*/ 1458928 w 1874077"/>
              <a:gd name="connsiteY24" fmla="*/ 224528 h 1118771"/>
              <a:gd name="connsiteX25" fmla="*/ 1359499 w 1874077"/>
              <a:gd name="connsiteY25" fmla="*/ 401851 h 1118771"/>
              <a:gd name="connsiteX26" fmla="*/ 1556025 w 1874077"/>
              <a:gd name="connsiteY26" fmla="*/ 340694 h 1118771"/>
              <a:gd name="connsiteX27" fmla="*/ 1423273 w 1874077"/>
              <a:gd name="connsiteY27" fmla="*/ 495560 h 1118771"/>
              <a:gd name="connsiteX28" fmla="*/ 1628174 w 1874077"/>
              <a:gd name="connsiteY28" fmla="*/ 473229 h 1118771"/>
              <a:gd name="connsiteX29" fmla="*/ 1467202 w 1874077"/>
              <a:gd name="connsiteY29" fmla="*/ 599693 h 1118771"/>
              <a:gd name="connsiteX30" fmla="*/ 1672607 w 1874077"/>
              <a:gd name="connsiteY30" fmla="*/ 617034 h 1118771"/>
              <a:gd name="connsiteX31" fmla="*/ 1489594 w 1874077"/>
              <a:gd name="connsiteY31" fmla="*/ 710231 h 1118771"/>
              <a:gd name="connsiteX32" fmla="*/ 1687605 w 1874077"/>
              <a:gd name="connsiteY32" fmla="*/ 766587 h 1118771"/>
              <a:gd name="connsiteX33" fmla="*/ 1489594 w 1874077"/>
              <a:gd name="connsiteY33" fmla="*/ 822943 h 1118771"/>
              <a:gd name="connsiteX34" fmla="*/ 1672607 w 1874077"/>
              <a:gd name="connsiteY34" fmla="*/ 916140 h 1118771"/>
              <a:gd name="connsiteX35" fmla="*/ 1467202 w 1874077"/>
              <a:gd name="connsiteY35" fmla="*/ 933481 h 1118771"/>
              <a:gd name="connsiteX36" fmla="*/ 1712987 w 1874077"/>
              <a:gd name="connsiteY36" fmla="*/ 1028141 h 1118771"/>
              <a:gd name="connsiteX37" fmla="*/ 1388818 w 1874077"/>
              <a:gd name="connsiteY37" fmla="*/ 1027013 h 1118771"/>
              <a:gd name="connsiteX38" fmla="*/ 1874077 w 1874077"/>
              <a:gd name="connsiteY38" fmla="*/ 1017551 h 1118771"/>
              <a:gd name="connsiteX39" fmla="*/ 1537078 w 1874077"/>
              <a:gd name="connsiteY39" fmla="*/ 964345 h 1118771"/>
              <a:gd name="connsiteX40" fmla="*/ 1729273 w 1874077"/>
              <a:gd name="connsiteY40" fmla="*/ 1014448 h 1118771"/>
              <a:gd name="connsiteX41" fmla="*/ 1487712 w 1874077"/>
              <a:gd name="connsiteY41" fmla="*/ 1028142 h 1118771"/>
              <a:gd name="connsiteX42" fmla="*/ 943050 w 1874077"/>
              <a:gd name="connsiteY42" fmla="*/ 1019667 h 1118771"/>
              <a:gd name="connsiteX43" fmla="*/ 766769 w 1874077"/>
              <a:gd name="connsiteY43" fmla="*/ 1037750 h 1118771"/>
              <a:gd name="connsiteX44" fmla="*/ 874326 w 1874077"/>
              <a:gd name="connsiteY44" fmla="*/ 1021596 h 1118771"/>
              <a:gd name="connsiteX45" fmla="*/ 1174896 w 1874077"/>
              <a:gd name="connsiteY45" fmla="*/ 1027873 h 1118771"/>
              <a:gd name="connsiteX46" fmla="*/ 643051 w 1874077"/>
              <a:gd name="connsiteY46" fmla="*/ 1022817 h 1118771"/>
              <a:gd name="connsiteX47" fmla="*/ 513675 w 1874077"/>
              <a:gd name="connsiteY47" fmla="*/ 1036607 h 1118771"/>
              <a:gd name="connsiteX48" fmla="*/ 413871 w 1874077"/>
              <a:gd name="connsiteY48" fmla="*/ 1026941 h 1118771"/>
              <a:gd name="connsiteX49" fmla="*/ 441288 w 1874077"/>
              <a:gd name="connsiteY49" fmla="*/ 1118771 h 1118771"/>
              <a:gd name="connsiteX50" fmla="*/ 1377387 w 1874077"/>
              <a:gd name="connsiteY50" fmla="*/ 1030768 h 1118771"/>
              <a:gd name="connsiteX51" fmla="*/ 1333222 w 1874077"/>
              <a:gd name="connsiteY51" fmla="*/ 1019921 h 1118771"/>
              <a:gd name="connsiteX52" fmla="*/ 1275982 w 1874077"/>
              <a:gd name="connsiteY52" fmla="*/ 1024247 h 1118771"/>
              <a:gd name="connsiteX53" fmla="*/ 1229815 w 1874077"/>
              <a:gd name="connsiteY53" fmla="*/ 1024497 h 1118771"/>
              <a:gd name="connsiteX54" fmla="*/ 1143649 w 1874077"/>
              <a:gd name="connsiteY54" fmla="*/ 1030269 h 1118771"/>
              <a:gd name="connsiteX55" fmla="*/ 1107870 w 1874077"/>
              <a:gd name="connsiteY55" fmla="*/ 1033443 h 1118771"/>
              <a:gd name="connsiteX56" fmla="*/ 1035938 w 1874077"/>
              <a:gd name="connsiteY56" fmla="*/ 1033000 h 1118771"/>
              <a:gd name="connsiteX57" fmla="*/ 822616 w 1874077"/>
              <a:gd name="connsiteY57" fmla="*/ 1035908 h 1118771"/>
              <a:gd name="connsiteX58" fmla="*/ 710904 w 1874077"/>
              <a:gd name="connsiteY58" fmla="*/ 1036105 h 1118771"/>
              <a:gd name="connsiteX59" fmla="*/ 390431 w 1874077"/>
              <a:gd name="connsiteY59" fmla="*/ 1037614 h 1118771"/>
              <a:gd name="connsiteX60" fmla="*/ 0 w 1874077"/>
              <a:gd name="connsiteY60" fmla="*/ 1036091 h 1118771"/>
              <a:gd name="connsiteX61" fmla="*/ 346502 w 1874077"/>
              <a:gd name="connsiteY61" fmla="*/ 933481 h 1118771"/>
              <a:gd name="connsiteX62" fmla="*/ 141097 w 1874077"/>
              <a:gd name="connsiteY62" fmla="*/ 916140 h 1118771"/>
              <a:gd name="connsiteX63" fmla="*/ 324110 w 1874077"/>
              <a:gd name="connsiteY63" fmla="*/ 822943 h 1118771"/>
              <a:gd name="connsiteX64" fmla="*/ 126099 w 1874077"/>
              <a:gd name="connsiteY64" fmla="*/ 766587 h 1118771"/>
              <a:gd name="connsiteX0" fmla="*/ 126099 w 1874077"/>
              <a:gd name="connsiteY0" fmla="*/ 766587 h 1039258"/>
              <a:gd name="connsiteX1" fmla="*/ 324110 w 1874077"/>
              <a:gd name="connsiteY1" fmla="*/ 710231 h 1039258"/>
              <a:gd name="connsiteX2" fmla="*/ 141097 w 1874077"/>
              <a:gd name="connsiteY2" fmla="*/ 617034 h 1039258"/>
              <a:gd name="connsiteX3" fmla="*/ 346502 w 1874077"/>
              <a:gd name="connsiteY3" fmla="*/ 599693 h 1039258"/>
              <a:gd name="connsiteX4" fmla="*/ 185530 w 1874077"/>
              <a:gd name="connsiteY4" fmla="*/ 473229 h 1039258"/>
              <a:gd name="connsiteX5" fmla="*/ 390431 w 1874077"/>
              <a:gd name="connsiteY5" fmla="*/ 495560 h 1039258"/>
              <a:gd name="connsiteX6" fmla="*/ 257679 w 1874077"/>
              <a:gd name="connsiteY6" fmla="*/ 340694 h 1039258"/>
              <a:gd name="connsiteX7" fmla="*/ 454205 w 1874077"/>
              <a:gd name="connsiteY7" fmla="*/ 401851 h 1039258"/>
              <a:gd name="connsiteX8" fmla="*/ 354776 w 1874077"/>
              <a:gd name="connsiteY8" fmla="*/ 224528 h 1039258"/>
              <a:gd name="connsiteX9" fmla="*/ 535376 w 1874077"/>
              <a:gd name="connsiteY9" fmla="*/ 322152 h 1039258"/>
              <a:gd name="connsiteX10" fmla="*/ 473089 w 1874077"/>
              <a:gd name="connsiteY10" fmla="*/ 129193 h 1039258"/>
              <a:gd name="connsiteX11" fmla="*/ 630817 w 1874077"/>
              <a:gd name="connsiteY11" fmla="*/ 259536 h 1039258"/>
              <a:gd name="connsiteX12" fmla="*/ 608073 w 1874077"/>
              <a:gd name="connsiteY12" fmla="*/ 58353 h 1039258"/>
              <a:gd name="connsiteX13" fmla="*/ 736874 w 1874077"/>
              <a:gd name="connsiteY13" fmla="*/ 216404 h 1039258"/>
              <a:gd name="connsiteX14" fmla="*/ 754535 w 1874077"/>
              <a:gd name="connsiteY14" fmla="*/ 14726 h 1039258"/>
              <a:gd name="connsiteX15" fmla="*/ 849455 w 1874077"/>
              <a:gd name="connsiteY15" fmla="*/ 194418 h 1039258"/>
              <a:gd name="connsiteX16" fmla="*/ 906852 w 1874077"/>
              <a:gd name="connsiteY16" fmla="*/ 0 h 1039258"/>
              <a:gd name="connsiteX17" fmla="*/ 964249 w 1874077"/>
              <a:gd name="connsiteY17" fmla="*/ 194418 h 1039258"/>
              <a:gd name="connsiteX18" fmla="*/ 1059169 w 1874077"/>
              <a:gd name="connsiteY18" fmla="*/ 14726 h 1039258"/>
              <a:gd name="connsiteX19" fmla="*/ 1076830 w 1874077"/>
              <a:gd name="connsiteY19" fmla="*/ 216404 h 1039258"/>
              <a:gd name="connsiteX20" fmla="*/ 1205631 w 1874077"/>
              <a:gd name="connsiteY20" fmla="*/ 58353 h 1039258"/>
              <a:gd name="connsiteX21" fmla="*/ 1182887 w 1874077"/>
              <a:gd name="connsiteY21" fmla="*/ 259536 h 1039258"/>
              <a:gd name="connsiteX22" fmla="*/ 1340615 w 1874077"/>
              <a:gd name="connsiteY22" fmla="*/ 129193 h 1039258"/>
              <a:gd name="connsiteX23" fmla="*/ 1278328 w 1874077"/>
              <a:gd name="connsiteY23" fmla="*/ 322152 h 1039258"/>
              <a:gd name="connsiteX24" fmla="*/ 1458928 w 1874077"/>
              <a:gd name="connsiteY24" fmla="*/ 224528 h 1039258"/>
              <a:gd name="connsiteX25" fmla="*/ 1359499 w 1874077"/>
              <a:gd name="connsiteY25" fmla="*/ 401851 h 1039258"/>
              <a:gd name="connsiteX26" fmla="*/ 1556025 w 1874077"/>
              <a:gd name="connsiteY26" fmla="*/ 340694 h 1039258"/>
              <a:gd name="connsiteX27" fmla="*/ 1423273 w 1874077"/>
              <a:gd name="connsiteY27" fmla="*/ 495560 h 1039258"/>
              <a:gd name="connsiteX28" fmla="*/ 1628174 w 1874077"/>
              <a:gd name="connsiteY28" fmla="*/ 473229 h 1039258"/>
              <a:gd name="connsiteX29" fmla="*/ 1467202 w 1874077"/>
              <a:gd name="connsiteY29" fmla="*/ 599693 h 1039258"/>
              <a:gd name="connsiteX30" fmla="*/ 1672607 w 1874077"/>
              <a:gd name="connsiteY30" fmla="*/ 617034 h 1039258"/>
              <a:gd name="connsiteX31" fmla="*/ 1489594 w 1874077"/>
              <a:gd name="connsiteY31" fmla="*/ 710231 h 1039258"/>
              <a:gd name="connsiteX32" fmla="*/ 1687605 w 1874077"/>
              <a:gd name="connsiteY32" fmla="*/ 766587 h 1039258"/>
              <a:gd name="connsiteX33" fmla="*/ 1489594 w 1874077"/>
              <a:gd name="connsiteY33" fmla="*/ 822943 h 1039258"/>
              <a:gd name="connsiteX34" fmla="*/ 1672607 w 1874077"/>
              <a:gd name="connsiteY34" fmla="*/ 916140 h 1039258"/>
              <a:gd name="connsiteX35" fmla="*/ 1467202 w 1874077"/>
              <a:gd name="connsiteY35" fmla="*/ 933481 h 1039258"/>
              <a:gd name="connsiteX36" fmla="*/ 1712987 w 1874077"/>
              <a:gd name="connsiteY36" fmla="*/ 1028141 h 1039258"/>
              <a:gd name="connsiteX37" fmla="*/ 1388818 w 1874077"/>
              <a:gd name="connsiteY37" fmla="*/ 1027013 h 1039258"/>
              <a:gd name="connsiteX38" fmla="*/ 1874077 w 1874077"/>
              <a:gd name="connsiteY38" fmla="*/ 1017551 h 1039258"/>
              <a:gd name="connsiteX39" fmla="*/ 1537078 w 1874077"/>
              <a:gd name="connsiteY39" fmla="*/ 964345 h 1039258"/>
              <a:gd name="connsiteX40" fmla="*/ 1729273 w 1874077"/>
              <a:gd name="connsiteY40" fmla="*/ 1014448 h 1039258"/>
              <a:gd name="connsiteX41" fmla="*/ 1487712 w 1874077"/>
              <a:gd name="connsiteY41" fmla="*/ 1028142 h 1039258"/>
              <a:gd name="connsiteX42" fmla="*/ 943050 w 1874077"/>
              <a:gd name="connsiteY42" fmla="*/ 1019667 h 1039258"/>
              <a:gd name="connsiteX43" fmla="*/ 766769 w 1874077"/>
              <a:gd name="connsiteY43" fmla="*/ 1037750 h 1039258"/>
              <a:gd name="connsiteX44" fmla="*/ 874326 w 1874077"/>
              <a:gd name="connsiteY44" fmla="*/ 1021596 h 1039258"/>
              <a:gd name="connsiteX45" fmla="*/ 1174896 w 1874077"/>
              <a:gd name="connsiteY45" fmla="*/ 1027873 h 1039258"/>
              <a:gd name="connsiteX46" fmla="*/ 643051 w 1874077"/>
              <a:gd name="connsiteY46" fmla="*/ 1022817 h 1039258"/>
              <a:gd name="connsiteX47" fmla="*/ 513675 w 1874077"/>
              <a:gd name="connsiteY47" fmla="*/ 1036607 h 1039258"/>
              <a:gd name="connsiteX48" fmla="*/ 413871 w 1874077"/>
              <a:gd name="connsiteY48" fmla="*/ 1026941 h 1039258"/>
              <a:gd name="connsiteX49" fmla="*/ 287563 w 1874077"/>
              <a:gd name="connsiteY49" fmla="*/ 1039258 h 1039258"/>
              <a:gd name="connsiteX50" fmla="*/ 1377387 w 1874077"/>
              <a:gd name="connsiteY50" fmla="*/ 1030768 h 1039258"/>
              <a:gd name="connsiteX51" fmla="*/ 1333222 w 1874077"/>
              <a:gd name="connsiteY51" fmla="*/ 1019921 h 1039258"/>
              <a:gd name="connsiteX52" fmla="*/ 1275982 w 1874077"/>
              <a:gd name="connsiteY52" fmla="*/ 1024247 h 1039258"/>
              <a:gd name="connsiteX53" fmla="*/ 1229815 w 1874077"/>
              <a:gd name="connsiteY53" fmla="*/ 1024497 h 1039258"/>
              <a:gd name="connsiteX54" fmla="*/ 1143649 w 1874077"/>
              <a:gd name="connsiteY54" fmla="*/ 1030269 h 1039258"/>
              <a:gd name="connsiteX55" fmla="*/ 1107870 w 1874077"/>
              <a:gd name="connsiteY55" fmla="*/ 1033443 h 1039258"/>
              <a:gd name="connsiteX56" fmla="*/ 1035938 w 1874077"/>
              <a:gd name="connsiteY56" fmla="*/ 1033000 h 1039258"/>
              <a:gd name="connsiteX57" fmla="*/ 822616 w 1874077"/>
              <a:gd name="connsiteY57" fmla="*/ 1035908 h 1039258"/>
              <a:gd name="connsiteX58" fmla="*/ 710904 w 1874077"/>
              <a:gd name="connsiteY58" fmla="*/ 1036105 h 1039258"/>
              <a:gd name="connsiteX59" fmla="*/ 390431 w 1874077"/>
              <a:gd name="connsiteY59" fmla="*/ 1037614 h 1039258"/>
              <a:gd name="connsiteX60" fmla="*/ 0 w 1874077"/>
              <a:gd name="connsiteY60" fmla="*/ 1036091 h 1039258"/>
              <a:gd name="connsiteX61" fmla="*/ 346502 w 1874077"/>
              <a:gd name="connsiteY61" fmla="*/ 933481 h 1039258"/>
              <a:gd name="connsiteX62" fmla="*/ 141097 w 1874077"/>
              <a:gd name="connsiteY62" fmla="*/ 916140 h 1039258"/>
              <a:gd name="connsiteX63" fmla="*/ 324110 w 1874077"/>
              <a:gd name="connsiteY63" fmla="*/ 822943 h 1039258"/>
              <a:gd name="connsiteX64" fmla="*/ 126099 w 1874077"/>
              <a:gd name="connsiteY64" fmla="*/ 766587 h 1039258"/>
              <a:gd name="connsiteX0" fmla="*/ 126099 w 1874077"/>
              <a:gd name="connsiteY0" fmla="*/ 766587 h 1039258"/>
              <a:gd name="connsiteX1" fmla="*/ 324110 w 1874077"/>
              <a:gd name="connsiteY1" fmla="*/ 710231 h 1039258"/>
              <a:gd name="connsiteX2" fmla="*/ 141097 w 1874077"/>
              <a:gd name="connsiteY2" fmla="*/ 617034 h 1039258"/>
              <a:gd name="connsiteX3" fmla="*/ 346502 w 1874077"/>
              <a:gd name="connsiteY3" fmla="*/ 599693 h 1039258"/>
              <a:gd name="connsiteX4" fmla="*/ 185530 w 1874077"/>
              <a:gd name="connsiteY4" fmla="*/ 473229 h 1039258"/>
              <a:gd name="connsiteX5" fmla="*/ 390431 w 1874077"/>
              <a:gd name="connsiteY5" fmla="*/ 495560 h 1039258"/>
              <a:gd name="connsiteX6" fmla="*/ 257679 w 1874077"/>
              <a:gd name="connsiteY6" fmla="*/ 340694 h 1039258"/>
              <a:gd name="connsiteX7" fmla="*/ 454205 w 1874077"/>
              <a:gd name="connsiteY7" fmla="*/ 401851 h 1039258"/>
              <a:gd name="connsiteX8" fmla="*/ 354776 w 1874077"/>
              <a:gd name="connsiteY8" fmla="*/ 224528 h 1039258"/>
              <a:gd name="connsiteX9" fmla="*/ 535376 w 1874077"/>
              <a:gd name="connsiteY9" fmla="*/ 322152 h 1039258"/>
              <a:gd name="connsiteX10" fmla="*/ 473089 w 1874077"/>
              <a:gd name="connsiteY10" fmla="*/ 129193 h 1039258"/>
              <a:gd name="connsiteX11" fmla="*/ 630817 w 1874077"/>
              <a:gd name="connsiteY11" fmla="*/ 259536 h 1039258"/>
              <a:gd name="connsiteX12" fmla="*/ 608073 w 1874077"/>
              <a:gd name="connsiteY12" fmla="*/ 58353 h 1039258"/>
              <a:gd name="connsiteX13" fmla="*/ 736874 w 1874077"/>
              <a:gd name="connsiteY13" fmla="*/ 216404 h 1039258"/>
              <a:gd name="connsiteX14" fmla="*/ 754535 w 1874077"/>
              <a:gd name="connsiteY14" fmla="*/ 14726 h 1039258"/>
              <a:gd name="connsiteX15" fmla="*/ 849455 w 1874077"/>
              <a:gd name="connsiteY15" fmla="*/ 194418 h 1039258"/>
              <a:gd name="connsiteX16" fmla="*/ 906852 w 1874077"/>
              <a:gd name="connsiteY16" fmla="*/ 0 h 1039258"/>
              <a:gd name="connsiteX17" fmla="*/ 964249 w 1874077"/>
              <a:gd name="connsiteY17" fmla="*/ 194418 h 1039258"/>
              <a:gd name="connsiteX18" fmla="*/ 1059169 w 1874077"/>
              <a:gd name="connsiteY18" fmla="*/ 14726 h 1039258"/>
              <a:gd name="connsiteX19" fmla="*/ 1076830 w 1874077"/>
              <a:gd name="connsiteY19" fmla="*/ 216404 h 1039258"/>
              <a:gd name="connsiteX20" fmla="*/ 1205631 w 1874077"/>
              <a:gd name="connsiteY20" fmla="*/ 58353 h 1039258"/>
              <a:gd name="connsiteX21" fmla="*/ 1182887 w 1874077"/>
              <a:gd name="connsiteY21" fmla="*/ 259536 h 1039258"/>
              <a:gd name="connsiteX22" fmla="*/ 1340615 w 1874077"/>
              <a:gd name="connsiteY22" fmla="*/ 129193 h 1039258"/>
              <a:gd name="connsiteX23" fmla="*/ 1278328 w 1874077"/>
              <a:gd name="connsiteY23" fmla="*/ 322152 h 1039258"/>
              <a:gd name="connsiteX24" fmla="*/ 1458928 w 1874077"/>
              <a:gd name="connsiteY24" fmla="*/ 224528 h 1039258"/>
              <a:gd name="connsiteX25" fmla="*/ 1359499 w 1874077"/>
              <a:gd name="connsiteY25" fmla="*/ 401851 h 1039258"/>
              <a:gd name="connsiteX26" fmla="*/ 1556025 w 1874077"/>
              <a:gd name="connsiteY26" fmla="*/ 340694 h 1039258"/>
              <a:gd name="connsiteX27" fmla="*/ 1423273 w 1874077"/>
              <a:gd name="connsiteY27" fmla="*/ 495560 h 1039258"/>
              <a:gd name="connsiteX28" fmla="*/ 1628174 w 1874077"/>
              <a:gd name="connsiteY28" fmla="*/ 473229 h 1039258"/>
              <a:gd name="connsiteX29" fmla="*/ 1467202 w 1874077"/>
              <a:gd name="connsiteY29" fmla="*/ 599693 h 1039258"/>
              <a:gd name="connsiteX30" fmla="*/ 1672607 w 1874077"/>
              <a:gd name="connsiteY30" fmla="*/ 617034 h 1039258"/>
              <a:gd name="connsiteX31" fmla="*/ 1489594 w 1874077"/>
              <a:gd name="connsiteY31" fmla="*/ 710231 h 1039258"/>
              <a:gd name="connsiteX32" fmla="*/ 1687605 w 1874077"/>
              <a:gd name="connsiteY32" fmla="*/ 766587 h 1039258"/>
              <a:gd name="connsiteX33" fmla="*/ 1489594 w 1874077"/>
              <a:gd name="connsiteY33" fmla="*/ 822943 h 1039258"/>
              <a:gd name="connsiteX34" fmla="*/ 1672607 w 1874077"/>
              <a:gd name="connsiteY34" fmla="*/ 916140 h 1039258"/>
              <a:gd name="connsiteX35" fmla="*/ 1467202 w 1874077"/>
              <a:gd name="connsiteY35" fmla="*/ 933481 h 1039258"/>
              <a:gd name="connsiteX36" fmla="*/ 1712987 w 1874077"/>
              <a:gd name="connsiteY36" fmla="*/ 1028141 h 1039258"/>
              <a:gd name="connsiteX37" fmla="*/ 1388818 w 1874077"/>
              <a:gd name="connsiteY37" fmla="*/ 1027013 h 1039258"/>
              <a:gd name="connsiteX38" fmla="*/ 1874077 w 1874077"/>
              <a:gd name="connsiteY38" fmla="*/ 1017551 h 1039258"/>
              <a:gd name="connsiteX39" fmla="*/ 1537078 w 1874077"/>
              <a:gd name="connsiteY39" fmla="*/ 964345 h 1039258"/>
              <a:gd name="connsiteX40" fmla="*/ 1729273 w 1874077"/>
              <a:gd name="connsiteY40" fmla="*/ 1014448 h 1039258"/>
              <a:gd name="connsiteX41" fmla="*/ 1487712 w 1874077"/>
              <a:gd name="connsiteY41" fmla="*/ 1028142 h 1039258"/>
              <a:gd name="connsiteX42" fmla="*/ 943050 w 1874077"/>
              <a:gd name="connsiteY42" fmla="*/ 1019667 h 1039258"/>
              <a:gd name="connsiteX43" fmla="*/ 766769 w 1874077"/>
              <a:gd name="connsiteY43" fmla="*/ 1037750 h 1039258"/>
              <a:gd name="connsiteX44" fmla="*/ 874326 w 1874077"/>
              <a:gd name="connsiteY44" fmla="*/ 1021596 h 1039258"/>
              <a:gd name="connsiteX45" fmla="*/ 1174896 w 1874077"/>
              <a:gd name="connsiteY45" fmla="*/ 1027873 h 1039258"/>
              <a:gd name="connsiteX46" fmla="*/ 643051 w 1874077"/>
              <a:gd name="connsiteY46" fmla="*/ 1022817 h 1039258"/>
              <a:gd name="connsiteX47" fmla="*/ 513675 w 1874077"/>
              <a:gd name="connsiteY47" fmla="*/ 1036607 h 1039258"/>
              <a:gd name="connsiteX48" fmla="*/ 413871 w 1874077"/>
              <a:gd name="connsiteY48" fmla="*/ 1026941 h 1039258"/>
              <a:gd name="connsiteX49" fmla="*/ 287563 w 1874077"/>
              <a:gd name="connsiteY49" fmla="*/ 1039258 h 1039258"/>
              <a:gd name="connsiteX50" fmla="*/ 1377387 w 1874077"/>
              <a:gd name="connsiteY50" fmla="*/ 1030768 h 1039258"/>
              <a:gd name="connsiteX51" fmla="*/ 1333222 w 1874077"/>
              <a:gd name="connsiteY51" fmla="*/ 1019921 h 1039258"/>
              <a:gd name="connsiteX52" fmla="*/ 1275982 w 1874077"/>
              <a:gd name="connsiteY52" fmla="*/ 1024247 h 1039258"/>
              <a:gd name="connsiteX53" fmla="*/ 1229815 w 1874077"/>
              <a:gd name="connsiteY53" fmla="*/ 1024497 h 1039258"/>
              <a:gd name="connsiteX54" fmla="*/ 1143649 w 1874077"/>
              <a:gd name="connsiteY54" fmla="*/ 1030269 h 1039258"/>
              <a:gd name="connsiteX55" fmla="*/ 1107870 w 1874077"/>
              <a:gd name="connsiteY55" fmla="*/ 1033443 h 1039258"/>
              <a:gd name="connsiteX56" fmla="*/ 1035938 w 1874077"/>
              <a:gd name="connsiteY56" fmla="*/ 1033000 h 1039258"/>
              <a:gd name="connsiteX57" fmla="*/ 822616 w 1874077"/>
              <a:gd name="connsiteY57" fmla="*/ 1035908 h 1039258"/>
              <a:gd name="connsiteX58" fmla="*/ 710904 w 1874077"/>
              <a:gd name="connsiteY58" fmla="*/ 1036105 h 1039258"/>
              <a:gd name="connsiteX59" fmla="*/ 390431 w 1874077"/>
              <a:gd name="connsiteY59" fmla="*/ 1037614 h 1039258"/>
              <a:gd name="connsiteX60" fmla="*/ 0 w 1874077"/>
              <a:gd name="connsiteY60" fmla="*/ 1036091 h 1039258"/>
              <a:gd name="connsiteX61" fmla="*/ 346502 w 1874077"/>
              <a:gd name="connsiteY61" fmla="*/ 933481 h 1039258"/>
              <a:gd name="connsiteX62" fmla="*/ 141097 w 1874077"/>
              <a:gd name="connsiteY62" fmla="*/ 916140 h 1039258"/>
              <a:gd name="connsiteX63" fmla="*/ 324110 w 1874077"/>
              <a:gd name="connsiteY63" fmla="*/ 822943 h 1039258"/>
              <a:gd name="connsiteX64" fmla="*/ 126099 w 1874077"/>
              <a:gd name="connsiteY64" fmla="*/ 766587 h 1039258"/>
              <a:gd name="connsiteX0" fmla="*/ 126099 w 1874077"/>
              <a:gd name="connsiteY0" fmla="*/ 766587 h 1039258"/>
              <a:gd name="connsiteX1" fmla="*/ 324110 w 1874077"/>
              <a:gd name="connsiteY1" fmla="*/ 710231 h 1039258"/>
              <a:gd name="connsiteX2" fmla="*/ 141097 w 1874077"/>
              <a:gd name="connsiteY2" fmla="*/ 617034 h 1039258"/>
              <a:gd name="connsiteX3" fmla="*/ 346502 w 1874077"/>
              <a:gd name="connsiteY3" fmla="*/ 599693 h 1039258"/>
              <a:gd name="connsiteX4" fmla="*/ 185530 w 1874077"/>
              <a:gd name="connsiteY4" fmla="*/ 473229 h 1039258"/>
              <a:gd name="connsiteX5" fmla="*/ 390431 w 1874077"/>
              <a:gd name="connsiteY5" fmla="*/ 495560 h 1039258"/>
              <a:gd name="connsiteX6" fmla="*/ 257679 w 1874077"/>
              <a:gd name="connsiteY6" fmla="*/ 340694 h 1039258"/>
              <a:gd name="connsiteX7" fmla="*/ 454205 w 1874077"/>
              <a:gd name="connsiteY7" fmla="*/ 401851 h 1039258"/>
              <a:gd name="connsiteX8" fmla="*/ 354776 w 1874077"/>
              <a:gd name="connsiteY8" fmla="*/ 224528 h 1039258"/>
              <a:gd name="connsiteX9" fmla="*/ 535376 w 1874077"/>
              <a:gd name="connsiteY9" fmla="*/ 322152 h 1039258"/>
              <a:gd name="connsiteX10" fmla="*/ 473089 w 1874077"/>
              <a:gd name="connsiteY10" fmla="*/ 129193 h 1039258"/>
              <a:gd name="connsiteX11" fmla="*/ 630817 w 1874077"/>
              <a:gd name="connsiteY11" fmla="*/ 259536 h 1039258"/>
              <a:gd name="connsiteX12" fmla="*/ 608073 w 1874077"/>
              <a:gd name="connsiteY12" fmla="*/ 58353 h 1039258"/>
              <a:gd name="connsiteX13" fmla="*/ 736874 w 1874077"/>
              <a:gd name="connsiteY13" fmla="*/ 216404 h 1039258"/>
              <a:gd name="connsiteX14" fmla="*/ 754535 w 1874077"/>
              <a:gd name="connsiteY14" fmla="*/ 14726 h 1039258"/>
              <a:gd name="connsiteX15" fmla="*/ 849455 w 1874077"/>
              <a:gd name="connsiteY15" fmla="*/ 194418 h 1039258"/>
              <a:gd name="connsiteX16" fmla="*/ 906852 w 1874077"/>
              <a:gd name="connsiteY16" fmla="*/ 0 h 1039258"/>
              <a:gd name="connsiteX17" fmla="*/ 964249 w 1874077"/>
              <a:gd name="connsiteY17" fmla="*/ 194418 h 1039258"/>
              <a:gd name="connsiteX18" fmla="*/ 1059169 w 1874077"/>
              <a:gd name="connsiteY18" fmla="*/ 14726 h 1039258"/>
              <a:gd name="connsiteX19" fmla="*/ 1076830 w 1874077"/>
              <a:gd name="connsiteY19" fmla="*/ 216404 h 1039258"/>
              <a:gd name="connsiteX20" fmla="*/ 1205631 w 1874077"/>
              <a:gd name="connsiteY20" fmla="*/ 58353 h 1039258"/>
              <a:gd name="connsiteX21" fmla="*/ 1182887 w 1874077"/>
              <a:gd name="connsiteY21" fmla="*/ 259536 h 1039258"/>
              <a:gd name="connsiteX22" fmla="*/ 1340615 w 1874077"/>
              <a:gd name="connsiteY22" fmla="*/ 129193 h 1039258"/>
              <a:gd name="connsiteX23" fmla="*/ 1278328 w 1874077"/>
              <a:gd name="connsiteY23" fmla="*/ 322152 h 1039258"/>
              <a:gd name="connsiteX24" fmla="*/ 1458928 w 1874077"/>
              <a:gd name="connsiteY24" fmla="*/ 224528 h 1039258"/>
              <a:gd name="connsiteX25" fmla="*/ 1359499 w 1874077"/>
              <a:gd name="connsiteY25" fmla="*/ 401851 h 1039258"/>
              <a:gd name="connsiteX26" fmla="*/ 1556025 w 1874077"/>
              <a:gd name="connsiteY26" fmla="*/ 340694 h 1039258"/>
              <a:gd name="connsiteX27" fmla="*/ 1423273 w 1874077"/>
              <a:gd name="connsiteY27" fmla="*/ 495560 h 1039258"/>
              <a:gd name="connsiteX28" fmla="*/ 1628174 w 1874077"/>
              <a:gd name="connsiteY28" fmla="*/ 473229 h 1039258"/>
              <a:gd name="connsiteX29" fmla="*/ 1467202 w 1874077"/>
              <a:gd name="connsiteY29" fmla="*/ 599693 h 1039258"/>
              <a:gd name="connsiteX30" fmla="*/ 1672607 w 1874077"/>
              <a:gd name="connsiteY30" fmla="*/ 617034 h 1039258"/>
              <a:gd name="connsiteX31" fmla="*/ 1489594 w 1874077"/>
              <a:gd name="connsiteY31" fmla="*/ 710231 h 1039258"/>
              <a:gd name="connsiteX32" fmla="*/ 1687605 w 1874077"/>
              <a:gd name="connsiteY32" fmla="*/ 766587 h 1039258"/>
              <a:gd name="connsiteX33" fmla="*/ 1489594 w 1874077"/>
              <a:gd name="connsiteY33" fmla="*/ 822943 h 1039258"/>
              <a:gd name="connsiteX34" fmla="*/ 1672607 w 1874077"/>
              <a:gd name="connsiteY34" fmla="*/ 916140 h 1039258"/>
              <a:gd name="connsiteX35" fmla="*/ 1467202 w 1874077"/>
              <a:gd name="connsiteY35" fmla="*/ 933481 h 1039258"/>
              <a:gd name="connsiteX36" fmla="*/ 1763346 w 1874077"/>
              <a:gd name="connsiteY36" fmla="*/ 1017539 h 1039258"/>
              <a:gd name="connsiteX37" fmla="*/ 1388818 w 1874077"/>
              <a:gd name="connsiteY37" fmla="*/ 1027013 h 1039258"/>
              <a:gd name="connsiteX38" fmla="*/ 1874077 w 1874077"/>
              <a:gd name="connsiteY38" fmla="*/ 1017551 h 1039258"/>
              <a:gd name="connsiteX39" fmla="*/ 1537078 w 1874077"/>
              <a:gd name="connsiteY39" fmla="*/ 964345 h 1039258"/>
              <a:gd name="connsiteX40" fmla="*/ 1729273 w 1874077"/>
              <a:gd name="connsiteY40" fmla="*/ 1014448 h 1039258"/>
              <a:gd name="connsiteX41" fmla="*/ 1487712 w 1874077"/>
              <a:gd name="connsiteY41" fmla="*/ 1028142 h 1039258"/>
              <a:gd name="connsiteX42" fmla="*/ 943050 w 1874077"/>
              <a:gd name="connsiteY42" fmla="*/ 1019667 h 1039258"/>
              <a:gd name="connsiteX43" fmla="*/ 766769 w 1874077"/>
              <a:gd name="connsiteY43" fmla="*/ 1037750 h 1039258"/>
              <a:gd name="connsiteX44" fmla="*/ 874326 w 1874077"/>
              <a:gd name="connsiteY44" fmla="*/ 1021596 h 1039258"/>
              <a:gd name="connsiteX45" fmla="*/ 1174896 w 1874077"/>
              <a:gd name="connsiteY45" fmla="*/ 1027873 h 1039258"/>
              <a:gd name="connsiteX46" fmla="*/ 643051 w 1874077"/>
              <a:gd name="connsiteY46" fmla="*/ 1022817 h 1039258"/>
              <a:gd name="connsiteX47" fmla="*/ 513675 w 1874077"/>
              <a:gd name="connsiteY47" fmla="*/ 1036607 h 1039258"/>
              <a:gd name="connsiteX48" fmla="*/ 413871 w 1874077"/>
              <a:gd name="connsiteY48" fmla="*/ 1026941 h 1039258"/>
              <a:gd name="connsiteX49" fmla="*/ 287563 w 1874077"/>
              <a:gd name="connsiteY49" fmla="*/ 1039258 h 1039258"/>
              <a:gd name="connsiteX50" fmla="*/ 1377387 w 1874077"/>
              <a:gd name="connsiteY50" fmla="*/ 1030768 h 1039258"/>
              <a:gd name="connsiteX51" fmla="*/ 1333222 w 1874077"/>
              <a:gd name="connsiteY51" fmla="*/ 1019921 h 1039258"/>
              <a:gd name="connsiteX52" fmla="*/ 1275982 w 1874077"/>
              <a:gd name="connsiteY52" fmla="*/ 1024247 h 1039258"/>
              <a:gd name="connsiteX53" fmla="*/ 1229815 w 1874077"/>
              <a:gd name="connsiteY53" fmla="*/ 1024497 h 1039258"/>
              <a:gd name="connsiteX54" fmla="*/ 1143649 w 1874077"/>
              <a:gd name="connsiteY54" fmla="*/ 1030269 h 1039258"/>
              <a:gd name="connsiteX55" fmla="*/ 1107870 w 1874077"/>
              <a:gd name="connsiteY55" fmla="*/ 1033443 h 1039258"/>
              <a:gd name="connsiteX56" fmla="*/ 1035938 w 1874077"/>
              <a:gd name="connsiteY56" fmla="*/ 1033000 h 1039258"/>
              <a:gd name="connsiteX57" fmla="*/ 822616 w 1874077"/>
              <a:gd name="connsiteY57" fmla="*/ 1035908 h 1039258"/>
              <a:gd name="connsiteX58" fmla="*/ 710904 w 1874077"/>
              <a:gd name="connsiteY58" fmla="*/ 1036105 h 1039258"/>
              <a:gd name="connsiteX59" fmla="*/ 390431 w 1874077"/>
              <a:gd name="connsiteY59" fmla="*/ 1037614 h 1039258"/>
              <a:gd name="connsiteX60" fmla="*/ 0 w 1874077"/>
              <a:gd name="connsiteY60" fmla="*/ 1036091 h 1039258"/>
              <a:gd name="connsiteX61" fmla="*/ 346502 w 1874077"/>
              <a:gd name="connsiteY61" fmla="*/ 933481 h 1039258"/>
              <a:gd name="connsiteX62" fmla="*/ 141097 w 1874077"/>
              <a:gd name="connsiteY62" fmla="*/ 916140 h 1039258"/>
              <a:gd name="connsiteX63" fmla="*/ 324110 w 1874077"/>
              <a:gd name="connsiteY63" fmla="*/ 822943 h 1039258"/>
              <a:gd name="connsiteX64" fmla="*/ 126099 w 1874077"/>
              <a:gd name="connsiteY64" fmla="*/ 766587 h 1039258"/>
              <a:gd name="connsiteX0" fmla="*/ 126099 w 1874077"/>
              <a:gd name="connsiteY0" fmla="*/ 766587 h 1039258"/>
              <a:gd name="connsiteX1" fmla="*/ 324110 w 1874077"/>
              <a:gd name="connsiteY1" fmla="*/ 710231 h 1039258"/>
              <a:gd name="connsiteX2" fmla="*/ 141097 w 1874077"/>
              <a:gd name="connsiteY2" fmla="*/ 617034 h 1039258"/>
              <a:gd name="connsiteX3" fmla="*/ 346502 w 1874077"/>
              <a:gd name="connsiteY3" fmla="*/ 599693 h 1039258"/>
              <a:gd name="connsiteX4" fmla="*/ 185530 w 1874077"/>
              <a:gd name="connsiteY4" fmla="*/ 473229 h 1039258"/>
              <a:gd name="connsiteX5" fmla="*/ 390431 w 1874077"/>
              <a:gd name="connsiteY5" fmla="*/ 495560 h 1039258"/>
              <a:gd name="connsiteX6" fmla="*/ 257679 w 1874077"/>
              <a:gd name="connsiteY6" fmla="*/ 340694 h 1039258"/>
              <a:gd name="connsiteX7" fmla="*/ 454205 w 1874077"/>
              <a:gd name="connsiteY7" fmla="*/ 401851 h 1039258"/>
              <a:gd name="connsiteX8" fmla="*/ 354776 w 1874077"/>
              <a:gd name="connsiteY8" fmla="*/ 224528 h 1039258"/>
              <a:gd name="connsiteX9" fmla="*/ 535376 w 1874077"/>
              <a:gd name="connsiteY9" fmla="*/ 322152 h 1039258"/>
              <a:gd name="connsiteX10" fmla="*/ 473089 w 1874077"/>
              <a:gd name="connsiteY10" fmla="*/ 129193 h 1039258"/>
              <a:gd name="connsiteX11" fmla="*/ 630817 w 1874077"/>
              <a:gd name="connsiteY11" fmla="*/ 259536 h 1039258"/>
              <a:gd name="connsiteX12" fmla="*/ 608073 w 1874077"/>
              <a:gd name="connsiteY12" fmla="*/ 58353 h 1039258"/>
              <a:gd name="connsiteX13" fmla="*/ 736874 w 1874077"/>
              <a:gd name="connsiteY13" fmla="*/ 216404 h 1039258"/>
              <a:gd name="connsiteX14" fmla="*/ 754535 w 1874077"/>
              <a:gd name="connsiteY14" fmla="*/ 14726 h 1039258"/>
              <a:gd name="connsiteX15" fmla="*/ 849455 w 1874077"/>
              <a:gd name="connsiteY15" fmla="*/ 194418 h 1039258"/>
              <a:gd name="connsiteX16" fmla="*/ 906852 w 1874077"/>
              <a:gd name="connsiteY16" fmla="*/ 0 h 1039258"/>
              <a:gd name="connsiteX17" fmla="*/ 964249 w 1874077"/>
              <a:gd name="connsiteY17" fmla="*/ 194418 h 1039258"/>
              <a:gd name="connsiteX18" fmla="*/ 1059169 w 1874077"/>
              <a:gd name="connsiteY18" fmla="*/ 14726 h 1039258"/>
              <a:gd name="connsiteX19" fmla="*/ 1076830 w 1874077"/>
              <a:gd name="connsiteY19" fmla="*/ 216404 h 1039258"/>
              <a:gd name="connsiteX20" fmla="*/ 1205631 w 1874077"/>
              <a:gd name="connsiteY20" fmla="*/ 58353 h 1039258"/>
              <a:gd name="connsiteX21" fmla="*/ 1182887 w 1874077"/>
              <a:gd name="connsiteY21" fmla="*/ 259536 h 1039258"/>
              <a:gd name="connsiteX22" fmla="*/ 1340615 w 1874077"/>
              <a:gd name="connsiteY22" fmla="*/ 129193 h 1039258"/>
              <a:gd name="connsiteX23" fmla="*/ 1278328 w 1874077"/>
              <a:gd name="connsiteY23" fmla="*/ 322152 h 1039258"/>
              <a:gd name="connsiteX24" fmla="*/ 1458928 w 1874077"/>
              <a:gd name="connsiteY24" fmla="*/ 224528 h 1039258"/>
              <a:gd name="connsiteX25" fmla="*/ 1359499 w 1874077"/>
              <a:gd name="connsiteY25" fmla="*/ 401851 h 1039258"/>
              <a:gd name="connsiteX26" fmla="*/ 1556025 w 1874077"/>
              <a:gd name="connsiteY26" fmla="*/ 340694 h 1039258"/>
              <a:gd name="connsiteX27" fmla="*/ 1423273 w 1874077"/>
              <a:gd name="connsiteY27" fmla="*/ 495560 h 1039258"/>
              <a:gd name="connsiteX28" fmla="*/ 1628174 w 1874077"/>
              <a:gd name="connsiteY28" fmla="*/ 473229 h 1039258"/>
              <a:gd name="connsiteX29" fmla="*/ 1467202 w 1874077"/>
              <a:gd name="connsiteY29" fmla="*/ 599693 h 1039258"/>
              <a:gd name="connsiteX30" fmla="*/ 1672607 w 1874077"/>
              <a:gd name="connsiteY30" fmla="*/ 617034 h 1039258"/>
              <a:gd name="connsiteX31" fmla="*/ 1489594 w 1874077"/>
              <a:gd name="connsiteY31" fmla="*/ 710231 h 1039258"/>
              <a:gd name="connsiteX32" fmla="*/ 1687605 w 1874077"/>
              <a:gd name="connsiteY32" fmla="*/ 766587 h 1039258"/>
              <a:gd name="connsiteX33" fmla="*/ 1489594 w 1874077"/>
              <a:gd name="connsiteY33" fmla="*/ 822943 h 1039258"/>
              <a:gd name="connsiteX34" fmla="*/ 1672607 w 1874077"/>
              <a:gd name="connsiteY34" fmla="*/ 916140 h 1039258"/>
              <a:gd name="connsiteX35" fmla="*/ 1467202 w 1874077"/>
              <a:gd name="connsiteY35" fmla="*/ 933481 h 1039258"/>
              <a:gd name="connsiteX36" fmla="*/ 1763346 w 1874077"/>
              <a:gd name="connsiteY36" fmla="*/ 1017539 h 1039258"/>
              <a:gd name="connsiteX37" fmla="*/ 1388818 w 1874077"/>
              <a:gd name="connsiteY37" fmla="*/ 1027013 h 1039258"/>
              <a:gd name="connsiteX38" fmla="*/ 1874077 w 1874077"/>
              <a:gd name="connsiteY38" fmla="*/ 1017551 h 1039258"/>
              <a:gd name="connsiteX39" fmla="*/ 1653697 w 1874077"/>
              <a:gd name="connsiteY39" fmla="*/ 964345 h 1039258"/>
              <a:gd name="connsiteX40" fmla="*/ 1729273 w 1874077"/>
              <a:gd name="connsiteY40" fmla="*/ 1014448 h 1039258"/>
              <a:gd name="connsiteX41" fmla="*/ 1487712 w 1874077"/>
              <a:gd name="connsiteY41" fmla="*/ 1028142 h 1039258"/>
              <a:gd name="connsiteX42" fmla="*/ 943050 w 1874077"/>
              <a:gd name="connsiteY42" fmla="*/ 1019667 h 1039258"/>
              <a:gd name="connsiteX43" fmla="*/ 766769 w 1874077"/>
              <a:gd name="connsiteY43" fmla="*/ 1037750 h 1039258"/>
              <a:gd name="connsiteX44" fmla="*/ 874326 w 1874077"/>
              <a:gd name="connsiteY44" fmla="*/ 1021596 h 1039258"/>
              <a:gd name="connsiteX45" fmla="*/ 1174896 w 1874077"/>
              <a:gd name="connsiteY45" fmla="*/ 1027873 h 1039258"/>
              <a:gd name="connsiteX46" fmla="*/ 643051 w 1874077"/>
              <a:gd name="connsiteY46" fmla="*/ 1022817 h 1039258"/>
              <a:gd name="connsiteX47" fmla="*/ 513675 w 1874077"/>
              <a:gd name="connsiteY47" fmla="*/ 1036607 h 1039258"/>
              <a:gd name="connsiteX48" fmla="*/ 413871 w 1874077"/>
              <a:gd name="connsiteY48" fmla="*/ 1026941 h 1039258"/>
              <a:gd name="connsiteX49" fmla="*/ 287563 w 1874077"/>
              <a:gd name="connsiteY49" fmla="*/ 1039258 h 1039258"/>
              <a:gd name="connsiteX50" fmla="*/ 1377387 w 1874077"/>
              <a:gd name="connsiteY50" fmla="*/ 1030768 h 1039258"/>
              <a:gd name="connsiteX51" fmla="*/ 1333222 w 1874077"/>
              <a:gd name="connsiteY51" fmla="*/ 1019921 h 1039258"/>
              <a:gd name="connsiteX52" fmla="*/ 1275982 w 1874077"/>
              <a:gd name="connsiteY52" fmla="*/ 1024247 h 1039258"/>
              <a:gd name="connsiteX53" fmla="*/ 1229815 w 1874077"/>
              <a:gd name="connsiteY53" fmla="*/ 1024497 h 1039258"/>
              <a:gd name="connsiteX54" fmla="*/ 1143649 w 1874077"/>
              <a:gd name="connsiteY54" fmla="*/ 1030269 h 1039258"/>
              <a:gd name="connsiteX55" fmla="*/ 1107870 w 1874077"/>
              <a:gd name="connsiteY55" fmla="*/ 1033443 h 1039258"/>
              <a:gd name="connsiteX56" fmla="*/ 1035938 w 1874077"/>
              <a:gd name="connsiteY56" fmla="*/ 1033000 h 1039258"/>
              <a:gd name="connsiteX57" fmla="*/ 822616 w 1874077"/>
              <a:gd name="connsiteY57" fmla="*/ 1035908 h 1039258"/>
              <a:gd name="connsiteX58" fmla="*/ 710904 w 1874077"/>
              <a:gd name="connsiteY58" fmla="*/ 1036105 h 1039258"/>
              <a:gd name="connsiteX59" fmla="*/ 390431 w 1874077"/>
              <a:gd name="connsiteY59" fmla="*/ 1037614 h 1039258"/>
              <a:gd name="connsiteX60" fmla="*/ 0 w 1874077"/>
              <a:gd name="connsiteY60" fmla="*/ 1036091 h 1039258"/>
              <a:gd name="connsiteX61" fmla="*/ 346502 w 1874077"/>
              <a:gd name="connsiteY61" fmla="*/ 933481 h 1039258"/>
              <a:gd name="connsiteX62" fmla="*/ 141097 w 1874077"/>
              <a:gd name="connsiteY62" fmla="*/ 916140 h 1039258"/>
              <a:gd name="connsiteX63" fmla="*/ 324110 w 1874077"/>
              <a:gd name="connsiteY63" fmla="*/ 822943 h 1039258"/>
              <a:gd name="connsiteX64" fmla="*/ 126099 w 1874077"/>
              <a:gd name="connsiteY64" fmla="*/ 766587 h 1039258"/>
              <a:gd name="connsiteX0" fmla="*/ 126099 w 1874077"/>
              <a:gd name="connsiteY0" fmla="*/ 766587 h 1039258"/>
              <a:gd name="connsiteX1" fmla="*/ 324110 w 1874077"/>
              <a:gd name="connsiteY1" fmla="*/ 710231 h 1039258"/>
              <a:gd name="connsiteX2" fmla="*/ 141097 w 1874077"/>
              <a:gd name="connsiteY2" fmla="*/ 617034 h 1039258"/>
              <a:gd name="connsiteX3" fmla="*/ 346502 w 1874077"/>
              <a:gd name="connsiteY3" fmla="*/ 599693 h 1039258"/>
              <a:gd name="connsiteX4" fmla="*/ 185530 w 1874077"/>
              <a:gd name="connsiteY4" fmla="*/ 473229 h 1039258"/>
              <a:gd name="connsiteX5" fmla="*/ 390431 w 1874077"/>
              <a:gd name="connsiteY5" fmla="*/ 495560 h 1039258"/>
              <a:gd name="connsiteX6" fmla="*/ 257679 w 1874077"/>
              <a:gd name="connsiteY6" fmla="*/ 340694 h 1039258"/>
              <a:gd name="connsiteX7" fmla="*/ 454205 w 1874077"/>
              <a:gd name="connsiteY7" fmla="*/ 401851 h 1039258"/>
              <a:gd name="connsiteX8" fmla="*/ 354776 w 1874077"/>
              <a:gd name="connsiteY8" fmla="*/ 224528 h 1039258"/>
              <a:gd name="connsiteX9" fmla="*/ 535376 w 1874077"/>
              <a:gd name="connsiteY9" fmla="*/ 322152 h 1039258"/>
              <a:gd name="connsiteX10" fmla="*/ 473089 w 1874077"/>
              <a:gd name="connsiteY10" fmla="*/ 129193 h 1039258"/>
              <a:gd name="connsiteX11" fmla="*/ 630817 w 1874077"/>
              <a:gd name="connsiteY11" fmla="*/ 259536 h 1039258"/>
              <a:gd name="connsiteX12" fmla="*/ 608073 w 1874077"/>
              <a:gd name="connsiteY12" fmla="*/ 58353 h 1039258"/>
              <a:gd name="connsiteX13" fmla="*/ 736874 w 1874077"/>
              <a:gd name="connsiteY13" fmla="*/ 216404 h 1039258"/>
              <a:gd name="connsiteX14" fmla="*/ 754535 w 1874077"/>
              <a:gd name="connsiteY14" fmla="*/ 14726 h 1039258"/>
              <a:gd name="connsiteX15" fmla="*/ 849455 w 1874077"/>
              <a:gd name="connsiteY15" fmla="*/ 194418 h 1039258"/>
              <a:gd name="connsiteX16" fmla="*/ 906852 w 1874077"/>
              <a:gd name="connsiteY16" fmla="*/ 0 h 1039258"/>
              <a:gd name="connsiteX17" fmla="*/ 964249 w 1874077"/>
              <a:gd name="connsiteY17" fmla="*/ 194418 h 1039258"/>
              <a:gd name="connsiteX18" fmla="*/ 1059169 w 1874077"/>
              <a:gd name="connsiteY18" fmla="*/ 14726 h 1039258"/>
              <a:gd name="connsiteX19" fmla="*/ 1076830 w 1874077"/>
              <a:gd name="connsiteY19" fmla="*/ 216404 h 1039258"/>
              <a:gd name="connsiteX20" fmla="*/ 1205631 w 1874077"/>
              <a:gd name="connsiteY20" fmla="*/ 58353 h 1039258"/>
              <a:gd name="connsiteX21" fmla="*/ 1182887 w 1874077"/>
              <a:gd name="connsiteY21" fmla="*/ 259536 h 1039258"/>
              <a:gd name="connsiteX22" fmla="*/ 1340615 w 1874077"/>
              <a:gd name="connsiteY22" fmla="*/ 129193 h 1039258"/>
              <a:gd name="connsiteX23" fmla="*/ 1278328 w 1874077"/>
              <a:gd name="connsiteY23" fmla="*/ 322152 h 1039258"/>
              <a:gd name="connsiteX24" fmla="*/ 1458928 w 1874077"/>
              <a:gd name="connsiteY24" fmla="*/ 224528 h 1039258"/>
              <a:gd name="connsiteX25" fmla="*/ 1359499 w 1874077"/>
              <a:gd name="connsiteY25" fmla="*/ 401851 h 1039258"/>
              <a:gd name="connsiteX26" fmla="*/ 1556025 w 1874077"/>
              <a:gd name="connsiteY26" fmla="*/ 340694 h 1039258"/>
              <a:gd name="connsiteX27" fmla="*/ 1423273 w 1874077"/>
              <a:gd name="connsiteY27" fmla="*/ 495560 h 1039258"/>
              <a:gd name="connsiteX28" fmla="*/ 1628174 w 1874077"/>
              <a:gd name="connsiteY28" fmla="*/ 473229 h 1039258"/>
              <a:gd name="connsiteX29" fmla="*/ 1467202 w 1874077"/>
              <a:gd name="connsiteY29" fmla="*/ 599693 h 1039258"/>
              <a:gd name="connsiteX30" fmla="*/ 1672607 w 1874077"/>
              <a:gd name="connsiteY30" fmla="*/ 617034 h 1039258"/>
              <a:gd name="connsiteX31" fmla="*/ 1489594 w 1874077"/>
              <a:gd name="connsiteY31" fmla="*/ 710231 h 1039258"/>
              <a:gd name="connsiteX32" fmla="*/ 1687605 w 1874077"/>
              <a:gd name="connsiteY32" fmla="*/ 766587 h 1039258"/>
              <a:gd name="connsiteX33" fmla="*/ 1489594 w 1874077"/>
              <a:gd name="connsiteY33" fmla="*/ 822943 h 1039258"/>
              <a:gd name="connsiteX34" fmla="*/ 1672607 w 1874077"/>
              <a:gd name="connsiteY34" fmla="*/ 916140 h 1039258"/>
              <a:gd name="connsiteX35" fmla="*/ 1583821 w 1874077"/>
              <a:gd name="connsiteY35" fmla="*/ 949384 h 1039258"/>
              <a:gd name="connsiteX36" fmla="*/ 1763346 w 1874077"/>
              <a:gd name="connsiteY36" fmla="*/ 1017539 h 1039258"/>
              <a:gd name="connsiteX37" fmla="*/ 1388818 w 1874077"/>
              <a:gd name="connsiteY37" fmla="*/ 1027013 h 1039258"/>
              <a:gd name="connsiteX38" fmla="*/ 1874077 w 1874077"/>
              <a:gd name="connsiteY38" fmla="*/ 1017551 h 1039258"/>
              <a:gd name="connsiteX39" fmla="*/ 1653697 w 1874077"/>
              <a:gd name="connsiteY39" fmla="*/ 964345 h 1039258"/>
              <a:gd name="connsiteX40" fmla="*/ 1729273 w 1874077"/>
              <a:gd name="connsiteY40" fmla="*/ 1014448 h 1039258"/>
              <a:gd name="connsiteX41" fmla="*/ 1487712 w 1874077"/>
              <a:gd name="connsiteY41" fmla="*/ 1028142 h 1039258"/>
              <a:gd name="connsiteX42" fmla="*/ 943050 w 1874077"/>
              <a:gd name="connsiteY42" fmla="*/ 1019667 h 1039258"/>
              <a:gd name="connsiteX43" fmla="*/ 766769 w 1874077"/>
              <a:gd name="connsiteY43" fmla="*/ 1037750 h 1039258"/>
              <a:gd name="connsiteX44" fmla="*/ 874326 w 1874077"/>
              <a:gd name="connsiteY44" fmla="*/ 1021596 h 1039258"/>
              <a:gd name="connsiteX45" fmla="*/ 1174896 w 1874077"/>
              <a:gd name="connsiteY45" fmla="*/ 1027873 h 1039258"/>
              <a:gd name="connsiteX46" fmla="*/ 643051 w 1874077"/>
              <a:gd name="connsiteY46" fmla="*/ 1022817 h 1039258"/>
              <a:gd name="connsiteX47" fmla="*/ 513675 w 1874077"/>
              <a:gd name="connsiteY47" fmla="*/ 1036607 h 1039258"/>
              <a:gd name="connsiteX48" fmla="*/ 413871 w 1874077"/>
              <a:gd name="connsiteY48" fmla="*/ 1026941 h 1039258"/>
              <a:gd name="connsiteX49" fmla="*/ 287563 w 1874077"/>
              <a:gd name="connsiteY49" fmla="*/ 1039258 h 1039258"/>
              <a:gd name="connsiteX50" fmla="*/ 1377387 w 1874077"/>
              <a:gd name="connsiteY50" fmla="*/ 1030768 h 1039258"/>
              <a:gd name="connsiteX51" fmla="*/ 1333222 w 1874077"/>
              <a:gd name="connsiteY51" fmla="*/ 1019921 h 1039258"/>
              <a:gd name="connsiteX52" fmla="*/ 1275982 w 1874077"/>
              <a:gd name="connsiteY52" fmla="*/ 1024247 h 1039258"/>
              <a:gd name="connsiteX53" fmla="*/ 1229815 w 1874077"/>
              <a:gd name="connsiteY53" fmla="*/ 1024497 h 1039258"/>
              <a:gd name="connsiteX54" fmla="*/ 1143649 w 1874077"/>
              <a:gd name="connsiteY54" fmla="*/ 1030269 h 1039258"/>
              <a:gd name="connsiteX55" fmla="*/ 1107870 w 1874077"/>
              <a:gd name="connsiteY55" fmla="*/ 1033443 h 1039258"/>
              <a:gd name="connsiteX56" fmla="*/ 1035938 w 1874077"/>
              <a:gd name="connsiteY56" fmla="*/ 1033000 h 1039258"/>
              <a:gd name="connsiteX57" fmla="*/ 822616 w 1874077"/>
              <a:gd name="connsiteY57" fmla="*/ 1035908 h 1039258"/>
              <a:gd name="connsiteX58" fmla="*/ 710904 w 1874077"/>
              <a:gd name="connsiteY58" fmla="*/ 1036105 h 1039258"/>
              <a:gd name="connsiteX59" fmla="*/ 390431 w 1874077"/>
              <a:gd name="connsiteY59" fmla="*/ 1037614 h 1039258"/>
              <a:gd name="connsiteX60" fmla="*/ 0 w 1874077"/>
              <a:gd name="connsiteY60" fmla="*/ 1036091 h 1039258"/>
              <a:gd name="connsiteX61" fmla="*/ 346502 w 1874077"/>
              <a:gd name="connsiteY61" fmla="*/ 933481 h 1039258"/>
              <a:gd name="connsiteX62" fmla="*/ 141097 w 1874077"/>
              <a:gd name="connsiteY62" fmla="*/ 916140 h 1039258"/>
              <a:gd name="connsiteX63" fmla="*/ 324110 w 1874077"/>
              <a:gd name="connsiteY63" fmla="*/ 822943 h 1039258"/>
              <a:gd name="connsiteX64" fmla="*/ 126099 w 1874077"/>
              <a:gd name="connsiteY64" fmla="*/ 766587 h 1039258"/>
              <a:gd name="connsiteX0" fmla="*/ 126099 w 1874077"/>
              <a:gd name="connsiteY0" fmla="*/ 766587 h 1039258"/>
              <a:gd name="connsiteX1" fmla="*/ 324110 w 1874077"/>
              <a:gd name="connsiteY1" fmla="*/ 710231 h 1039258"/>
              <a:gd name="connsiteX2" fmla="*/ 141097 w 1874077"/>
              <a:gd name="connsiteY2" fmla="*/ 617034 h 1039258"/>
              <a:gd name="connsiteX3" fmla="*/ 346502 w 1874077"/>
              <a:gd name="connsiteY3" fmla="*/ 599693 h 1039258"/>
              <a:gd name="connsiteX4" fmla="*/ 185530 w 1874077"/>
              <a:gd name="connsiteY4" fmla="*/ 473229 h 1039258"/>
              <a:gd name="connsiteX5" fmla="*/ 390431 w 1874077"/>
              <a:gd name="connsiteY5" fmla="*/ 495560 h 1039258"/>
              <a:gd name="connsiteX6" fmla="*/ 257679 w 1874077"/>
              <a:gd name="connsiteY6" fmla="*/ 340694 h 1039258"/>
              <a:gd name="connsiteX7" fmla="*/ 454205 w 1874077"/>
              <a:gd name="connsiteY7" fmla="*/ 401851 h 1039258"/>
              <a:gd name="connsiteX8" fmla="*/ 354776 w 1874077"/>
              <a:gd name="connsiteY8" fmla="*/ 224528 h 1039258"/>
              <a:gd name="connsiteX9" fmla="*/ 535376 w 1874077"/>
              <a:gd name="connsiteY9" fmla="*/ 322152 h 1039258"/>
              <a:gd name="connsiteX10" fmla="*/ 473089 w 1874077"/>
              <a:gd name="connsiteY10" fmla="*/ 129193 h 1039258"/>
              <a:gd name="connsiteX11" fmla="*/ 630817 w 1874077"/>
              <a:gd name="connsiteY11" fmla="*/ 259536 h 1039258"/>
              <a:gd name="connsiteX12" fmla="*/ 608073 w 1874077"/>
              <a:gd name="connsiteY12" fmla="*/ 58353 h 1039258"/>
              <a:gd name="connsiteX13" fmla="*/ 736874 w 1874077"/>
              <a:gd name="connsiteY13" fmla="*/ 216404 h 1039258"/>
              <a:gd name="connsiteX14" fmla="*/ 754535 w 1874077"/>
              <a:gd name="connsiteY14" fmla="*/ 14726 h 1039258"/>
              <a:gd name="connsiteX15" fmla="*/ 849455 w 1874077"/>
              <a:gd name="connsiteY15" fmla="*/ 194418 h 1039258"/>
              <a:gd name="connsiteX16" fmla="*/ 906852 w 1874077"/>
              <a:gd name="connsiteY16" fmla="*/ 0 h 1039258"/>
              <a:gd name="connsiteX17" fmla="*/ 964249 w 1874077"/>
              <a:gd name="connsiteY17" fmla="*/ 194418 h 1039258"/>
              <a:gd name="connsiteX18" fmla="*/ 1059169 w 1874077"/>
              <a:gd name="connsiteY18" fmla="*/ 14726 h 1039258"/>
              <a:gd name="connsiteX19" fmla="*/ 1076830 w 1874077"/>
              <a:gd name="connsiteY19" fmla="*/ 216404 h 1039258"/>
              <a:gd name="connsiteX20" fmla="*/ 1205631 w 1874077"/>
              <a:gd name="connsiteY20" fmla="*/ 58353 h 1039258"/>
              <a:gd name="connsiteX21" fmla="*/ 1182887 w 1874077"/>
              <a:gd name="connsiteY21" fmla="*/ 259536 h 1039258"/>
              <a:gd name="connsiteX22" fmla="*/ 1340615 w 1874077"/>
              <a:gd name="connsiteY22" fmla="*/ 129193 h 1039258"/>
              <a:gd name="connsiteX23" fmla="*/ 1278328 w 1874077"/>
              <a:gd name="connsiteY23" fmla="*/ 322152 h 1039258"/>
              <a:gd name="connsiteX24" fmla="*/ 1458928 w 1874077"/>
              <a:gd name="connsiteY24" fmla="*/ 224528 h 1039258"/>
              <a:gd name="connsiteX25" fmla="*/ 1359499 w 1874077"/>
              <a:gd name="connsiteY25" fmla="*/ 401851 h 1039258"/>
              <a:gd name="connsiteX26" fmla="*/ 1556025 w 1874077"/>
              <a:gd name="connsiteY26" fmla="*/ 340694 h 1039258"/>
              <a:gd name="connsiteX27" fmla="*/ 1423273 w 1874077"/>
              <a:gd name="connsiteY27" fmla="*/ 495560 h 1039258"/>
              <a:gd name="connsiteX28" fmla="*/ 1628174 w 1874077"/>
              <a:gd name="connsiteY28" fmla="*/ 473229 h 1039258"/>
              <a:gd name="connsiteX29" fmla="*/ 1467202 w 1874077"/>
              <a:gd name="connsiteY29" fmla="*/ 599693 h 1039258"/>
              <a:gd name="connsiteX30" fmla="*/ 1672607 w 1874077"/>
              <a:gd name="connsiteY30" fmla="*/ 617034 h 1039258"/>
              <a:gd name="connsiteX31" fmla="*/ 1489594 w 1874077"/>
              <a:gd name="connsiteY31" fmla="*/ 710231 h 1039258"/>
              <a:gd name="connsiteX32" fmla="*/ 1687605 w 1874077"/>
              <a:gd name="connsiteY32" fmla="*/ 766587 h 1039258"/>
              <a:gd name="connsiteX33" fmla="*/ 1529350 w 1874077"/>
              <a:gd name="connsiteY33" fmla="*/ 825593 h 1039258"/>
              <a:gd name="connsiteX34" fmla="*/ 1672607 w 1874077"/>
              <a:gd name="connsiteY34" fmla="*/ 916140 h 1039258"/>
              <a:gd name="connsiteX35" fmla="*/ 1583821 w 1874077"/>
              <a:gd name="connsiteY35" fmla="*/ 949384 h 1039258"/>
              <a:gd name="connsiteX36" fmla="*/ 1763346 w 1874077"/>
              <a:gd name="connsiteY36" fmla="*/ 1017539 h 1039258"/>
              <a:gd name="connsiteX37" fmla="*/ 1388818 w 1874077"/>
              <a:gd name="connsiteY37" fmla="*/ 1027013 h 1039258"/>
              <a:gd name="connsiteX38" fmla="*/ 1874077 w 1874077"/>
              <a:gd name="connsiteY38" fmla="*/ 1017551 h 1039258"/>
              <a:gd name="connsiteX39" fmla="*/ 1653697 w 1874077"/>
              <a:gd name="connsiteY39" fmla="*/ 964345 h 1039258"/>
              <a:gd name="connsiteX40" fmla="*/ 1729273 w 1874077"/>
              <a:gd name="connsiteY40" fmla="*/ 1014448 h 1039258"/>
              <a:gd name="connsiteX41" fmla="*/ 1487712 w 1874077"/>
              <a:gd name="connsiteY41" fmla="*/ 1028142 h 1039258"/>
              <a:gd name="connsiteX42" fmla="*/ 943050 w 1874077"/>
              <a:gd name="connsiteY42" fmla="*/ 1019667 h 1039258"/>
              <a:gd name="connsiteX43" fmla="*/ 766769 w 1874077"/>
              <a:gd name="connsiteY43" fmla="*/ 1037750 h 1039258"/>
              <a:gd name="connsiteX44" fmla="*/ 874326 w 1874077"/>
              <a:gd name="connsiteY44" fmla="*/ 1021596 h 1039258"/>
              <a:gd name="connsiteX45" fmla="*/ 1174896 w 1874077"/>
              <a:gd name="connsiteY45" fmla="*/ 1027873 h 1039258"/>
              <a:gd name="connsiteX46" fmla="*/ 643051 w 1874077"/>
              <a:gd name="connsiteY46" fmla="*/ 1022817 h 1039258"/>
              <a:gd name="connsiteX47" fmla="*/ 513675 w 1874077"/>
              <a:gd name="connsiteY47" fmla="*/ 1036607 h 1039258"/>
              <a:gd name="connsiteX48" fmla="*/ 413871 w 1874077"/>
              <a:gd name="connsiteY48" fmla="*/ 1026941 h 1039258"/>
              <a:gd name="connsiteX49" fmla="*/ 287563 w 1874077"/>
              <a:gd name="connsiteY49" fmla="*/ 1039258 h 1039258"/>
              <a:gd name="connsiteX50" fmla="*/ 1377387 w 1874077"/>
              <a:gd name="connsiteY50" fmla="*/ 1030768 h 1039258"/>
              <a:gd name="connsiteX51" fmla="*/ 1333222 w 1874077"/>
              <a:gd name="connsiteY51" fmla="*/ 1019921 h 1039258"/>
              <a:gd name="connsiteX52" fmla="*/ 1275982 w 1874077"/>
              <a:gd name="connsiteY52" fmla="*/ 1024247 h 1039258"/>
              <a:gd name="connsiteX53" fmla="*/ 1229815 w 1874077"/>
              <a:gd name="connsiteY53" fmla="*/ 1024497 h 1039258"/>
              <a:gd name="connsiteX54" fmla="*/ 1143649 w 1874077"/>
              <a:gd name="connsiteY54" fmla="*/ 1030269 h 1039258"/>
              <a:gd name="connsiteX55" fmla="*/ 1107870 w 1874077"/>
              <a:gd name="connsiteY55" fmla="*/ 1033443 h 1039258"/>
              <a:gd name="connsiteX56" fmla="*/ 1035938 w 1874077"/>
              <a:gd name="connsiteY56" fmla="*/ 1033000 h 1039258"/>
              <a:gd name="connsiteX57" fmla="*/ 822616 w 1874077"/>
              <a:gd name="connsiteY57" fmla="*/ 1035908 h 1039258"/>
              <a:gd name="connsiteX58" fmla="*/ 710904 w 1874077"/>
              <a:gd name="connsiteY58" fmla="*/ 1036105 h 1039258"/>
              <a:gd name="connsiteX59" fmla="*/ 390431 w 1874077"/>
              <a:gd name="connsiteY59" fmla="*/ 1037614 h 1039258"/>
              <a:gd name="connsiteX60" fmla="*/ 0 w 1874077"/>
              <a:gd name="connsiteY60" fmla="*/ 1036091 h 1039258"/>
              <a:gd name="connsiteX61" fmla="*/ 346502 w 1874077"/>
              <a:gd name="connsiteY61" fmla="*/ 933481 h 1039258"/>
              <a:gd name="connsiteX62" fmla="*/ 141097 w 1874077"/>
              <a:gd name="connsiteY62" fmla="*/ 916140 h 1039258"/>
              <a:gd name="connsiteX63" fmla="*/ 324110 w 1874077"/>
              <a:gd name="connsiteY63" fmla="*/ 822943 h 1039258"/>
              <a:gd name="connsiteX64" fmla="*/ 126099 w 1874077"/>
              <a:gd name="connsiteY64" fmla="*/ 766587 h 1039258"/>
              <a:gd name="connsiteX0" fmla="*/ 126099 w 1874077"/>
              <a:gd name="connsiteY0" fmla="*/ 766587 h 1039258"/>
              <a:gd name="connsiteX1" fmla="*/ 324110 w 1874077"/>
              <a:gd name="connsiteY1" fmla="*/ 710231 h 1039258"/>
              <a:gd name="connsiteX2" fmla="*/ 141097 w 1874077"/>
              <a:gd name="connsiteY2" fmla="*/ 617034 h 1039258"/>
              <a:gd name="connsiteX3" fmla="*/ 346502 w 1874077"/>
              <a:gd name="connsiteY3" fmla="*/ 599693 h 1039258"/>
              <a:gd name="connsiteX4" fmla="*/ 185530 w 1874077"/>
              <a:gd name="connsiteY4" fmla="*/ 473229 h 1039258"/>
              <a:gd name="connsiteX5" fmla="*/ 390431 w 1874077"/>
              <a:gd name="connsiteY5" fmla="*/ 495560 h 1039258"/>
              <a:gd name="connsiteX6" fmla="*/ 257679 w 1874077"/>
              <a:gd name="connsiteY6" fmla="*/ 340694 h 1039258"/>
              <a:gd name="connsiteX7" fmla="*/ 454205 w 1874077"/>
              <a:gd name="connsiteY7" fmla="*/ 401851 h 1039258"/>
              <a:gd name="connsiteX8" fmla="*/ 354776 w 1874077"/>
              <a:gd name="connsiteY8" fmla="*/ 224528 h 1039258"/>
              <a:gd name="connsiteX9" fmla="*/ 535376 w 1874077"/>
              <a:gd name="connsiteY9" fmla="*/ 322152 h 1039258"/>
              <a:gd name="connsiteX10" fmla="*/ 473089 w 1874077"/>
              <a:gd name="connsiteY10" fmla="*/ 129193 h 1039258"/>
              <a:gd name="connsiteX11" fmla="*/ 630817 w 1874077"/>
              <a:gd name="connsiteY11" fmla="*/ 259536 h 1039258"/>
              <a:gd name="connsiteX12" fmla="*/ 608073 w 1874077"/>
              <a:gd name="connsiteY12" fmla="*/ 58353 h 1039258"/>
              <a:gd name="connsiteX13" fmla="*/ 736874 w 1874077"/>
              <a:gd name="connsiteY13" fmla="*/ 216404 h 1039258"/>
              <a:gd name="connsiteX14" fmla="*/ 754535 w 1874077"/>
              <a:gd name="connsiteY14" fmla="*/ 14726 h 1039258"/>
              <a:gd name="connsiteX15" fmla="*/ 849455 w 1874077"/>
              <a:gd name="connsiteY15" fmla="*/ 194418 h 1039258"/>
              <a:gd name="connsiteX16" fmla="*/ 906852 w 1874077"/>
              <a:gd name="connsiteY16" fmla="*/ 0 h 1039258"/>
              <a:gd name="connsiteX17" fmla="*/ 964249 w 1874077"/>
              <a:gd name="connsiteY17" fmla="*/ 194418 h 1039258"/>
              <a:gd name="connsiteX18" fmla="*/ 1059169 w 1874077"/>
              <a:gd name="connsiteY18" fmla="*/ 14726 h 1039258"/>
              <a:gd name="connsiteX19" fmla="*/ 1076830 w 1874077"/>
              <a:gd name="connsiteY19" fmla="*/ 216404 h 1039258"/>
              <a:gd name="connsiteX20" fmla="*/ 1205631 w 1874077"/>
              <a:gd name="connsiteY20" fmla="*/ 58353 h 1039258"/>
              <a:gd name="connsiteX21" fmla="*/ 1182887 w 1874077"/>
              <a:gd name="connsiteY21" fmla="*/ 259536 h 1039258"/>
              <a:gd name="connsiteX22" fmla="*/ 1340615 w 1874077"/>
              <a:gd name="connsiteY22" fmla="*/ 129193 h 1039258"/>
              <a:gd name="connsiteX23" fmla="*/ 1278328 w 1874077"/>
              <a:gd name="connsiteY23" fmla="*/ 322152 h 1039258"/>
              <a:gd name="connsiteX24" fmla="*/ 1458928 w 1874077"/>
              <a:gd name="connsiteY24" fmla="*/ 224528 h 1039258"/>
              <a:gd name="connsiteX25" fmla="*/ 1359499 w 1874077"/>
              <a:gd name="connsiteY25" fmla="*/ 401851 h 1039258"/>
              <a:gd name="connsiteX26" fmla="*/ 1556025 w 1874077"/>
              <a:gd name="connsiteY26" fmla="*/ 340694 h 1039258"/>
              <a:gd name="connsiteX27" fmla="*/ 1423273 w 1874077"/>
              <a:gd name="connsiteY27" fmla="*/ 495560 h 1039258"/>
              <a:gd name="connsiteX28" fmla="*/ 1628174 w 1874077"/>
              <a:gd name="connsiteY28" fmla="*/ 473229 h 1039258"/>
              <a:gd name="connsiteX29" fmla="*/ 1467202 w 1874077"/>
              <a:gd name="connsiteY29" fmla="*/ 599693 h 1039258"/>
              <a:gd name="connsiteX30" fmla="*/ 1672607 w 1874077"/>
              <a:gd name="connsiteY30" fmla="*/ 617034 h 1039258"/>
              <a:gd name="connsiteX31" fmla="*/ 1489594 w 1874077"/>
              <a:gd name="connsiteY31" fmla="*/ 710231 h 1039258"/>
              <a:gd name="connsiteX32" fmla="*/ 1679654 w 1874077"/>
              <a:gd name="connsiteY32" fmla="*/ 695025 h 1039258"/>
              <a:gd name="connsiteX33" fmla="*/ 1529350 w 1874077"/>
              <a:gd name="connsiteY33" fmla="*/ 825593 h 1039258"/>
              <a:gd name="connsiteX34" fmla="*/ 1672607 w 1874077"/>
              <a:gd name="connsiteY34" fmla="*/ 916140 h 1039258"/>
              <a:gd name="connsiteX35" fmla="*/ 1583821 w 1874077"/>
              <a:gd name="connsiteY35" fmla="*/ 949384 h 1039258"/>
              <a:gd name="connsiteX36" fmla="*/ 1763346 w 1874077"/>
              <a:gd name="connsiteY36" fmla="*/ 1017539 h 1039258"/>
              <a:gd name="connsiteX37" fmla="*/ 1388818 w 1874077"/>
              <a:gd name="connsiteY37" fmla="*/ 1027013 h 1039258"/>
              <a:gd name="connsiteX38" fmla="*/ 1874077 w 1874077"/>
              <a:gd name="connsiteY38" fmla="*/ 1017551 h 1039258"/>
              <a:gd name="connsiteX39" fmla="*/ 1653697 w 1874077"/>
              <a:gd name="connsiteY39" fmla="*/ 964345 h 1039258"/>
              <a:gd name="connsiteX40" fmla="*/ 1729273 w 1874077"/>
              <a:gd name="connsiteY40" fmla="*/ 1014448 h 1039258"/>
              <a:gd name="connsiteX41" fmla="*/ 1487712 w 1874077"/>
              <a:gd name="connsiteY41" fmla="*/ 1028142 h 1039258"/>
              <a:gd name="connsiteX42" fmla="*/ 943050 w 1874077"/>
              <a:gd name="connsiteY42" fmla="*/ 1019667 h 1039258"/>
              <a:gd name="connsiteX43" fmla="*/ 766769 w 1874077"/>
              <a:gd name="connsiteY43" fmla="*/ 1037750 h 1039258"/>
              <a:gd name="connsiteX44" fmla="*/ 874326 w 1874077"/>
              <a:gd name="connsiteY44" fmla="*/ 1021596 h 1039258"/>
              <a:gd name="connsiteX45" fmla="*/ 1174896 w 1874077"/>
              <a:gd name="connsiteY45" fmla="*/ 1027873 h 1039258"/>
              <a:gd name="connsiteX46" fmla="*/ 643051 w 1874077"/>
              <a:gd name="connsiteY46" fmla="*/ 1022817 h 1039258"/>
              <a:gd name="connsiteX47" fmla="*/ 513675 w 1874077"/>
              <a:gd name="connsiteY47" fmla="*/ 1036607 h 1039258"/>
              <a:gd name="connsiteX48" fmla="*/ 413871 w 1874077"/>
              <a:gd name="connsiteY48" fmla="*/ 1026941 h 1039258"/>
              <a:gd name="connsiteX49" fmla="*/ 287563 w 1874077"/>
              <a:gd name="connsiteY49" fmla="*/ 1039258 h 1039258"/>
              <a:gd name="connsiteX50" fmla="*/ 1377387 w 1874077"/>
              <a:gd name="connsiteY50" fmla="*/ 1030768 h 1039258"/>
              <a:gd name="connsiteX51" fmla="*/ 1333222 w 1874077"/>
              <a:gd name="connsiteY51" fmla="*/ 1019921 h 1039258"/>
              <a:gd name="connsiteX52" fmla="*/ 1275982 w 1874077"/>
              <a:gd name="connsiteY52" fmla="*/ 1024247 h 1039258"/>
              <a:gd name="connsiteX53" fmla="*/ 1229815 w 1874077"/>
              <a:gd name="connsiteY53" fmla="*/ 1024497 h 1039258"/>
              <a:gd name="connsiteX54" fmla="*/ 1143649 w 1874077"/>
              <a:gd name="connsiteY54" fmla="*/ 1030269 h 1039258"/>
              <a:gd name="connsiteX55" fmla="*/ 1107870 w 1874077"/>
              <a:gd name="connsiteY55" fmla="*/ 1033443 h 1039258"/>
              <a:gd name="connsiteX56" fmla="*/ 1035938 w 1874077"/>
              <a:gd name="connsiteY56" fmla="*/ 1033000 h 1039258"/>
              <a:gd name="connsiteX57" fmla="*/ 822616 w 1874077"/>
              <a:gd name="connsiteY57" fmla="*/ 1035908 h 1039258"/>
              <a:gd name="connsiteX58" fmla="*/ 710904 w 1874077"/>
              <a:gd name="connsiteY58" fmla="*/ 1036105 h 1039258"/>
              <a:gd name="connsiteX59" fmla="*/ 390431 w 1874077"/>
              <a:gd name="connsiteY59" fmla="*/ 1037614 h 1039258"/>
              <a:gd name="connsiteX60" fmla="*/ 0 w 1874077"/>
              <a:gd name="connsiteY60" fmla="*/ 1036091 h 1039258"/>
              <a:gd name="connsiteX61" fmla="*/ 346502 w 1874077"/>
              <a:gd name="connsiteY61" fmla="*/ 933481 h 1039258"/>
              <a:gd name="connsiteX62" fmla="*/ 141097 w 1874077"/>
              <a:gd name="connsiteY62" fmla="*/ 916140 h 1039258"/>
              <a:gd name="connsiteX63" fmla="*/ 324110 w 1874077"/>
              <a:gd name="connsiteY63" fmla="*/ 822943 h 1039258"/>
              <a:gd name="connsiteX64" fmla="*/ 126099 w 1874077"/>
              <a:gd name="connsiteY64" fmla="*/ 766587 h 1039258"/>
              <a:gd name="connsiteX0" fmla="*/ 126099 w 1874077"/>
              <a:gd name="connsiteY0" fmla="*/ 766587 h 1039258"/>
              <a:gd name="connsiteX1" fmla="*/ 324110 w 1874077"/>
              <a:gd name="connsiteY1" fmla="*/ 710231 h 1039258"/>
              <a:gd name="connsiteX2" fmla="*/ 141097 w 1874077"/>
              <a:gd name="connsiteY2" fmla="*/ 617034 h 1039258"/>
              <a:gd name="connsiteX3" fmla="*/ 346502 w 1874077"/>
              <a:gd name="connsiteY3" fmla="*/ 599693 h 1039258"/>
              <a:gd name="connsiteX4" fmla="*/ 185530 w 1874077"/>
              <a:gd name="connsiteY4" fmla="*/ 473229 h 1039258"/>
              <a:gd name="connsiteX5" fmla="*/ 390431 w 1874077"/>
              <a:gd name="connsiteY5" fmla="*/ 495560 h 1039258"/>
              <a:gd name="connsiteX6" fmla="*/ 257679 w 1874077"/>
              <a:gd name="connsiteY6" fmla="*/ 340694 h 1039258"/>
              <a:gd name="connsiteX7" fmla="*/ 454205 w 1874077"/>
              <a:gd name="connsiteY7" fmla="*/ 401851 h 1039258"/>
              <a:gd name="connsiteX8" fmla="*/ 354776 w 1874077"/>
              <a:gd name="connsiteY8" fmla="*/ 224528 h 1039258"/>
              <a:gd name="connsiteX9" fmla="*/ 535376 w 1874077"/>
              <a:gd name="connsiteY9" fmla="*/ 322152 h 1039258"/>
              <a:gd name="connsiteX10" fmla="*/ 473089 w 1874077"/>
              <a:gd name="connsiteY10" fmla="*/ 129193 h 1039258"/>
              <a:gd name="connsiteX11" fmla="*/ 630817 w 1874077"/>
              <a:gd name="connsiteY11" fmla="*/ 259536 h 1039258"/>
              <a:gd name="connsiteX12" fmla="*/ 608073 w 1874077"/>
              <a:gd name="connsiteY12" fmla="*/ 58353 h 1039258"/>
              <a:gd name="connsiteX13" fmla="*/ 736874 w 1874077"/>
              <a:gd name="connsiteY13" fmla="*/ 216404 h 1039258"/>
              <a:gd name="connsiteX14" fmla="*/ 754535 w 1874077"/>
              <a:gd name="connsiteY14" fmla="*/ 14726 h 1039258"/>
              <a:gd name="connsiteX15" fmla="*/ 849455 w 1874077"/>
              <a:gd name="connsiteY15" fmla="*/ 194418 h 1039258"/>
              <a:gd name="connsiteX16" fmla="*/ 906852 w 1874077"/>
              <a:gd name="connsiteY16" fmla="*/ 0 h 1039258"/>
              <a:gd name="connsiteX17" fmla="*/ 964249 w 1874077"/>
              <a:gd name="connsiteY17" fmla="*/ 194418 h 1039258"/>
              <a:gd name="connsiteX18" fmla="*/ 1059169 w 1874077"/>
              <a:gd name="connsiteY18" fmla="*/ 14726 h 1039258"/>
              <a:gd name="connsiteX19" fmla="*/ 1076830 w 1874077"/>
              <a:gd name="connsiteY19" fmla="*/ 216404 h 1039258"/>
              <a:gd name="connsiteX20" fmla="*/ 1205631 w 1874077"/>
              <a:gd name="connsiteY20" fmla="*/ 58353 h 1039258"/>
              <a:gd name="connsiteX21" fmla="*/ 1182887 w 1874077"/>
              <a:gd name="connsiteY21" fmla="*/ 259536 h 1039258"/>
              <a:gd name="connsiteX22" fmla="*/ 1340615 w 1874077"/>
              <a:gd name="connsiteY22" fmla="*/ 129193 h 1039258"/>
              <a:gd name="connsiteX23" fmla="*/ 1278328 w 1874077"/>
              <a:gd name="connsiteY23" fmla="*/ 322152 h 1039258"/>
              <a:gd name="connsiteX24" fmla="*/ 1458928 w 1874077"/>
              <a:gd name="connsiteY24" fmla="*/ 224528 h 1039258"/>
              <a:gd name="connsiteX25" fmla="*/ 1359499 w 1874077"/>
              <a:gd name="connsiteY25" fmla="*/ 401851 h 1039258"/>
              <a:gd name="connsiteX26" fmla="*/ 1556025 w 1874077"/>
              <a:gd name="connsiteY26" fmla="*/ 340694 h 1039258"/>
              <a:gd name="connsiteX27" fmla="*/ 1423273 w 1874077"/>
              <a:gd name="connsiteY27" fmla="*/ 495560 h 1039258"/>
              <a:gd name="connsiteX28" fmla="*/ 1628174 w 1874077"/>
              <a:gd name="connsiteY28" fmla="*/ 473229 h 1039258"/>
              <a:gd name="connsiteX29" fmla="*/ 1467202 w 1874077"/>
              <a:gd name="connsiteY29" fmla="*/ 599693 h 1039258"/>
              <a:gd name="connsiteX30" fmla="*/ 1654054 w 1874077"/>
              <a:gd name="connsiteY30" fmla="*/ 566676 h 1039258"/>
              <a:gd name="connsiteX31" fmla="*/ 1489594 w 1874077"/>
              <a:gd name="connsiteY31" fmla="*/ 710231 h 1039258"/>
              <a:gd name="connsiteX32" fmla="*/ 1679654 w 1874077"/>
              <a:gd name="connsiteY32" fmla="*/ 695025 h 1039258"/>
              <a:gd name="connsiteX33" fmla="*/ 1529350 w 1874077"/>
              <a:gd name="connsiteY33" fmla="*/ 825593 h 1039258"/>
              <a:gd name="connsiteX34" fmla="*/ 1672607 w 1874077"/>
              <a:gd name="connsiteY34" fmla="*/ 916140 h 1039258"/>
              <a:gd name="connsiteX35" fmla="*/ 1583821 w 1874077"/>
              <a:gd name="connsiteY35" fmla="*/ 949384 h 1039258"/>
              <a:gd name="connsiteX36" fmla="*/ 1763346 w 1874077"/>
              <a:gd name="connsiteY36" fmla="*/ 1017539 h 1039258"/>
              <a:gd name="connsiteX37" fmla="*/ 1388818 w 1874077"/>
              <a:gd name="connsiteY37" fmla="*/ 1027013 h 1039258"/>
              <a:gd name="connsiteX38" fmla="*/ 1874077 w 1874077"/>
              <a:gd name="connsiteY38" fmla="*/ 1017551 h 1039258"/>
              <a:gd name="connsiteX39" fmla="*/ 1653697 w 1874077"/>
              <a:gd name="connsiteY39" fmla="*/ 964345 h 1039258"/>
              <a:gd name="connsiteX40" fmla="*/ 1729273 w 1874077"/>
              <a:gd name="connsiteY40" fmla="*/ 1014448 h 1039258"/>
              <a:gd name="connsiteX41" fmla="*/ 1487712 w 1874077"/>
              <a:gd name="connsiteY41" fmla="*/ 1028142 h 1039258"/>
              <a:gd name="connsiteX42" fmla="*/ 943050 w 1874077"/>
              <a:gd name="connsiteY42" fmla="*/ 1019667 h 1039258"/>
              <a:gd name="connsiteX43" fmla="*/ 766769 w 1874077"/>
              <a:gd name="connsiteY43" fmla="*/ 1037750 h 1039258"/>
              <a:gd name="connsiteX44" fmla="*/ 874326 w 1874077"/>
              <a:gd name="connsiteY44" fmla="*/ 1021596 h 1039258"/>
              <a:gd name="connsiteX45" fmla="*/ 1174896 w 1874077"/>
              <a:gd name="connsiteY45" fmla="*/ 1027873 h 1039258"/>
              <a:gd name="connsiteX46" fmla="*/ 643051 w 1874077"/>
              <a:gd name="connsiteY46" fmla="*/ 1022817 h 1039258"/>
              <a:gd name="connsiteX47" fmla="*/ 513675 w 1874077"/>
              <a:gd name="connsiteY47" fmla="*/ 1036607 h 1039258"/>
              <a:gd name="connsiteX48" fmla="*/ 413871 w 1874077"/>
              <a:gd name="connsiteY48" fmla="*/ 1026941 h 1039258"/>
              <a:gd name="connsiteX49" fmla="*/ 287563 w 1874077"/>
              <a:gd name="connsiteY49" fmla="*/ 1039258 h 1039258"/>
              <a:gd name="connsiteX50" fmla="*/ 1377387 w 1874077"/>
              <a:gd name="connsiteY50" fmla="*/ 1030768 h 1039258"/>
              <a:gd name="connsiteX51" fmla="*/ 1333222 w 1874077"/>
              <a:gd name="connsiteY51" fmla="*/ 1019921 h 1039258"/>
              <a:gd name="connsiteX52" fmla="*/ 1275982 w 1874077"/>
              <a:gd name="connsiteY52" fmla="*/ 1024247 h 1039258"/>
              <a:gd name="connsiteX53" fmla="*/ 1229815 w 1874077"/>
              <a:gd name="connsiteY53" fmla="*/ 1024497 h 1039258"/>
              <a:gd name="connsiteX54" fmla="*/ 1143649 w 1874077"/>
              <a:gd name="connsiteY54" fmla="*/ 1030269 h 1039258"/>
              <a:gd name="connsiteX55" fmla="*/ 1107870 w 1874077"/>
              <a:gd name="connsiteY55" fmla="*/ 1033443 h 1039258"/>
              <a:gd name="connsiteX56" fmla="*/ 1035938 w 1874077"/>
              <a:gd name="connsiteY56" fmla="*/ 1033000 h 1039258"/>
              <a:gd name="connsiteX57" fmla="*/ 822616 w 1874077"/>
              <a:gd name="connsiteY57" fmla="*/ 1035908 h 1039258"/>
              <a:gd name="connsiteX58" fmla="*/ 710904 w 1874077"/>
              <a:gd name="connsiteY58" fmla="*/ 1036105 h 1039258"/>
              <a:gd name="connsiteX59" fmla="*/ 390431 w 1874077"/>
              <a:gd name="connsiteY59" fmla="*/ 1037614 h 1039258"/>
              <a:gd name="connsiteX60" fmla="*/ 0 w 1874077"/>
              <a:gd name="connsiteY60" fmla="*/ 1036091 h 1039258"/>
              <a:gd name="connsiteX61" fmla="*/ 346502 w 1874077"/>
              <a:gd name="connsiteY61" fmla="*/ 933481 h 1039258"/>
              <a:gd name="connsiteX62" fmla="*/ 141097 w 1874077"/>
              <a:gd name="connsiteY62" fmla="*/ 916140 h 1039258"/>
              <a:gd name="connsiteX63" fmla="*/ 324110 w 1874077"/>
              <a:gd name="connsiteY63" fmla="*/ 822943 h 1039258"/>
              <a:gd name="connsiteX64" fmla="*/ 126099 w 1874077"/>
              <a:gd name="connsiteY64" fmla="*/ 766587 h 1039258"/>
              <a:gd name="connsiteX0" fmla="*/ 126099 w 1874077"/>
              <a:gd name="connsiteY0" fmla="*/ 766587 h 1039258"/>
              <a:gd name="connsiteX1" fmla="*/ 324110 w 1874077"/>
              <a:gd name="connsiteY1" fmla="*/ 710231 h 1039258"/>
              <a:gd name="connsiteX2" fmla="*/ 141097 w 1874077"/>
              <a:gd name="connsiteY2" fmla="*/ 617034 h 1039258"/>
              <a:gd name="connsiteX3" fmla="*/ 346502 w 1874077"/>
              <a:gd name="connsiteY3" fmla="*/ 599693 h 1039258"/>
              <a:gd name="connsiteX4" fmla="*/ 185530 w 1874077"/>
              <a:gd name="connsiteY4" fmla="*/ 473229 h 1039258"/>
              <a:gd name="connsiteX5" fmla="*/ 390431 w 1874077"/>
              <a:gd name="connsiteY5" fmla="*/ 495560 h 1039258"/>
              <a:gd name="connsiteX6" fmla="*/ 257679 w 1874077"/>
              <a:gd name="connsiteY6" fmla="*/ 340694 h 1039258"/>
              <a:gd name="connsiteX7" fmla="*/ 454205 w 1874077"/>
              <a:gd name="connsiteY7" fmla="*/ 401851 h 1039258"/>
              <a:gd name="connsiteX8" fmla="*/ 354776 w 1874077"/>
              <a:gd name="connsiteY8" fmla="*/ 224528 h 1039258"/>
              <a:gd name="connsiteX9" fmla="*/ 535376 w 1874077"/>
              <a:gd name="connsiteY9" fmla="*/ 322152 h 1039258"/>
              <a:gd name="connsiteX10" fmla="*/ 473089 w 1874077"/>
              <a:gd name="connsiteY10" fmla="*/ 129193 h 1039258"/>
              <a:gd name="connsiteX11" fmla="*/ 630817 w 1874077"/>
              <a:gd name="connsiteY11" fmla="*/ 259536 h 1039258"/>
              <a:gd name="connsiteX12" fmla="*/ 608073 w 1874077"/>
              <a:gd name="connsiteY12" fmla="*/ 58353 h 1039258"/>
              <a:gd name="connsiteX13" fmla="*/ 736874 w 1874077"/>
              <a:gd name="connsiteY13" fmla="*/ 216404 h 1039258"/>
              <a:gd name="connsiteX14" fmla="*/ 754535 w 1874077"/>
              <a:gd name="connsiteY14" fmla="*/ 14726 h 1039258"/>
              <a:gd name="connsiteX15" fmla="*/ 849455 w 1874077"/>
              <a:gd name="connsiteY15" fmla="*/ 194418 h 1039258"/>
              <a:gd name="connsiteX16" fmla="*/ 906852 w 1874077"/>
              <a:gd name="connsiteY16" fmla="*/ 0 h 1039258"/>
              <a:gd name="connsiteX17" fmla="*/ 964249 w 1874077"/>
              <a:gd name="connsiteY17" fmla="*/ 194418 h 1039258"/>
              <a:gd name="connsiteX18" fmla="*/ 1059169 w 1874077"/>
              <a:gd name="connsiteY18" fmla="*/ 14726 h 1039258"/>
              <a:gd name="connsiteX19" fmla="*/ 1076830 w 1874077"/>
              <a:gd name="connsiteY19" fmla="*/ 216404 h 1039258"/>
              <a:gd name="connsiteX20" fmla="*/ 1205631 w 1874077"/>
              <a:gd name="connsiteY20" fmla="*/ 58353 h 1039258"/>
              <a:gd name="connsiteX21" fmla="*/ 1182887 w 1874077"/>
              <a:gd name="connsiteY21" fmla="*/ 259536 h 1039258"/>
              <a:gd name="connsiteX22" fmla="*/ 1340615 w 1874077"/>
              <a:gd name="connsiteY22" fmla="*/ 129193 h 1039258"/>
              <a:gd name="connsiteX23" fmla="*/ 1278328 w 1874077"/>
              <a:gd name="connsiteY23" fmla="*/ 322152 h 1039258"/>
              <a:gd name="connsiteX24" fmla="*/ 1458928 w 1874077"/>
              <a:gd name="connsiteY24" fmla="*/ 224528 h 1039258"/>
              <a:gd name="connsiteX25" fmla="*/ 1359499 w 1874077"/>
              <a:gd name="connsiteY25" fmla="*/ 401851 h 1039258"/>
              <a:gd name="connsiteX26" fmla="*/ 1556025 w 1874077"/>
              <a:gd name="connsiteY26" fmla="*/ 340694 h 1039258"/>
              <a:gd name="connsiteX27" fmla="*/ 1423273 w 1874077"/>
              <a:gd name="connsiteY27" fmla="*/ 495560 h 1039258"/>
              <a:gd name="connsiteX28" fmla="*/ 1628174 w 1874077"/>
              <a:gd name="connsiteY28" fmla="*/ 473229 h 1039258"/>
              <a:gd name="connsiteX29" fmla="*/ 1467202 w 1874077"/>
              <a:gd name="connsiteY29" fmla="*/ 599693 h 1039258"/>
              <a:gd name="connsiteX30" fmla="*/ 1654054 w 1874077"/>
              <a:gd name="connsiteY30" fmla="*/ 566676 h 1039258"/>
              <a:gd name="connsiteX31" fmla="*/ 1489594 w 1874077"/>
              <a:gd name="connsiteY31" fmla="*/ 710231 h 1039258"/>
              <a:gd name="connsiteX32" fmla="*/ 1679654 w 1874077"/>
              <a:gd name="connsiteY32" fmla="*/ 695025 h 1039258"/>
              <a:gd name="connsiteX33" fmla="*/ 1529350 w 1874077"/>
              <a:gd name="connsiteY33" fmla="*/ 825593 h 1039258"/>
              <a:gd name="connsiteX34" fmla="*/ 1672607 w 1874077"/>
              <a:gd name="connsiteY34" fmla="*/ 916140 h 1039258"/>
              <a:gd name="connsiteX35" fmla="*/ 1583821 w 1874077"/>
              <a:gd name="connsiteY35" fmla="*/ 949384 h 1039258"/>
              <a:gd name="connsiteX36" fmla="*/ 1763346 w 1874077"/>
              <a:gd name="connsiteY36" fmla="*/ 1017539 h 1039258"/>
              <a:gd name="connsiteX37" fmla="*/ 1388818 w 1874077"/>
              <a:gd name="connsiteY37" fmla="*/ 1027013 h 1039258"/>
              <a:gd name="connsiteX38" fmla="*/ 1874077 w 1874077"/>
              <a:gd name="connsiteY38" fmla="*/ 1017551 h 1039258"/>
              <a:gd name="connsiteX39" fmla="*/ 1653697 w 1874077"/>
              <a:gd name="connsiteY39" fmla="*/ 964345 h 1039258"/>
              <a:gd name="connsiteX40" fmla="*/ 1729273 w 1874077"/>
              <a:gd name="connsiteY40" fmla="*/ 1014448 h 1039258"/>
              <a:gd name="connsiteX41" fmla="*/ 1487712 w 1874077"/>
              <a:gd name="connsiteY41" fmla="*/ 1028142 h 1039258"/>
              <a:gd name="connsiteX42" fmla="*/ 943050 w 1874077"/>
              <a:gd name="connsiteY42" fmla="*/ 1019667 h 1039258"/>
              <a:gd name="connsiteX43" fmla="*/ 766769 w 1874077"/>
              <a:gd name="connsiteY43" fmla="*/ 1037750 h 1039258"/>
              <a:gd name="connsiteX44" fmla="*/ 874326 w 1874077"/>
              <a:gd name="connsiteY44" fmla="*/ 1021596 h 1039258"/>
              <a:gd name="connsiteX45" fmla="*/ 1174896 w 1874077"/>
              <a:gd name="connsiteY45" fmla="*/ 1027873 h 1039258"/>
              <a:gd name="connsiteX46" fmla="*/ 643051 w 1874077"/>
              <a:gd name="connsiteY46" fmla="*/ 1022817 h 1039258"/>
              <a:gd name="connsiteX47" fmla="*/ 513675 w 1874077"/>
              <a:gd name="connsiteY47" fmla="*/ 1036607 h 1039258"/>
              <a:gd name="connsiteX48" fmla="*/ 413871 w 1874077"/>
              <a:gd name="connsiteY48" fmla="*/ 1026941 h 1039258"/>
              <a:gd name="connsiteX49" fmla="*/ 287563 w 1874077"/>
              <a:gd name="connsiteY49" fmla="*/ 1039258 h 1039258"/>
              <a:gd name="connsiteX50" fmla="*/ 1377387 w 1874077"/>
              <a:gd name="connsiteY50" fmla="*/ 1030768 h 1039258"/>
              <a:gd name="connsiteX51" fmla="*/ 1333222 w 1874077"/>
              <a:gd name="connsiteY51" fmla="*/ 1019921 h 1039258"/>
              <a:gd name="connsiteX52" fmla="*/ 1275982 w 1874077"/>
              <a:gd name="connsiteY52" fmla="*/ 1024247 h 1039258"/>
              <a:gd name="connsiteX53" fmla="*/ 1229815 w 1874077"/>
              <a:gd name="connsiteY53" fmla="*/ 1024497 h 1039258"/>
              <a:gd name="connsiteX54" fmla="*/ 1143649 w 1874077"/>
              <a:gd name="connsiteY54" fmla="*/ 1030269 h 1039258"/>
              <a:gd name="connsiteX55" fmla="*/ 1107870 w 1874077"/>
              <a:gd name="connsiteY55" fmla="*/ 1033443 h 1039258"/>
              <a:gd name="connsiteX56" fmla="*/ 1035938 w 1874077"/>
              <a:gd name="connsiteY56" fmla="*/ 1033000 h 1039258"/>
              <a:gd name="connsiteX57" fmla="*/ 822616 w 1874077"/>
              <a:gd name="connsiteY57" fmla="*/ 1035908 h 1039258"/>
              <a:gd name="connsiteX58" fmla="*/ 710904 w 1874077"/>
              <a:gd name="connsiteY58" fmla="*/ 1036105 h 1039258"/>
              <a:gd name="connsiteX59" fmla="*/ 390431 w 1874077"/>
              <a:gd name="connsiteY59" fmla="*/ 1037614 h 1039258"/>
              <a:gd name="connsiteX60" fmla="*/ 0 w 1874077"/>
              <a:gd name="connsiteY60" fmla="*/ 1036091 h 1039258"/>
              <a:gd name="connsiteX61" fmla="*/ 86760 w 1874077"/>
              <a:gd name="connsiteY61" fmla="*/ 967936 h 1039258"/>
              <a:gd name="connsiteX62" fmla="*/ 141097 w 1874077"/>
              <a:gd name="connsiteY62" fmla="*/ 916140 h 1039258"/>
              <a:gd name="connsiteX63" fmla="*/ 324110 w 1874077"/>
              <a:gd name="connsiteY63" fmla="*/ 822943 h 1039258"/>
              <a:gd name="connsiteX64" fmla="*/ 126099 w 1874077"/>
              <a:gd name="connsiteY64" fmla="*/ 766587 h 1039258"/>
              <a:gd name="connsiteX0" fmla="*/ 126099 w 1874077"/>
              <a:gd name="connsiteY0" fmla="*/ 766587 h 1039258"/>
              <a:gd name="connsiteX1" fmla="*/ 324110 w 1874077"/>
              <a:gd name="connsiteY1" fmla="*/ 710231 h 1039258"/>
              <a:gd name="connsiteX2" fmla="*/ 141097 w 1874077"/>
              <a:gd name="connsiteY2" fmla="*/ 617034 h 1039258"/>
              <a:gd name="connsiteX3" fmla="*/ 346502 w 1874077"/>
              <a:gd name="connsiteY3" fmla="*/ 599693 h 1039258"/>
              <a:gd name="connsiteX4" fmla="*/ 185530 w 1874077"/>
              <a:gd name="connsiteY4" fmla="*/ 473229 h 1039258"/>
              <a:gd name="connsiteX5" fmla="*/ 390431 w 1874077"/>
              <a:gd name="connsiteY5" fmla="*/ 495560 h 1039258"/>
              <a:gd name="connsiteX6" fmla="*/ 257679 w 1874077"/>
              <a:gd name="connsiteY6" fmla="*/ 340694 h 1039258"/>
              <a:gd name="connsiteX7" fmla="*/ 454205 w 1874077"/>
              <a:gd name="connsiteY7" fmla="*/ 401851 h 1039258"/>
              <a:gd name="connsiteX8" fmla="*/ 354776 w 1874077"/>
              <a:gd name="connsiteY8" fmla="*/ 224528 h 1039258"/>
              <a:gd name="connsiteX9" fmla="*/ 535376 w 1874077"/>
              <a:gd name="connsiteY9" fmla="*/ 322152 h 1039258"/>
              <a:gd name="connsiteX10" fmla="*/ 473089 w 1874077"/>
              <a:gd name="connsiteY10" fmla="*/ 129193 h 1039258"/>
              <a:gd name="connsiteX11" fmla="*/ 630817 w 1874077"/>
              <a:gd name="connsiteY11" fmla="*/ 259536 h 1039258"/>
              <a:gd name="connsiteX12" fmla="*/ 608073 w 1874077"/>
              <a:gd name="connsiteY12" fmla="*/ 58353 h 1039258"/>
              <a:gd name="connsiteX13" fmla="*/ 736874 w 1874077"/>
              <a:gd name="connsiteY13" fmla="*/ 216404 h 1039258"/>
              <a:gd name="connsiteX14" fmla="*/ 754535 w 1874077"/>
              <a:gd name="connsiteY14" fmla="*/ 14726 h 1039258"/>
              <a:gd name="connsiteX15" fmla="*/ 849455 w 1874077"/>
              <a:gd name="connsiteY15" fmla="*/ 194418 h 1039258"/>
              <a:gd name="connsiteX16" fmla="*/ 906852 w 1874077"/>
              <a:gd name="connsiteY16" fmla="*/ 0 h 1039258"/>
              <a:gd name="connsiteX17" fmla="*/ 964249 w 1874077"/>
              <a:gd name="connsiteY17" fmla="*/ 194418 h 1039258"/>
              <a:gd name="connsiteX18" fmla="*/ 1059169 w 1874077"/>
              <a:gd name="connsiteY18" fmla="*/ 14726 h 1039258"/>
              <a:gd name="connsiteX19" fmla="*/ 1076830 w 1874077"/>
              <a:gd name="connsiteY19" fmla="*/ 216404 h 1039258"/>
              <a:gd name="connsiteX20" fmla="*/ 1205631 w 1874077"/>
              <a:gd name="connsiteY20" fmla="*/ 58353 h 1039258"/>
              <a:gd name="connsiteX21" fmla="*/ 1182887 w 1874077"/>
              <a:gd name="connsiteY21" fmla="*/ 259536 h 1039258"/>
              <a:gd name="connsiteX22" fmla="*/ 1340615 w 1874077"/>
              <a:gd name="connsiteY22" fmla="*/ 129193 h 1039258"/>
              <a:gd name="connsiteX23" fmla="*/ 1278328 w 1874077"/>
              <a:gd name="connsiteY23" fmla="*/ 322152 h 1039258"/>
              <a:gd name="connsiteX24" fmla="*/ 1458928 w 1874077"/>
              <a:gd name="connsiteY24" fmla="*/ 224528 h 1039258"/>
              <a:gd name="connsiteX25" fmla="*/ 1359499 w 1874077"/>
              <a:gd name="connsiteY25" fmla="*/ 401851 h 1039258"/>
              <a:gd name="connsiteX26" fmla="*/ 1556025 w 1874077"/>
              <a:gd name="connsiteY26" fmla="*/ 340694 h 1039258"/>
              <a:gd name="connsiteX27" fmla="*/ 1423273 w 1874077"/>
              <a:gd name="connsiteY27" fmla="*/ 495560 h 1039258"/>
              <a:gd name="connsiteX28" fmla="*/ 1628174 w 1874077"/>
              <a:gd name="connsiteY28" fmla="*/ 473229 h 1039258"/>
              <a:gd name="connsiteX29" fmla="*/ 1467202 w 1874077"/>
              <a:gd name="connsiteY29" fmla="*/ 599693 h 1039258"/>
              <a:gd name="connsiteX30" fmla="*/ 1654054 w 1874077"/>
              <a:gd name="connsiteY30" fmla="*/ 566676 h 1039258"/>
              <a:gd name="connsiteX31" fmla="*/ 1489594 w 1874077"/>
              <a:gd name="connsiteY31" fmla="*/ 710231 h 1039258"/>
              <a:gd name="connsiteX32" fmla="*/ 1679654 w 1874077"/>
              <a:gd name="connsiteY32" fmla="*/ 695025 h 1039258"/>
              <a:gd name="connsiteX33" fmla="*/ 1529350 w 1874077"/>
              <a:gd name="connsiteY33" fmla="*/ 825593 h 1039258"/>
              <a:gd name="connsiteX34" fmla="*/ 1672607 w 1874077"/>
              <a:gd name="connsiteY34" fmla="*/ 916140 h 1039258"/>
              <a:gd name="connsiteX35" fmla="*/ 1583821 w 1874077"/>
              <a:gd name="connsiteY35" fmla="*/ 949384 h 1039258"/>
              <a:gd name="connsiteX36" fmla="*/ 1763346 w 1874077"/>
              <a:gd name="connsiteY36" fmla="*/ 1017539 h 1039258"/>
              <a:gd name="connsiteX37" fmla="*/ 1388818 w 1874077"/>
              <a:gd name="connsiteY37" fmla="*/ 1027013 h 1039258"/>
              <a:gd name="connsiteX38" fmla="*/ 1874077 w 1874077"/>
              <a:gd name="connsiteY38" fmla="*/ 1017551 h 1039258"/>
              <a:gd name="connsiteX39" fmla="*/ 1653697 w 1874077"/>
              <a:gd name="connsiteY39" fmla="*/ 964345 h 1039258"/>
              <a:gd name="connsiteX40" fmla="*/ 1729273 w 1874077"/>
              <a:gd name="connsiteY40" fmla="*/ 1014448 h 1039258"/>
              <a:gd name="connsiteX41" fmla="*/ 1487712 w 1874077"/>
              <a:gd name="connsiteY41" fmla="*/ 1028142 h 1039258"/>
              <a:gd name="connsiteX42" fmla="*/ 943050 w 1874077"/>
              <a:gd name="connsiteY42" fmla="*/ 1019667 h 1039258"/>
              <a:gd name="connsiteX43" fmla="*/ 766769 w 1874077"/>
              <a:gd name="connsiteY43" fmla="*/ 1037750 h 1039258"/>
              <a:gd name="connsiteX44" fmla="*/ 874326 w 1874077"/>
              <a:gd name="connsiteY44" fmla="*/ 1021596 h 1039258"/>
              <a:gd name="connsiteX45" fmla="*/ 1174896 w 1874077"/>
              <a:gd name="connsiteY45" fmla="*/ 1027873 h 1039258"/>
              <a:gd name="connsiteX46" fmla="*/ 643051 w 1874077"/>
              <a:gd name="connsiteY46" fmla="*/ 1022817 h 1039258"/>
              <a:gd name="connsiteX47" fmla="*/ 513675 w 1874077"/>
              <a:gd name="connsiteY47" fmla="*/ 1036607 h 1039258"/>
              <a:gd name="connsiteX48" fmla="*/ 413871 w 1874077"/>
              <a:gd name="connsiteY48" fmla="*/ 1026941 h 1039258"/>
              <a:gd name="connsiteX49" fmla="*/ 287563 w 1874077"/>
              <a:gd name="connsiteY49" fmla="*/ 1039258 h 1039258"/>
              <a:gd name="connsiteX50" fmla="*/ 1377387 w 1874077"/>
              <a:gd name="connsiteY50" fmla="*/ 1030768 h 1039258"/>
              <a:gd name="connsiteX51" fmla="*/ 1333222 w 1874077"/>
              <a:gd name="connsiteY51" fmla="*/ 1019921 h 1039258"/>
              <a:gd name="connsiteX52" fmla="*/ 1275982 w 1874077"/>
              <a:gd name="connsiteY52" fmla="*/ 1024247 h 1039258"/>
              <a:gd name="connsiteX53" fmla="*/ 1229815 w 1874077"/>
              <a:gd name="connsiteY53" fmla="*/ 1024497 h 1039258"/>
              <a:gd name="connsiteX54" fmla="*/ 1143649 w 1874077"/>
              <a:gd name="connsiteY54" fmla="*/ 1030269 h 1039258"/>
              <a:gd name="connsiteX55" fmla="*/ 1107870 w 1874077"/>
              <a:gd name="connsiteY55" fmla="*/ 1033443 h 1039258"/>
              <a:gd name="connsiteX56" fmla="*/ 1035938 w 1874077"/>
              <a:gd name="connsiteY56" fmla="*/ 1033000 h 1039258"/>
              <a:gd name="connsiteX57" fmla="*/ 822616 w 1874077"/>
              <a:gd name="connsiteY57" fmla="*/ 1035908 h 1039258"/>
              <a:gd name="connsiteX58" fmla="*/ 710904 w 1874077"/>
              <a:gd name="connsiteY58" fmla="*/ 1036105 h 1039258"/>
              <a:gd name="connsiteX59" fmla="*/ 390431 w 1874077"/>
              <a:gd name="connsiteY59" fmla="*/ 1037614 h 1039258"/>
              <a:gd name="connsiteX60" fmla="*/ 0 w 1874077"/>
              <a:gd name="connsiteY60" fmla="*/ 1036091 h 1039258"/>
              <a:gd name="connsiteX61" fmla="*/ 86760 w 1874077"/>
              <a:gd name="connsiteY61" fmla="*/ 967936 h 1039258"/>
              <a:gd name="connsiteX62" fmla="*/ 53633 w 1874077"/>
              <a:gd name="connsiteY62" fmla="*/ 897587 h 1039258"/>
              <a:gd name="connsiteX63" fmla="*/ 324110 w 1874077"/>
              <a:gd name="connsiteY63" fmla="*/ 822943 h 1039258"/>
              <a:gd name="connsiteX64" fmla="*/ 126099 w 1874077"/>
              <a:gd name="connsiteY64" fmla="*/ 766587 h 1039258"/>
              <a:gd name="connsiteX0" fmla="*/ 126099 w 1874077"/>
              <a:gd name="connsiteY0" fmla="*/ 766587 h 1039258"/>
              <a:gd name="connsiteX1" fmla="*/ 324110 w 1874077"/>
              <a:gd name="connsiteY1" fmla="*/ 710231 h 1039258"/>
              <a:gd name="connsiteX2" fmla="*/ 141097 w 1874077"/>
              <a:gd name="connsiteY2" fmla="*/ 617034 h 1039258"/>
              <a:gd name="connsiteX3" fmla="*/ 346502 w 1874077"/>
              <a:gd name="connsiteY3" fmla="*/ 599693 h 1039258"/>
              <a:gd name="connsiteX4" fmla="*/ 185530 w 1874077"/>
              <a:gd name="connsiteY4" fmla="*/ 473229 h 1039258"/>
              <a:gd name="connsiteX5" fmla="*/ 390431 w 1874077"/>
              <a:gd name="connsiteY5" fmla="*/ 495560 h 1039258"/>
              <a:gd name="connsiteX6" fmla="*/ 257679 w 1874077"/>
              <a:gd name="connsiteY6" fmla="*/ 340694 h 1039258"/>
              <a:gd name="connsiteX7" fmla="*/ 454205 w 1874077"/>
              <a:gd name="connsiteY7" fmla="*/ 401851 h 1039258"/>
              <a:gd name="connsiteX8" fmla="*/ 354776 w 1874077"/>
              <a:gd name="connsiteY8" fmla="*/ 224528 h 1039258"/>
              <a:gd name="connsiteX9" fmla="*/ 535376 w 1874077"/>
              <a:gd name="connsiteY9" fmla="*/ 322152 h 1039258"/>
              <a:gd name="connsiteX10" fmla="*/ 473089 w 1874077"/>
              <a:gd name="connsiteY10" fmla="*/ 129193 h 1039258"/>
              <a:gd name="connsiteX11" fmla="*/ 630817 w 1874077"/>
              <a:gd name="connsiteY11" fmla="*/ 259536 h 1039258"/>
              <a:gd name="connsiteX12" fmla="*/ 608073 w 1874077"/>
              <a:gd name="connsiteY12" fmla="*/ 58353 h 1039258"/>
              <a:gd name="connsiteX13" fmla="*/ 736874 w 1874077"/>
              <a:gd name="connsiteY13" fmla="*/ 216404 h 1039258"/>
              <a:gd name="connsiteX14" fmla="*/ 754535 w 1874077"/>
              <a:gd name="connsiteY14" fmla="*/ 14726 h 1039258"/>
              <a:gd name="connsiteX15" fmla="*/ 849455 w 1874077"/>
              <a:gd name="connsiteY15" fmla="*/ 194418 h 1039258"/>
              <a:gd name="connsiteX16" fmla="*/ 906852 w 1874077"/>
              <a:gd name="connsiteY16" fmla="*/ 0 h 1039258"/>
              <a:gd name="connsiteX17" fmla="*/ 964249 w 1874077"/>
              <a:gd name="connsiteY17" fmla="*/ 194418 h 1039258"/>
              <a:gd name="connsiteX18" fmla="*/ 1059169 w 1874077"/>
              <a:gd name="connsiteY18" fmla="*/ 14726 h 1039258"/>
              <a:gd name="connsiteX19" fmla="*/ 1076830 w 1874077"/>
              <a:gd name="connsiteY19" fmla="*/ 216404 h 1039258"/>
              <a:gd name="connsiteX20" fmla="*/ 1205631 w 1874077"/>
              <a:gd name="connsiteY20" fmla="*/ 58353 h 1039258"/>
              <a:gd name="connsiteX21" fmla="*/ 1182887 w 1874077"/>
              <a:gd name="connsiteY21" fmla="*/ 259536 h 1039258"/>
              <a:gd name="connsiteX22" fmla="*/ 1340615 w 1874077"/>
              <a:gd name="connsiteY22" fmla="*/ 129193 h 1039258"/>
              <a:gd name="connsiteX23" fmla="*/ 1278328 w 1874077"/>
              <a:gd name="connsiteY23" fmla="*/ 322152 h 1039258"/>
              <a:gd name="connsiteX24" fmla="*/ 1458928 w 1874077"/>
              <a:gd name="connsiteY24" fmla="*/ 224528 h 1039258"/>
              <a:gd name="connsiteX25" fmla="*/ 1359499 w 1874077"/>
              <a:gd name="connsiteY25" fmla="*/ 401851 h 1039258"/>
              <a:gd name="connsiteX26" fmla="*/ 1556025 w 1874077"/>
              <a:gd name="connsiteY26" fmla="*/ 340694 h 1039258"/>
              <a:gd name="connsiteX27" fmla="*/ 1423273 w 1874077"/>
              <a:gd name="connsiteY27" fmla="*/ 495560 h 1039258"/>
              <a:gd name="connsiteX28" fmla="*/ 1628174 w 1874077"/>
              <a:gd name="connsiteY28" fmla="*/ 473229 h 1039258"/>
              <a:gd name="connsiteX29" fmla="*/ 1467202 w 1874077"/>
              <a:gd name="connsiteY29" fmla="*/ 599693 h 1039258"/>
              <a:gd name="connsiteX30" fmla="*/ 1654054 w 1874077"/>
              <a:gd name="connsiteY30" fmla="*/ 566676 h 1039258"/>
              <a:gd name="connsiteX31" fmla="*/ 1489594 w 1874077"/>
              <a:gd name="connsiteY31" fmla="*/ 710231 h 1039258"/>
              <a:gd name="connsiteX32" fmla="*/ 1679654 w 1874077"/>
              <a:gd name="connsiteY32" fmla="*/ 695025 h 1039258"/>
              <a:gd name="connsiteX33" fmla="*/ 1529350 w 1874077"/>
              <a:gd name="connsiteY33" fmla="*/ 825593 h 1039258"/>
              <a:gd name="connsiteX34" fmla="*/ 1672607 w 1874077"/>
              <a:gd name="connsiteY34" fmla="*/ 916140 h 1039258"/>
              <a:gd name="connsiteX35" fmla="*/ 1583821 w 1874077"/>
              <a:gd name="connsiteY35" fmla="*/ 949384 h 1039258"/>
              <a:gd name="connsiteX36" fmla="*/ 1763346 w 1874077"/>
              <a:gd name="connsiteY36" fmla="*/ 1017539 h 1039258"/>
              <a:gd name="connsiteX37" fmla="*/ 1388818 w 1874077"/>
              <a:gd name="connsiteY37" fmla="*/ 1027013 h 1039258"/>
              <a:gd name="connsiteX38" fmla="*/ 1874077 w 1874077"/>
              <a:gd name="connsiteY38" fmla="*/ 1017551 h 1039258"/>
              <a:gd name="connsiteX39" fmla="*/ 1653697 w 1874077"/>
              <a:gd name="connsiteY39" fmla="*/ 964345 h 1039258"/>
              <a:gd name="connsiteX40" fmla="*/ 1729273 w 1874077"/>
              <a:gd name="connsiteY40" fmla="*/ 1014448 h 1039258"/>
              <a:gd name="connsiteX41" fmla="*/ 1487712 w 1874077"/>
              <a:gd name="connsiteY41" fmla="*/ 1028142 h 1039258"/>
              <a:gd name="connsiteX42" fmla="*/ 943050 w 1874077"/>
              <a:gd name="connsiteY42" fmla="*/ 1019667 h 1039258"/>
              <a:gd name="connsiteX43" fmla="*/ 766769 w 1874077"/>
              <a:gd name="connsiteY43" fmla="*/ 1037750 h 1039258"/>
              <a:gd name="connsiteX44" fmla="*/ 874326 w 1874077"/>
              <a:gd name="connsiteY44" fmla="*/ 1021596 h 1039258"/>
              <a:gd name="connsiteX45" fmla="*/ 1174896 w 1874077"/>
              <a:gd name="connsiteY45" fmla="*/ 1027873 h 1039258"/>
              <a:gd name="connsiteX46" fmla="*/ 643051 w 1874077"/>
              <a:gd name="connsiteY46" fmla="*/ 1022817 h 1039258"/>
              <a:gd name="connsiteX47" fmla="*/ 513675 w 1874077"/>
              <a:gd name="connsiteY47" fmla="*/ 1036607 h 1039258"/>
              <a:gd name="connsiteX48" fmla="*/ 413871 w 1874077"/>
              <a:gd name="connsiteY48" fmla="*/ 1026941 h 1039258"/>
              <a:gd name="connsiteX49" fmla="*/ 287563 w 1874077"/>
              <a:gd name="connsiteY49" fmla="*/ 1039258 h 1039258"/>
              <a:gd name="connsiteX50" fmla="*/ 1377387 w 1874077"/>
              <a:gd name="connsiteY50" fmla="*/ 1030768 h 1039258"/>
              <a:gd name="connsiteX51" fmla="*/ 1333222 w 1874077"/>
              <a:gd name="connsiteY51" fmla="*/ 1019921 h 1039258"/>
              <a:gd name="connsiteX52" fmla="*/ 1275982 w 1874077"/>
              <a:gd name="connsiteY52" fmla="*/ 1024247 h 1039258"/>
              <a:gd name="connsiteX53" fmla="*/ 1229815 w 1874077"/>
              <a:gd name="connsiteY53" fmla="*/ 1024497 h 1039258"/>
              <a:gd name="connsiteX54" fmla="*/ 1143649 w 1874077"/>
              <a:gd name="connsiteY54" fmla="*/ 1030269 h 1039258"/>
              <a:gd name="connsiteX55" fmla="*/ 1107870 w 1874077"/>
              <a:gd name="connsiteY55" fmla="*/ 1033443 h 1039258"/>
              <a:gd name="connsiteX56" fmla="*/ 1035938 w 1874077"/>
              <a:gd name="connsiteY56" fmla="*/ 1033000 h 1039258"/>
              <a:gd name="connsiteX57" fmla="*/ 822616 w 1874077"/>
              <a:gd name="connsiteY57" fmla="*/ 1035908 h 1039258"/>
              <a:gd name="connsiteX58" fmla="*/ 710904 w 1874077"/>
              <a:gd name="connsiteY58" fmla="*/ 1036105 h 1039258"/>
              <a:gd name="connsiteX59" fmla="*/ 390431 w 1874077"/>
              <a:gd name="connsiteY59" fmla="*/ 1037614 h 1039258"/>
              <a:gd name="connsiteX60" fmla="*/ 0 w 1874077"/>
              <a:gd name="connsiteY60" fmla="*/ 1036091 h 1039258"/>
              <a:gd name="connsiteX61" fmla="*/ 86760 w 1874077"/>
              <a:gd name="connsiteY61" fmla="*/ 967936 h 1039258"/>
              <a:gd name="connsiteX62" fmla="*/ 53633 w 1874077"/>
              <a:gd name="connsiteY62" fmla="*/ 897587 h 1039258"/>
              <a:gd name="connsiteX63" fmla="*/ 114726 w 1874077"/>
              <a:gd name="connsiteY63" fmla="*/ 814992 h 1039258"/>
              <a:gd name="connsiteX64" fmla="*/ 126099 w 1874077"/>
              <a:gd name="connsiteY64" fmla="*/ 766587 h 1039258"/>
              <a:gd name="connsiteX0" fmla="*/ 81042 w 1874077"/>
              <a:gd name="connsiteY0" fmla="*/ 734782 h 1039258"/>
              <a:gd name="connsiteX1" fmla="*/ 324110 w 1874077"/>
              <a:gd name="connsiteY1" fmla="*/ 710231 h 1039258"/>
              <a:gd name="connsiteX2" fmla="*/ 141097 w 1874077"/>
              <a:gd name="connsiteY2" fmla="*/ 617034 h 1039258"/>
              <a:gd name="connsiteX3" fmla="*/ 346502 w 1874077"/>
              <a:gd name="connsiteY3" fmla="*/ 599693 h 1039258"/>
              <a:gd name="connsiteX4" fmla="*/ 185530 w 1874077"/>
              <a:gd name="connsiteY4" fmla="*/ 473229 h 1039258"/>
              <a:gd name="connsiteX5" fmla="*/ 390431 w 1874077"/>
              <a:gd name="connsiteY5" fmla="*/ 495560 h 1039258"/>
              <a:gd name="connsiteX6" fmla="*/ 257679 w 1874077"/>
              <a:gd name="connsiteY6" fmla="*/ 340694 h 1039258"/>
              <a:gd name="connsiteX7" fmla="*/ 454205 w 1874077"/>
              <a:gd name="connsiteY7" fmla="*/ 401851 h 1039258"/>
              <a:gd name="connsiteX8" fmla="*/ 354776 w 1874077"/>
              <a:gd name="connsiteY8" fmla="*/ 224528 h 1039258"/>
              <a:gd name="connsiteX9" fmla="*/ 535376 w 1874077"/>
              <a:gd name="connsiteY9" fmla="*/ 322152 h 1039258"/>
              <a:gd name="connsiteX10" fmla="*/ 473089 w 1874077"/>
              <a:gd name="connsiteY10" fmla="*/ 129193 h 1039258"/>
              <a:gd name="connsiteX11" fmla="*/ 630817 w 1874077"/>
              <a:gd name="connsiteY11" fmla="*/ 259536 h 1039258"/>
              <a:gd name="connsiteX12" fmla="*/ 608073 w 1874077"/>
              <a:gd name="connsiteY12" fmla="*/ 58353 h 1039258"/>
              <a:gd name="connsiteX13" fmla="*/ 736874 w 1874077"/>
              <a:gd name="connsiteY13" fmla="*/ 216404 h 1039258"/>
              <a:gd name="connsiteX14" fmla="*/ 754535 w 1874077"/>
              <a:gd name="connsiteY14" fmla="*/ 14726 h 1039258"/>
              <a:gd name="connsiteX15" fmla="*/ 849455 w 1874077"/>
              <a:gd name="connsiteY15" fmla="*/ 194418 h 1039258"/>
              <a:gd name="connsiteX16" fmla="*/ 906852 w 1874077"/>
              <a:gd name="connsiteY16" fmla="*/ 0 h 1039258"/>
              <a:gd name="connsiteX17" fmla="*/ 964249 w 1874077"/>
              <a:gd name="connsiteY17" fmla="*/ 194418 h 1039258"/>
              <a:gd name="connsiteX18" fmla="*/ 1059169 w 1874077"/>
              <a:gd name="connsiteY18" fmla="*/ 14726 h 1039258"/>
              <a:gd name="connsiteX19" fmla="*/ 1076830 w 1874077"/>
              <a:gd name="connsiteY19" fmla="*/ 216404 h 1039258"/>
              <a:gd name="connsiteX20" fmla="*/ 1205631 w 1874077"/>
              <a:gd name="connsiteY20" fmla="*/ 58353 h 1039258"/>
              <a:gd name="connsiteX21" fmla="*/ 1182887 w 1874077"/>
              <a:gd name="connsiteY21" fmla="*/ 259536 h 1039258"/>
              <a:gd name="connsiteX22" fmla="*/ 1340615 w 1874077"/>
              <a:gd name="connsiteY22" fmla="*/ 129193 h 1039258"/>
              <a:gd name="connsiteX23" fmla="*/ 1278328 w 1874077"/>
              <a:gd name="connsiteY23" fmla="*/ 322152 h 1039258"/>
              <a:gd name="connsiteX24" fmla="*/ 1458928 w 1874077"/>
              <a:gd name="connsiteY24" fmla="*/ 224528 h 1039258"/>
              <a:gd name="connsiteX25" fmla="*/ 1359499 w 1874077"/>
              <a:gd name="connsiteY25" fmla="*/ 401851 h 1039258"/>
              <a:gd name="connsiteX26" fmla="*/ 1556025 w 1874077"/>
              <a:gd name="connsiteY26" fmla="*/ 340694 h 1039258"/>
              <a:gd name="connsiteX27" fmla="*/ 1423273 w 1874077"/>
              <a:gd name="connsiteY27" fmla="*/ 495560 h 1039258"/>
              <a:gd name="connsiteX28" fmla="*/ 1628174 w 1874077"/>
              <a:gd name="connsiteY28" fmla="*/ 473229 h 1039258"/>
              <a:gd name="connsiteX29" fmla="*/ 1467202 w 1874077"/>
              <a:gd name="connsiteY29" fmla="*/ 599693 h 1039258"/>
              <a:gd name="connsiteX30" fmla="*/ 1654054 w 1874077"/>
              <a:gd name="connsiteY30" fmla="*/ 566676 h 1039258"/>
              <a:gd name="connsiteX31" fmla="*/ 1489594 w 1874077"/>
              <a:gd name="connsiteY31" fmla="*/ 710231 h 1039258"/>
              <a:gd name="connsiteX32" fmla="*/ 1679654 w 1874077"/>
              <a:gd name="connsiteY32" fmla="*/ 695025 h 1039258"/>
              <a:gd name="connsiteX33" fmla="*/ 1529350 w 1874077"/>
              <a:gd name="connsiteY33" fmla="*/ 825593 h 1039258"/>
              <a:gd name="connsiteX34" fmla="*/ 1672607 w 1874077"/>
              <a:gd name="connsiteY34" fmla="*/ 916140 h 1039258"/>
              <a:gd name="connsiteX35" fmla="*/ 1583821 w 1874077"/>
              <a:gd name="connsiteY35" fmla="*/ 949384 h 1039258"/>
              <a:gd name="connsiteX36" fmla="*/ 1763346 w 1874077"/>
              <a:gd name="connsiteY36" fmla="*/ 1017539 h 1039258"/>
              <a:gd name="connsiteX37" fmla="*/ 1388818 w 1874077"/>
              <a:gd name="connsiteY37" fmla="*/ 1027013 h 1039258"/>
              <a:gd name="connsiteX38" fmla="*/ 1874077 w 1874077"/>
              <a:gd name="connsiteY38" fmla="*/ 1017551 h 1039258"/>
              <a:gd name="connsiteX39" fmla="*/ 1653697 w 1874077"/>
              <a:gd name="connsiteY39" fmla="*/ 964345 h 1039258"/>
              <a:gd name="connsiteX40" fmla="*/ 1729273 w 1874077"/>
              <a:gd name="connsiteY40" fmla="*/ 1014448 h 1039258"/>
              <a:gd name="connsiteX41" fmla="*/ 1487712 w 1874077"/>
              <a:gd name="connsiteY41" fmla="*/ 1028142 h 1039258"/>
              <a:gd name="connsiteX42" fmla="*/ 943050 w 1874077"/>
              <a:gd name="connsiteY42" fmla="*/ 1019667 h 1039258"/>
              <a:gd name="connsiteX43" fmla="*/ 766769 w 1874077"/>
              <a:gd name="connsiteY43" fmla="*/ 1037750 h 1039258"/>
              <a:gd name="connsiteX44" fmla="*/ 874326 w 1874077"/>
              <a:gd name="connsiteY44" fmla="*/ 1021596 h 1039258"/>
              <a:gd name="connsiteX45" fmla="*/ 1174896 w 1874077"/>
              <a:gd name="connsiteY45" fmla="*/ 1027873 h 1039258"/>
              <a:gd name="connsiteX46" fmla="*/ 643051 w 1874077"/>
              <a:gd name="connsiteY46" fmla="*/ 1022817 h 1039258"/>
              <a:gd name="connsiteX47" fmla="*/ 513675 w 1874077"/>
              <a:gd name="connsiteY47" fmla="*/ 1036607 h 1039258"/>
              <a:gd name="connsiteX48" fmla="*/ 413871 w 1874077"/>
              <a:gd name="connsiteY48" fmla="*/ 1026941 h 1039258"/>
              <a:gd name="connsiteX49" fmla="*/ 287563 w 1874077"/>
              <a:gd name="connsiteY49" fmla="*/ 1039258 h 1039258"/>
              <a:gd name="connsiteX50" fmla="*/ 1377387 w 1874077"/>
              <a:gd name="connsiteY50" fmla="*/ 1030768 h 1039258"/>
              <a:gd name="connsiteX51" fmla="*/ 1333222 w 1874077"/>
              <a:gd name="connsiteY51" fmla="*/ 1019921 h 1039258"/>
              <a:gd name="connsiteX52" fmla="*/ 1275982 w 1874077"/>
              <a:gd name="connsiteY52" fmla="*/ 1024247 h 1039258"/>
              <a:gd name="connsiteX53" fmla="*/ 1229815 w 1874077"/>
              <a:gd name="connsiteY53" fmla="*/ 1024497 h 1039258"/>
              <a:gd name="connsiteX54" fmla="*/ 1143649 w 1874077"/>
              <a:gd name="connsiteY54" fmla="*/ 1030269 h 1039258"/>
              <a:gd name="connsiteX55" fmla="*/ 1107870 w 1874077"/>
              <a:gd name="connsiteY55" fmla="*/ 1033443 h 1039258"/>
              <a:gd name="connsiteX56" fmla="*/ 1035938 w 1874077"/>
              <a:gd name="connsiteY56" fmla="*/ 1033000 h 1039258"/>
              <a:gd name="connsiteX57" fmla="*/ 822616 w 1874077"/>
              <a:gd name="connsiteY57" fmla="*/ 1035908 h 1039258"/>
              <a:gd name="connsiteX58" fmla="*/ 710904 w 1874077"/>
              <a:gd name="connsiteY58" fmla="*/ 1036105 h 1039258"/>
              <a:gd name="connsiteX59" fmla="*/ 390431 w 1874077"/>
              <a:gd name="connsiteY59" fmla="*/ 1037614 h 1039258"/>
              <a:gd name="connsiteX60" fmla="*/ 0 w 1874077"/>
              <a:gd name="connsiteY60" fmla="*/ 1036091 h 1039258"/>
              <a:gd name="connsiteX61" fmla="*/ 86760 w 1874077"/>
              <a:gd name="connsiteY61" fmla="*/ 967936 h 1039258"/>
              <a:gd name="connsiteX62" fmla="*/ 53633 w 1874077"/>
              <a:gd name="connsiteY62" fmla="*/ 897587 h 1039258"/>
              <a:gd name="connsiteX63" fmla="*/ 114726 w 1874077"/>
              <a:gd name="connsiteY63" fmla="*/ 814992 h 1039258"/>
              <a:gd name="connsiteX64" fmla="*/ 81042 w 1874077"/>
              <a:gd name="connsiteY64" fmla="*/ 734782 h 1039258"/>
              <a:gd name="connsiteX0" fmla="*/ 81042 w 1874077"/>
              <a:gd name="connsiteY0" fmla="*/ 734782 h 1039258"/>
              <a:gd name="connsiteX1" fmla="*/ 324110 w 1874077"/>
              <a:gd name="connsiteY1" fmla="*/ 710231 h 1039258"/>
              <a:gd name="connsiteX2" fmla="*/ 141097 w 1874077"/>
              <a:gd name="connsiteY2" fmla="*/ 617034 h 1039258"/>
              <a:gd name="connsiteX3" fmla="*/ 346502 w 1874077"/>
              <a:gd name="connsiteY3" fmla="*/ 599693 h 1039258"/>
              <a:gd name="connsiteX4" fmla="*/ 185530 w 1874077"/>
              <a:gd name="connsiteY4" fmla="*/ 473229 h 1039258"/>
              <a:gd name="connsiteX5" fmla="*/ 390431 w 1874077"/>
              <a:gd name="connsiteY5" fmla="*/ 495560 h 1039258"/>
              <a:gd name="connsiteX6" fmla="*/ 257679 w 1874077"/>
              <a:gd name="connsiteY6" fmla="*/ 340694 h 1039258"/>
              <a:gd name="connsiteX7" fmla="*/ 454205 w 1874077"/>
              <a:gd name="connsiteY7" fmla="*/ 401851 h 1039258"/>
              <a:gd name="connsiteX8" fmla="*/ 354776 w 1874077"/>
              <a:gd name="connsiteY8" fmla="*/ 224528 h 1039258"/>
              <a:gd name="connsiteX9" fmla="*/ 535376 w 1874077"/>
              <a:gd name="connsiteY9" fmla="*/ 322152 h 1039258"/>
              <a:gd name="connsiteX10" fmla="*/ 473089 w 1874077"/>
              <a:gd name="connsiteY10" fmla="*/ 129193 h 1039258"/>
              <a:gd name="connsiteX11" fmla="*/ 630817 w 1874077"/>
              <a:gd name="connsiteY11" fmla="*/ 259536 h 1039258"/>
              <a:gd name="connsiteX12" fmla="*/ 608073 w 1874077"/>
              <a:gd name="connsiteY12" fmla="*/ 58353 h 1039258"/>
              <a:gd name="connsiteX13" fmla="*/ 736874 w 1874077"/>
              <a:gd name="connsiteY13" fmla="*/ 216404 h 1039258"/>
              <a:gd name="connsiteX14" fmla="*/ 754535 w 1874077"/>
              <a:gd name="connsiteY14" fmla="*/ 14726 h 1039258"/>
              <a:gd name="connsiteX15" fmla="*/ 849455 w 1874077"/>
              <a:gd name="connsiteY15" fmla="*/ 194418 h 1039258"/>
              <a:gd name="connsiteX16" fmla="*/ 906852 w 1874077"/>
              <a:gd name="connsiteY16" fmla="*/ 0 h 1039258"/>
              <a:gd name="connsiteX17" fmla="*/ 964249 w 1874077"/>
              <a:gd name="connsiteY17" fmla="*/ 194418 h 1039258"/>
              <a:gd name="connsiteX18" fmla="*/ 1059169 w 1874077"/>
              <a:gd name="connsiteY18" fmla="*/ 14726 h 1039258"/>
              <a:gd name="connsiteX19" fmla="*/ 1076830 w 1874077"/>
              <a:gd name="connsiteY19" fmla="*/ 216404 h 1039258"/>
              <a:gd name="connsiteX20" fmla="*/ 1205631 w 1874077"/>
              <a:gd name="connsiteY20" fmla="*/ 58353 h 1039258"/>
              <a:gd name="connsiteX21" fmla="*/ 1182887 w 1874077"/>
              <a:gd name="connsiteY21" fmla="*/ 259536 h 1039258"/>
              <a:gd name="connsiteX22" fmla="*/ 1340615 w 1874077"/>
              <a:gd name="connsiteY22" fmla="*/ 129193 h 1039258"/>
              <a:gd name="connsiteX23" fmla="*/ 1278328 w 1874077"/>
              <a:gd name="connsiteY23" fmla="*/ 322152 h 1039258"/>
              <a:gd name="connsiteX24" fmla="*/ 1458928 w 1874077"/>
              <a:gd name="connsiteY24" fmla="*/ 224528 h 1039258"/>
              <a:gd name="connsiteX25" fmla="*/ 1359499 w 1874077"/>
              <a:gd name="connsiteY25" fmla="*/ 401851 h 1039258"/>
              <a:gd name="connsiteX26" fmla="*/ 1556025 w 1874077"/>
              <a:gd name="connsiteY26" fmla="*/ 340694 h 1039258"/>
              <a:gd name="connsiteX27" fmla="*/ 1423273 w 1874077"/>
              <a:gd name="connsiteY27" fmla="*/ 495560 h 1039258"/>
              <a:gd name="connsiteX28" fmla="*/ 1628174 w 1874077"/>
              <a:gd name="connsiteY28" fmla="*/ 473229 h 1039258"/>
              <a:gd name="connsiteX29" fmla="*/ 1467202 w 1874077"/>
              <a:gd name="connsiteY29" fmla="*/ 599693 h 1039258"/>
              <a:gd name="connsiteX30" fmla="*/ 1654054 w 1874077"/>
              <a:gd name="connsiteY30" fmla="*/ 566676 h 1039258"/>
              <a:gd name="connsiteX31" fmla="*/ 1489594 w 1874077"/>
              <a:gd name="connsiteY31" fmla="*/ 710231 h 1039258"/>
              <a:gd name="connsiteX32" fmla="*/ 1679654 w 1874077"/>
              <a:gd name="connsiteY32" fmla="*/ 695025 h 1039258"/>
              <a:gd name="connsiteX33" fmla="*/ 1529350 w 1874077"/>
              <a:gd name="connsiteY33" fmla="*/ 825593 h 1039258"/>
              <a:gd name="connsiteX34" fmla="*/ 1672607 w 1874077"/>
              <a:gd name="connsiteY34" fmla="*/ 916140 h 1039258"/>
              <a:gd name="connsiteX35" fmla="*/ 1583821 w 1874077"/>
              <a:gd name="connsiteY35" fmla="*/ 949384 h 1039258"/>
              <a:gd name="connsiteX36" fmla="*/ 1763346 w 1874077"/>
              <a:gd name="connsiteY36" fmla="*/ 1017539 h 1039258"/>
              <a:gd name="connsiteX37" fmla="*/ 1388818 w 1874077"/>
              <a:gd name="connsiteY37" fmla="*/ 1027013 h 1039258"/>
              <a:gd name="connsiteX38" fmla="*/ 1874077 w 1874077"/>
              <a:gd name="connsiteY38" fmla="*/ 1017551 h 1039258"/>
              <a:gd name="connsiteX39" fmla="*/ 1653697 w 1874077"/>
              <a:gd name="connsiteY39" fmla="*/ 964345 h 1039258"/>
              <a:gd name="connsiteX40" fmla="*/ 1729273 w 1874077"/>
              <a:gd name="connsiteY40" fmla="*/ 1014448 h 1039258"/>
              <a:gd name="connsiteX41" fmla="*/ 1487712 w 1874077"/>
              <a:gd name="connsiteY41" fmla="*/ 1028142 h 1039258"/>
              <a:gd name="connsiteX42" fmla="*/ 943050 w 1874077"/>
              <a:gd name="connsiteY42" fmla="*/ 1019667 h 1039258"/>
              <a:gd name="connsiteX43" fmla="*/ 766769 w 1874077"/>
              <a:gd name="connsiteY43" fmla="*/ 1037750 h 1039258"/>
              <a:gd name="connsiteX44" fmla="*/ 874326 w 1874077"/>
              <a:gd name="connsiteY44" fmla="*/ 1021596 h 1039258"/>
              <a:gd name="connsiteX45" fmla="*/ 1174896 w 1874077"/>
              <a:gd name="connsiteY45" fmla="*/ 1027873 h 1039258"/>
              <a:gd name="connsiteX46" fmla="*/ 643051 w 1874077"/>
              <a:gd name="connsiteY46" fmla="*/ 1022817 h 1039258"/>
              <a:gd name="connsiteX47" fmla="*/ 513675 w 1874077"/>
              <a:gd name="connsiteY47" fmla="*/ 1036607 h 1039258"/>
              <a:gd name="connsiteX48" fmla="*/ 413871 w 1874077"/>
              <a:gd name="connsiteY48" fmla="*/ 1026941 h 1039258"/>
              <a:gd name="connsiteX49" fmla="*/ 287563 w 1874077"/>
              <a:gd name="connsiteY49" fmla="*/ 1039258 h 1039258"/>
              <a:gd name="connsiteX50" fmla="*/ 1377387 w 1874077"/>
              <a:gd name="connsiteY50" fmla="*/ 1030768 h 1039258"/>
              <a:gd name="connsiteX51" fmla="*/ 1333222 w 1874077"/>
              <a:gd name="connsiteY51" fmla="*/ 1019921 h 1039258"/>
              <a:gd name="connsiteX52" fmla="*/ 1275982 w 1874077"/>
              <a:gd name="connsiteY52" fmla="*/ 1024247 h 1039258"/>
              <a:gd name="connsiteX53" fmla="*/ 1229815 w 1874077"/>
              <a:gd name="connsiteY53" fmla="*/ 1024497 h 1039258"/>
              <a:gd name="connsiteX54" fmla="*/ 1143649 w 1874077"/>
              <a:gd name="connsiteY54" fmla="*/ 1030269 h 1039258"/>
              <a:gd name="connsiteX55" fmla="*/ 1107870 w 1874077"/>
              <a:gd name="connsiteY55" fmla="*/ 1033443 h 1039258"/>
              <a:gd name="connsiteX56" fmla="*/ 1035938 w 1874077"/>
              <a:gd name="connsiteY56" fmla="*/ 1033000 h 1039258"/>
              <a:gd name="connsiteX57" fmla="*/ 822616 w 1874077"/>
              <a:gd name="connsiteY57" fmla="*/ 1035908 h 1039258"/>
              <a:gd name="connsiteX58" fmla="*/ 710904 w 1874077"/>
              <a:gd name="connsiteY58" fmla="*/ 1036105 h 1039258"/>
              <a:gd name="connsiteX59" fmla="*/ 390431 w 1874077"/>
              <a:gd name="connsiteY59" fmla="*/ 1037614 h 1039258"/>
              <a:gd name="connsiteX60" fmla="*/ 0 w 1874077"/>
              <a:gd name="connsiteY60" fmla="*/ 1036091 h 1039258"/>
              <a:gd name="connsiteX61" fmla="*/ 86760 w 1874077"/>
              <a:gd name="connsiteY61" fmla="*/ 967936 h 1039258"/>
              <a:gd name="connsiteX62" fmla="*/ 53633 w 1874077"/>
              <a:gd name="connsiteY62" fmla="*/ 897587 h 1039258"/>
              <a:gd name="connsiteX63" fmla="*/ 284354 w 1874077"/>
              <a:gd name="connsiteY63" fmla="*/ 828245 h 1039258"/>
              <a:gd name="connsiteX64" fmla="*/ 81042 w 1874077"/>
              <a:gd name="connsiteY64" fmla="*/ 734782 h 1039258"/>
              <a:gd name="connsiteX0" fmla="*/ 81042 w 1874077"/>
              <a:gd name="connsiteY0" fmla="*/ 734782 h 1039258"/>
              <a:gd name="connsiteX1" fmla="*/ 324110 w 1874077"/>
              <a:gd name="connsiteY1" fmla="*/ 710231 h 1039258"/>
              <a:gd name="connsiteX2" fmla="*/ 141097 w 1874077"/>
              <a:gd name="connsiteY2" fmla="*/ 617034 h 1039258"/>
              <a:gd name="connsiteX3" fmla="*/ 346502 w 1874077"/>
              <a:gd name="connsiteY3" fmla="*/ 599693 h 1039258"/>
              <a:gd name="connsiteX4" fmla="*/ 185530 w 1874077"/>
              <a:gd name="connsiteY4" fmla="*/ 473229 h 1039258"/>
              <a:gd name="connsiteX5" fmla="*/ 390431 w 1874077"/>
              <a:gd name="connsiteY5" fmla="*/ 495560 h 1039258"/>
              <a:gd name="connsiteX6" fmla="*/ 257679 w 1874077"/>
              <a:gd name="connsiteY6" fmla="*/ 340694 h 1039258"/>
              <a:gd name="connsiteX7" fmla="*/ 454205 w 1874077"/>
              <a:gd name="connsiteY7" fmla="*/ 401851 h 1039258"/>
              <a:gd name="connsiteX8" fmla="*/ 354776 w 1874077"/>
              <a:gd name="connsiteY8" fmla="*/ 224528 h 1039258"/>
              <a:gd name="connsiteX9" fmla="*/ 535376 w 1874077"/>
              <a:gd name="connsiteY9" fmla="*/ 322152 h 1039258"/>
              <a:gd name="connsiteX10" fmla="*/ 473089 w 1874077"/>
              <a:gd name="connsiteY10" fmla="*/ 129193 h 1039258"/>
              <a:gd name="connsiteX11" fmla="*/ 630817 w 1874077"/>
              <a:gd name="connsiteY11" fmla="*/ 259536 h 1039258"/>
              <a:gd name="connsiteX12" fmla="*/ 608073 w 1874077"/>
              <a:gd name="connsiteY12" fmla="*/ 58353 h 1039258"/>
              <a:gd name="connsiteX13" fmla="*/ 736874 w 1874077"/>
              <a:gd name="connsiteY13" fmla="*/ 216404 h 1039258"/>
              <a:gd name="connsiteX14" fmla="*/ 754535 w 1874077"/>
              <a:gd name="connsiteY14" fmla="*/ 14726 h 1039258"/>
              <a:gd name="connsiteX15" fmla="*/ 849455 w 1874077"/>
              <a:gd name="connsiteY15" fmla="*/ 194418 h 1039258"/>
              <a:gd name="connsiteX16" fmla="*/ 906852 w 1874077"/>
              <a:gd name="connsiteY16" fmla="*/ 0 h 1039258"/>
              <a:gd name="connsiteX17" fmla="*/ 964249 w 1874077"/>
              <a:gd name="connsiteY17" fmla="*/ 194418 h 1039258"/>
              <a:gd name="connsiteX18" fmla="*/ 1059169 w 1874077"/>
              <a:gd name="connsiteY18" fmla="*/ 14726 h 1039258"/>
              <a:gd name="connsiteX19" fmla="*/ 1076830 w 1874077"/>
              <a:gd name="connsiteY19" fmla="*/ 216404 h 1039258"/>
              <a:gd name="connsiteX20" fmla="*/ 1205631 w 1874077"/>
              <a:gd name="connsiteY20" fmla="*/ 58353 h 1039258"/>
              <a:gd name="connsiteX21" fmla="*/ 1182887 w 1874077"/>
              <a:gd name="connsiteY21" fmla="*/ 259536 h 1039258"/>
              <a:gd name="connsiteX22" fmla="*/ 1340615 w 1874077"/>
              <a:gd name="connsiteY22" fmla="*/ 129193 h 1039258"/>
              <a:gd name="connsiteX23" fmla="*/ 1278328 w 1874077"/>
              <a:gd name="connsiteY23" fmla="*/ 322152 h 1039258"/>
              <a:gd name="connsiteX24" fmla="*/ 1458928 w 1874077"/>
              <a:gd name="connsiteY24" fmla="*/ 224528 h 1039258"/>
              <a:gd name="connsiteX25" fmla="*/ 1359499 w 1874077"/>
              <a:gd name="connsiteY25" fmla="*/ 401851 h 1039258"/>
              <a:gd name="connsiteX26" fmla="*/ 1556025 w 1874077"/>
              <a:gd name="connsiteY26" fmla="*/ 340694 h 1039258"/>
              <a:gd name="connsiteX27" fmla="*/ 1423273 w 1874077"/>
              <a:gd name="connsiteY27" fmla="*/ 495560 h 1039258"/>
              <a:gd name="connsiteX28" fmla="*/ 1628174 w 1874077"/>
              <a:gd name="connsiteY28" fmla="*/ 473229 h 1039258"/>
              <a:gd name="connsiteX29" fmla="*/ 1467202 w 1874077"/>
              <a:gd name="connsiteY29" fmla="*/ 599693 h 1039258"/>
              <a:gd name="connsiteX30" fmla="*/ 1654054 w 1874077"/>
              <a:gd name="connsiteY30" fmla="*/ 566676 h 1039258"/>
              <a:gd name="connsiteX31" fmla="*/ 1489594 w 1874077"/>
              <a:gd name="connsiteY31" fmla="*/ 710231 h 1039258"/>
              <a:gd name="connsiteX32" fmla="*/ 1679654 w 1874077"/>
              <a:gd name="connsiteY32" fmla="*/ 695025 h 1039258"/>
              <a:gd name="connsiteX33" fmla="*/ 1529350 w 1874077"/>
              <a:gd name="connsiteY33" fmla="*/ 825593 h 1039258"/>
              <a:gd name="connsiteX34" fmla="*/ 1672607 w 1874077"/>
              <a:gd name="connsiteY34" fmla="*/ 916140 h 1039258"/>
              <a:gd name="connsiteX35" fmla="*/ 1583821 w 1874077"/>
              <a:gd name="connsiteY35" fmla="*/ 949384 h 1039258"/>
              <a:gd name="connsiteX36" fmla="*/ 1763346 w 1874077"/>
              <a:gd name="connsiteY36" fmla="*/ 1017539 h 1039258"/>
              <a:gd name="connsiteX37" fmla="*/ 1388818 w 1874077"/>
              <a:gd name="connsiteY37" fmla="*/ 1027013 h 1039258"/>
              <a:gd name="connsiteX38" fmla="*/ 1874077 w 1874077"/>
              <a:gd name="connsiteY38" fmla="*/ 1017551 h 1039258"/>
              <a:gd name="connsiteX39" fmla="*/ 1653697 w 1874077"/>
              <a:gd name="connsiteY39" fmla="*/ 964345 h 1039258"/>
              <a:gd name="connsiteX40" fmla="*/ 1729273 w 1874077"/>
              <a:gd name="connsiteY40" fmla="*/ 1014448 h 1039258"/>
              <a:gd name="connsiteX41" fmla="*/ 1487712 w 1874077"/>
              <a:gd name="connsiteY41" fmla="*/ 1028142 h 1039258"/>
              <a:gd name="connsiteX42" fmla="*/ 943050 w 1874077"/>
              <a:gd name="connsiteY42" fmla="*/ 1019667 h 1039258"/>
              <a:gd name="connsiteX43" fmla="*/ 766769 w 1874077"/>
              <a:gd name="connsiteY43" fmla="*/ 1037750 h 1039258"/>
              <a:gd name="connsiteX44" fmla="*/ 874326 w 1874077"/>
              <a:gd name="connsiteY44" fmla="*/ 1021596 h 1039258"/>
              <a:gd name="connsiteX45" fmla="*/ 1174896 w 1874077"/>
              <a:gd name="connsiteY45" fmla="*/ 1027873 h 1039258"/>
              <a:gd name="connsiteX46" fmla="*/ 643051 w 1874077"/>
              <a:gd name="connsiteY46" fmla="*/ 1022817 h 1039258"/>
              <a:gd name="connsiteX47" fmla="*/ 513675 w 1874077"/>
              <a:gd name="connsiteY47" fmla="*/ 1036607 h 1039258"/>
              <a:gd name="connsiteX48" fmla="*/ 413871 w 1874077"/>
              <a:gd name="connsiteY48" fmla="*/ 1026941 h 1039258"/>
              <a:gd name="connsiteX49" fmla="*/ 287563 w 1874077"/>
              <a:gd name="connsiteY49" fmla="*/ 1039258 h 1039258"/>
              <a:gd name="connsiteX50" fmla="*/ 1377387 w 1874077"/>
              <a:gd name="connsiteY50" fmla="*/ 1030768 h 1039258"/>
              <a:gd name="connsiteX51" fmla="*/ 1333222 w 1874077"/>
              <a:gd name="connsiteY51" fmla="*/ 1019921 h 1039258"/>
              <a:gd name="connsiteX52" fmla="*/ 1275982 w 1874077"/>
              <a:gd name="connsiteY52" fmla="*/ 1024247 h 1039258"/>
              <a:gd name="connsiteX53" fmla="*/ 1229815 w 1874077"/>
              <a:gd name="connsiteY53" fmla="*/ 1024497 h 1039258"/>
              <a:gd name="connsiteX54" fmla="*/ 1143649 w 1874077"/>
              <a:gd name="connsiteY54" fmla="*/ 1030269 h 1039258"/>
              <a:gd name="connsiteX55" fmla="*/ 1107870 w 1874077"/>
              <a:gd name="connsiteY55" fmla="*/ 1033443 h 1039258"/>
              <a:gd name="connsiteX56" fmla="*/ 1035938 w 1874077"/>
              <a:gd name="connsiteY56" fmla="*/ 1033000 h 1039258"/>
              <a:gd name="connsiteX57" fmla="*/ 822616 w 1874077"/>
              <a:gd name="connsiteY57" fmla="*/ 1035908 h 1039258"/>
              <a:gd name="connsiteX58" fmla="*/ 710904 w 1874077"/>
              <a:gd name="connsiteY58" fmla="*/ 1036105 h 1039258"/>
              <a:gd name="connsiteX59" fmla="*/ 390431 w 1874077"/>
              <a:gd name="connsiteY59" fmla="*/ 1037614 h 1039258"/>
              <a:gd name="connsiteX60" fmla="*/ 0 w 1874077"/>
              <a:gd name="connsiteY60" fmla="*/ 1036091 h 1039258"/>
              <a:gd name="connsiteX61" fmla="*/ 253737 w 1874077"/>
              <a:gd name="connsiteY61" fmla="*/ 965285 h 1039258"/>
              <a:gd name="connsiteX62" fmla="*/ 53633 w 1874077"/>
              <a:gd name="connsiteY62" fmla="*/ 897587 h 1039258"/>
              <a:gd name="connsiteX63" fmla="*/ 284354 w 1874077"/>
              <a:gd name="connsiteY63" fmla="*/ 828245 h 1039258"/>
              <a:gd name="connsiteX64" fmla="*/ 81042 w 1874077"/>
              <a:gd name="connsiteY64" fmla="*/ 734782 h 1039258"/>
              <a:gd name="connsiteX0" fmla="*/ 81042 w 1874077"/>
              <a:gd name="connsiteY0" fmla="*/ 734782 h 1039258"/>
              <a:gd name="connsiteX1" fmla="*/ 324110 w 1874077"/>
              <a:gd name="connsiteY1" fmla="*/ 710231 h 1039258"/>
              <a:gd name="connsiteX2" fmla="*/ 141097 w 1874077"/>
              <a:gd name="connsiteY2" fmla="*/ 617034 h 1039258"/>
              <a:gd name="connsiteX3" fmla="*/ 346502 w 1874077"/>
              <a:gd name="connsiteY3" fmla="*/ 599693 h 1039258"/>
              <a:gd name="connsiteX4" fmla="*/ 185530 w 1874077"/>
              <a:gd name="connsiteY4" fmla="*/ 473229 h 1039258"/>
              <a:gd name="connsiteX5" fmla="*/ 390431 w 1874077"/>
              <a:gd name="connsiteY5" fmla="*/ 495560 h 1039258"/>
              <a:gd name="connsiteX6" fmla="*/ 257679 w 1874077"/>
              <a:gd name="connsiteY6" fmla="*/ 340694 h 1039258"/>
              <a:gd name="connsiteX7" fmla="*/ 454205 w 1874077"/>
              <a:gd name="connsiteY7" fmla="*/ 401851 h 1039258"/>
              <a:gd name="connsiteX8" fmla="*/ 354776 w 1874077"/>
              <a:gd name="connsiteY8" fmla="*/ 224528 h 1039258"/>
              <a:gd name="connsiteX9" fmla="*/ 535376 w 1874077"/>
              <a:gd name="connsiteY9" fmla="*/ 322152 h 1039258"/>
              <a:gd name="connsiteX10" fmla="*/ 473089 w 1874077"/>
              <a:gd name="connsiteY10" fmla="*/ 129193 h 1039258"/>
              <a:gd name="connsiteX11" fmla="*/ 630817 w 1874077"/>
              <a:gd name="connsiteY11" fmla="*/ 259536 h 1039258"/>
              <a:gd name="connsiteX12" fmla="*/ 608073 w 1874077"/>
              <a:gd name="connsiteY12" fmla="*/ 58353 h 1039258"/>
              <a:gd name="connsiteX13" fmla="*/ 736874 w 1874077"/>
              <a:gd name="connsiteY13" fmla="*/ 216404 h 1039258"/>
              <a:gd name="connsiteX14" fmla="*/ 754535 w 1874077"/>
              <a:gd name="connsiteY14" fmla="*/ 14726 h 1039258"/>
              <a:gd name="connsiteX15" fmla="*/ 849455 w 1874077"/>
              <a:gd name="connsiteY15" fmla="*/ 194418 h 1039258"/>
              <a:gd name="connsiteX16" fmla="*/ 906852 w 1874077"/>
              <a:gd name="connsiteY16" fmla="*/ 0 h 1039258"/>
              <a:gd name="connsiteX17" fmla="*/ 964249 w 1874077"/>
              <a:gd name="connsiteY17" fmla="*/ 194418 h 1039258"/>
              <a:gd name="connsiteX18" fmla="*/ 1059169 w 1874077"/>
              <a:gd name="connsiteY18" fmla="*/ 14726 h 1039258"/>
              <a:gd name="connsiteX19" fmla="*/ 1076830 w 1874077"/>
              <a:gd name="connsiteY19" fmla="*/ 216404 h 1039258"/>
              <a:gd name="connsiteX20" fmla="*/ 1205631 w 1874077"/>
              <a:gd name="connsiteY20" fmla="*/ 58353 h 1039258"/>
              <a:gd name="connsiteX21" fmla="*/ 1182887 w 1874077"/>
              <a:gd name="connsiteY21" fmla="*/ 259536 h 1039258"/>
              <a:gd name="connsiteX22" fmla="*/ 1340615 w 1874077"/>
              <a:gd name="connsiteY22" fmla="*/ 129193 h 1039258"/>
              <a:gd name="connsiteX23" fmla="*/ 1278328 w 1874077"/>
              <a:gd name="connsiteY23" fmla="*/ 322152 h 1039258"/>
              <a:gd name="connsiteX24" fmla="*/ 1458928 w 1874077"/>
              <a:gd name="connsiteY24" fmla="*/ 224528 h 1039258"/>
              <a:gd name="connsiteX25" fmla="*/ 1359499 w 1874077"/>
              <a:gd name="connsiteY25" fmla="*/ 401851 h 1039258"/>
              <a:gd name="connsiteX26" fmla="*/ 1556025 w 1874077"/>
              <a:gd name="connsiteY26" fmla="*/ 340694 h 1039258"/>
              <a:gd name="connsiteX27" fmla="*/ 1423273 w 1874077"/>
              <a:gd name="connsiteY27" fmla="*/ 495560 h 1039258"/>
              <a:gd name="connsiteX28" fmla="*/ 1628174 w 1874077"/>
              <a:gd name="connsiteY28" fmla="*/ 473229 h 1039258"/>
              <a:gd name="connsiteX29" fmla="*/ 1467202 w 1874077"/>
              <a:gd name="connsiteY29" fmla="*/ 599693 h 1039258"/>
              <a:gd name="connsiteX30" fmla="*/ 1654054 w 1874077"/>
              <a:gd name="connsiteY30" fmla="*/ 566676 h 1039258"/>
              <a:gd name="connsiteX31" fmla="*/ 1489594 w 1874077"/>
              <a:gd name="connsiteY31" fmla="*/ 710231 h 1039258"/>
              <a:gd name="connsiteX32" fmla="*/ 1679654 w 1874077"/>
              <a:gd name="connsiteY32" fmla="*/ 695025 h 1039258"/>
              <a:gd name="connsiteX33" fmla="*/ 1529350 w 1874077"/>
              <a:gd name="connsiteY33" fmla="*/ 825593 h 1039258"/>
              <a:gd name="connsiteX34" fmla="*/ 1672607 w 1874077"/>
              <a:gd name="connsiteY34" fmla="*/ 916140 h 1039258"/>
              <a:gd name="connsiteX35" fmla="*/ 1583821 w 1874077"/>
              <a:gd name="connsiteY35" fmla="*/ 949384 h 1039258"/>
              <a:gd name="connsiteX36" fmla="*/ 1763346 w 1874077"/>
              <a:gd name="connsiteY36" fmla="*/ 1017539 h 1039258"/>
              <a:gd name="connsiteX37" fmla="*/ 1388818 w 1874077"/>
              <a:gd name="connsiteY37" fmla="*/ 1027013 h 1039258"/>
              <a:gd name="connsiteX38" fmla="*/ 1874077 w 1874077"/>
              <a:gd name="connsiteY38" fmla="*/ 1017551 h 1039258"/>
              <a:gd name="connsiteX39" fmla="*/ 1653697 w 1874077"/>
              <a:gd name="connsiteY39" fmla="*/ 964345 h 1039258"/>
              <a:gd name="connsiteX40" fmla="*/ 1729273 w 1874077"/>
              <a:gd name="connsiteY40" fmla="*/ 1014448 h 1039258"/>
              <a:gd name="connsiteX41" fmla="*/ 1487712 w 1874077"/>
              <a:gd name="connsiteY41" fmla="*/ 1028142 h 1039258"/>
              <a:gd name="connsiteX42" fmla="*/ 943050 w 1874077"/>
              <a:gd name="connsiteY42" fmla="*/ 1019667 h 1039258"/>
              <a:gd name="connsiteX43" fmla="*/ 766769 w 1874077"/>
              <a:gd name="connsiteY43" fmla="*/ 1037750 h 1039258"/>
              <a:gd name="connsiteX44" fmla="*/ 874326 w 1874077"/>
              <a:gd name="connsiteY44" fmla="*/ 1021596 h 1039258"/>
              <a:gd name="connsiteX45" fmla="*/ 1174896 w 1874077"/>
              <a:gd name="connsiteY45" fmla="*/ 1027873 h 1039258"/>
              <a:gd name="connsiteX46" fmla="*/ 643051 w 1874077"/>
              <a:gd name="connsiteY46" fmla="*/ 1038719 h 1039258"/>
              <a:gd name="connsiteX47" fmla="*/ 513675 w 1874077"/>
              <a:gd name="connsiteY47" fmla="*/ 1036607 h 1039258"/>
              <a:gd name="connsiteX48" fmla="*/ 413871 w 1874077"/>
              <a:gd name="connsiteY48" fmla="*/ 1026941 h 1039258"/>
              <a:gd name="connsiteX49" fmla="*/ 287563 w 1874077"/>
              <a:gd name="connsiteY49" fmla="*/ 1039258 h 1039258"/>
              <a:gd name="connsiteX50" fmla="*/ 1377387 w 1874077"/>
              <a:gd name="connsiteY50" fmla="*/ 1030768 h 1039258"/>
              <a:gd name="connsiteX51" fmla="*/ 1333222 w 1874077"/>
              <a:gd name="connsiteY51" fmla="*/ 1019921 h 1039258"/>
              <a:gd name="connsiteX52" fmla="*/ 1275982 w 1874077"/>
              <a:gd name="connsiteY52" fmla="*/ 1024247 h 1039258"/>
              <a:gd name="connsiteX53" fmla="*/ 1229815 w 1874077"/>
              <a:gd name="connsiteY53" fmla="*/ 1024497 h 1039258"/>
              <a:gd name="connsiteX54" fmla="*/ 1143649 w 1874077"/>
              <a:gd name="connsiteY54" fmla="*/ 1030269 h 1039258"/>
              <a:gd name="connsiteX55" fmla="*/ 1107870 w 1874077"/>
              <a:gd name="connsiteY55" fmla="*/ 1033443 h 1039258"/>
              <a:gd name="connsiteX56" fmla="*/ 1035938 w 1874077"/>
              <a:gd name="connsiteY56" fmla="*/ 1033000 h 1039258"/>
              <a:gd name="connsiteX57" fmla="*/ 822616 w 1874077"/>
              <a:gd name="connsiteY57" fmla="*/ 1035908 h 1039258"/>
              <a:gd name="connsiteX58" fmla="*/ 710904 w 1874077"/>
              <a:gd name="connsiteY58" fmla="*/ 1036105 h 1039258"/>
              <a:gd name="connsiteX59" fmla="*/ 390431 w 1874077"/>
              <a:gd name="connsiteY59" fmla="*/ 1037614 h 1039258"/>
              <a:gd name="connsiteX60" fmla="*/ 0 w 1874077"/>
              <a:gd name="connsiteY60" fmla="*/ 1036091 h 1039258"/>
              <a:gd name="connsiteX61" fmla="*/ 253737 w 1874077"/>
              <a:gd name="connsiteY61" fmla="*/ 965285 h 1039258"/>
              <a:gd name="connsiteX62" fmla="*/ 53633 w 1874077"/>
              <a:gd name="connsiteY62" fmla="*/ 897587 h 1039258"/>
              <a:gd name="connsiteX63" fmla="*/ 284354 w 1874077"/>
              <a:gd name="connsiteY63" fmla="*/ 828245 h 1039258"/>
              <a:gd name="connsiteX64" fmla="*/ 81042 w 1874077"/>
              <a:gd name="connsiteY64" fmla="*/ 734782 h 1039258"/>
              <a:gd name="connsiteX0" fmla="*/ 81042 w 1874077"/>
              <a:gd name="connsiteY0" fmla="*/ 734782 h 1039258"/>
              <a:gd name="connsiteX1" fmla="*/ 324110 w 1874077"/>
              <a:gd name="connsiteY1" fmla="*/ 710231 h 1039258"/>
              <a:gd name="connsiteX2" fmla="*/ 141097 w 1874077"/>
              <a:gd name="connsiteY2" fmla="*/ 617034 h 1039258"/>
              <a:gd name="connsiteX3" fmla="*/ 346502 w 1874077"/>
              <a:gd name="connsiteY3" fmla="*/ 599693 h 1039258"/>
              <a:gd name="connsiteX4" fmla="*/ 185530 w 1874077"/>
              <a:gd name="connsiteY4" fmla="*/ 473229 h 1039258"/>
              <a:gd name="connsiteX5" fmla="*/ 390431 w 1874077"/>
              <a:gd name="connsiteY5" fmla="*/ 495560 h 1039258"/>
              <a:gd name="connsiteX6" fmla="*/ 257679 w 1874077"/>
              <a:gd name="connsiteY6" fmla="*/ 340694 h 1039258"/>
              <a:gd name="connsiteX7" fmla="*/ 454205 w 1874077"/>
              <a:gd name="connsiteY7" fmla="*/ 401851 h 1039258"/>
              <a:gd name="connsiteX8" fmla="*/ 354776 w 1874077"/>
              <a:gd name="connsiteY8" fmla="*/ 224528 h 1039258"/>
              <a:gd name="connsiteX9" fmla="*/ 535376 w 1874077"/>
              <a:gd name="connsiteY9" fmla="*/ 322152 h 1039258"/>
              <a:gd name="connsiteX10" fmla="*/ 473089 w 1874077"/>
              <a:gd name="connsiteY10" fmla="*/ 129193 h 1039258"/>
              <a:gd name="connsiteX11" fmla="*/ 630817 w 1874077"/>
              <a:gd name="connsiteY11" fmla="*/ 259536 h 1039258"/>
              <a:gd name="connsiteX12" fmla="*/ 608073 w 1874077"/>
              <a:gd name="connsiteY12" fmla="*/ 58353 h 1039258"/>
              <a:gd name="connsiteX13" fmla="*/ 736874 w 1874077"/>
              <a:gd name="connsiteY13" fmla="*/ 216404 h 1039258"/>
              <a:gd name="connsiteX14" fmla="*/ 754535 w 1874077"/>
              <a:gd name="connsiteY14" fmla="*/ 14726 h 1039258"/>
              <a:gd name="connsiteX15" fmla="*/ 849455 w 1874077"/>
              <a:gd name="connsiteY15" fmla="*/ 194418 h 1039258"/>
              <a:gd name="connsiteX16" fmla="*/ 906852 w 1874077"/>
              <a:gd name="connsiteY16" fmla="*/ 0 h 1039258"/>
              <a:gd name="connsiteX17" fmla="*/ 964249 w 1874077"/>
              <a:gd name="connsiteY17" fmla="*/ 194418 h 1039258"/>
              <a:gd name="connsiteX18" fmla="*/ 1059169 w 1874077"/>
              <a:gd name="connsiteY18" fmla="*/ 14726 h 1039258"/>
              <a:gd name="connsiteX19" fmla="*/ 1076830 w 1874077"/>
              <a:gd name="connsiteY19" fmla="*/ 216404 h 1039258"/>
              <a:gd name="connsiteX20" fmla="*/ 1205631 w 1874077"/>
              <a:gd name="connsiteY20" fmla="*/ 58353 h 1039258"/>
              <a:gd name="connsiteX21" fmla="*/ 1182887 w 1874077"/>
              <a:gd name="connsiteY21" fmla="*/ 259536 h 1039258"/>
              <a:gd name="connsiteX22" fmla="*/ 1340615 w 1874077"/>
              <a:gd name="connsiteY22" fmla="*/ 129193 h 1039258"/>
              <a:gd name="connsiteX23" fmla="*/ 1278328 w 1874077"/>
              <a:gd name="connsiteY23" fmla="*/ 322152 h 1039258"/>
              <a:gd name="connsiteX24" fmla="*/ 1458928 w 1874077"/>
              <a:gd name="connsiteY24" fmla="*/ 224528 h 1039258"/>
              <a:gd name="connsiteX25" fmla="*/ 1359499 w 1874077"/>
              <a:gd name="connsiteY25" fmla="*/ 401851 h 1039258"/>
              <a:gd name="connsiteX26" fmla="*/ 1556025 w 1874077"/>
              <a:gd name="connsiteY26" fmla="*/ 340694 h 1039258"/>
              <a:gd name="connsiteX27" fmla="*/ 1423273 w 1874077"/>
              <a:gd name="connsiteY27" fmla="*/ 495560 h 1039258"/>
              <a:gd name="connsiteX28" fmla="*/ 1628174 w 1874077"/>
              <a:gd name="connsiteY28" fmla="*/ 473229 h 1039258"/>
              <a:gd name="connsiteX29" fmla="*/ 1467202 w 1874077"/>
              <a:gd name="connsiteY29" fmla="*/ 599693 h 1039258"/>
              <a:gd name="connsiteX30" fmla="*/ 1654054 w 1874077"/>
              <a:gd name="connsiteY30" fmla="*/ 566676 h 1039258"/>
              <a:gd name="connsiteX31" fmla="*/ 1489594 w 1874077"/>
              <a:gd name="connsiteY31" fmla="*/ 710231 h 1039258"/>
              <a:gd name="connsiteX32" fmla="*/ 1679654 w 1874077"/>
              <a:gd name="connsiteY32" fmla="*/ 695025 h 1039258"/>
              <a:gd name="connsiteX33" fmla="*/ 1529350 w 1874077"/>
              <a:gd name="connsiteY33" fmla="*/ 825593 h 1039258"/>
              <a:gd name="connsiteX34" fmla="*/ 1672607 w 1874077"/>
              <a:gd name="connsiteY34" fmla="*/ 916140 h 1039258"/>
              <a:gd name="connsiteX35" fmla="*/ 1583821 w 1874077"/>
              <a:gd name="connsiteY35" fmla="*/ 949384 h 1039258"/>
              <a:gd name="connsiteX36" fmla="*/ 1763346 w 1874077"/>
              <a:gd name="connsiteY36" fmla="*/ 1017539 h 1039258"/>
              <a:gd name="connsiteX37" fmla="*/ 1388818 w 1874077"/>
              <a:gd name="connsiteY37" fmla="*/ 1027013 h 1039258"/>
              <a:gd name="connsiteX38" fmla="*/ 1874077 w 1874077"/>
              <a:gd name="connsiteY38" fmla="*/ 1017551 h 1039258"/>
              <a:gd name="connsiteX39" fmla="*/ 1653697 w 1874077"/>
              <a:gd name="connsiteY39" fmla="*/ 964345 h 1039258"/>
              <a:gd name="connsiteX40" fmla="*/ 1729273 w 1874077"/>
              <a:gd name="connsiteY40" fmla="*/ 1014448 h 1039258"/>
              <a:gd name="connsiteX41" fmla="*/ 1487712 w 1874077"/>
              <a:gd name="connsiteY41" fmla="*/ 1028142 h 1039258"/>
              <a:gd name="connsiteX42" fmla="*/ 943050 w 1874077"/>
              <a:gd name="connsiteY42" fmla="*/ 1019667 h 1039258"/>
              <a:gd name="connsiteX43" fmla="*/ 766769 w 1874077"/>
              <a:gd name="connsiteY43" fmla="*/ 1037750 h 1039258"/>
              <a:gd name="connsiteX44" fmla="*/ 874326 w 1874077"/>
              <a:gd name="connsiteY44" fmla="*/ 1037498 h 1039258"/>
              <a:gd name="connsiteX45" fmla="*/ 1174896 w 1874077"/>
              <a:gd name="connsiteY45" fmla="*/ 1027873 h 1039258"/>
              <a:gd name="connsiteX46" fmla="*/ 643051 w 1874077"/>
              <a:gd name="connsiteY46" fmla="*/ 1038719 h 1039258"/>
              <a:gd name="connsiteX47" fmla="*/ 513675 w 1874077"/>
              <a:gd name="connsiteY47" fmla="*/ 1036607 h 1039258"/>
              <a:gd name="connsiteX48" fmla="*/ 413871 w 1874077"/>
              <a:gd name="connsiteY48" fmla="*/ 1026941 h 1039258"/>
              <a:gd name="connsiteX49" fmla="*/ 287563 w 1874077"/>
              <a:gd name="connsiteY49" fmla="*/ 1039258 h 1039258"/>
              <a:gd name="connsiteX50" fmla="*/ 1377387 w 1874077"/>
              <a:gd name="connsiteY50" fmla="*/ 1030768 h 1039258"/>
              <a:gd name="connsiteX51" fmla="*/ 1333222 w 1874077"/>
              <a:gd name="connsiteY51" fmla="*/ 1019921 h 1039258"/>
              <a:gd name="connsiteX52" fmla="*/ 1275982 w 1874077"/>
              <a:gd name="connsiteY52" fmla="*/ 1024247 h 1039258"/>
              <a:gd name="connsiteX53" fmla="*/ 1229815 w 1874077"/>
              <a:gd name="connsiteY53" fmla="*/ 1024497 h 1039258"/>
              <a:gd name="connsiteX54" fmla="*/ 1143649 w 1874077"/>
              <a:gd name="connsiteY54" fmla="*/ 1030269 h 1039258"/>
              <a:gd name="connsiteX55" fmla="*/ 1107870 w 1874077"/>
              <a:gd name="connsiteY55" fmla="*/ 1033443 h 1039258"/>
              <a:gd name="connsiteX56" fmla="*/ 1035938 w 1874077"/>
              <a:gd name="connsiteY56" fmla="*/ 1033000 h 1039258"/>
              <a:gd name="connsiteX57" fmla="*/ 822616 w 1874077"/>
              <a:gd name="connsiteY57" fmla="*/ 1035908 h 1039258"/>
              <a:gd name="connsiteX58" fmla="*/ 710904 w 1874077"/>
              <a:gd name="connsiteY58" fmla="*/ 1036105 h 1039258"/>
              <a:gd name="connsiteX59" fmla="*/ 390431 w 1874077"/>
              <a:gd name="connsiteY59" fmla="*/ 1037614 h 1039258"/>
              <a:gd name="connsiteX60" fmla="*/ 0 w 1874077"/>
              <a:gd name="connsiteY60" fmla="*/ 1036091 h 1039258"/>
              <a:gd name="connsiteX61" fmla="*/ 253737 w 1874077"/>
              <a:gd name="connsiteY61" fmla="*/ 965285 h 1039258"/>
              <a:gd name="connsiteX62" fmla="*/ 53633 w 1874077"/>
              <a:gd name="connsiteY62" fmla="*/ 897587 h 1039258"/>
              <a:gd name="connsiteX63" fmla="*/ 284354 w 1874077"/>
              <a:gd name="connsiteY63" fmla="*/ 828245 h 1039258"/>
              <a:gd name="connsiteX64" fmla="*/ 81042 w 1874077"/>
              <a:gd name="connsiteY64" fmla="*/ 734782 h 1039258"/>
              <a:gd name="connsiteX0" fmla="*/ 81042 w 1874077"/>
              <a:gd name="connsiteY0" fmla="*/ 734782 h 1039258"/>
              <a:gd name="connsiteX1" fmla="*/ 324110 w 1874077"/>
              <a:gd name="connsiteY1" fmla="*/ 710231 h 1039258"/>
              <a:gd name="connsiteX2" fmla="*/ 141097 w 1874077"/>
              <a:gd name="connsiteY2" fmla="*/ 617034 h 1039258"/>
              <a:gd name="connsiteX3" fmla="*/ 346502 w 1874077"/>
              <a:gd name="connsiteY3" fmla="*/ 599693 h 1039258"/>
              <a:gd name="connsiteX4" fmla="*/ 185530 w 1874077"/>
              <a:gd name="connsiteY4" fmla="*/ 473229 h 1039258"/>
              <a:gd name="connsiteX5" fmla="*/ 390431 w 1874077"/>
              <a:gd name="connsiteY5" fmla="*/ 495560 h 1039258"/>
              <a:gd name="connsiteX6" fmla="*/ 257679 w 1874077"/>
              <a:gd name="connsiteY6" fmla="*/ 340694 h 1039258"/>
              <a:gd name="connsiteX7" fmla="*/ 454205 w 1874077"/>
              <a:gd name="connsiteY7" fmla="*/ 401851 h 1039258"/>
              <a:gd name="connsiteX8" fmla="*/ 354776 w 1874077"/>
              <a:gd name="connsiteY8" fmla="*/ 224528 h 1039258"/>
              <a:gd name="connsiteX9" fmla="*/ 535376 w 1874077"/>
              <a:gd name="connsiteY9" fmla="*/ 322152 h 1039258"/>
              <a:gd name="connsiteX10" fmla="*/ 473089 w 1874077"/>
              <a:gd name="connsiteY10" fmla="*/ 129193 h 1039258"/>
              <a:gd name="connsiteX11" fmla="*/ 630817 w 1874077"/>
              <a:gd name="connsiteY11" fmla="*/ 259536 h 1039258"/>
              <a:gd name="connsiteX12" fmla="*/ 608073 w 1874077"/>
              <a:gd name="connsiteY12" fmla="*/ 58353 h 1039258"/>
              <a:gd name="connsiteX13" fmla="*/ 736874 w 1874077"/>
              <a:gd name="connsiteY13" fmla="*/ 216404 h 1039258"/>
              <a:gd name="connsiteX14" fmla="*/ 754535 w 1874077"/>
              <a:gd name="connsiteY14" fmla="*/ 14726 h 1039258"/>
              <a:gd name="connsiteX15" fmla="*/ 849455 w 1874077"/>
              <a:gd name="connsiteY15" fmla="*/ 194418 h 1039258"/>
              <a:gd name="connsiteX16" fmla="*/ 906852 w 1874077"/>
              <a:gd name="connsiteY16" fmla="*/ 0 h 1039258"/>
              <a:gd name="connsiteX17" fmla="*/ 964249 w 1874077"/>
              <a:gd name="connsiteY17" fmla="*/ 194418 h 1039258"/>
              <a:gd name="connsiteX18" fmla="*/ 1059169 w 1874077"/>
              <a:gd name="connsiteY18" fmla="*/ 14726 h 1039258"/>
              <a:gd name="connsiteX19" fmla="*/ 1076830 w 1874077"/>
              <a:gd name="connsiteY19" fmla="*/ 216404 h 1039258"/>
              <a:gd name="connsiteX20" fmla="*/ 1205631 w 1874077"/>
              <a:gd name="connsiteY20" fmla="*/ 58353 h 1039258"/>
              <a:gd name="connsiteX21" fmla="*/ 1182887 w 1874077"/>
              <a:gd name="connsiteY21" fmla="*/ 259536 h 1039258"/>
              <a:gd name="connsiteX22" fmla="*/ 1340615 w 1874077"/>
              <a:gd name="connsiteY22" fmla="*/ 129193 h 1039258"/>
              <a:gd name="connsiteX23" fmla="*/ 1278328 w 1874077"/>
              <a:gd name="connsiteY23" fmla="*/ 322152 h 1039258"/>
              <a:gd name="connsiteX24" fmla="*/ 1458928 w 1874077"/>
              <a:gd name="connsiteY24" fmla="*/ 224528 h 1039258"/>
              <a:gd name="connsiteX25" fmla="*/ 1359499 w 1874077"/>
              <a:gd name="connsiteY25" fmla="*/ 401851 h 1039258"/>
              <a:gd name="connsiteX26" fmla="*/ 1556025 w 1874077"/>
              <a:gd name="connsiteY26" fmla="*/ 340694 h 1039258"/>
              <a:gd name="connsiteX27" fmla="*/ 1423273 w 1874077"/>
              <a:gd name="connsiteY27" fmla="*/ 495560 h 1039258"/>
              <a:gd name="connsiteX28" fmla="*/ 1628174 w 1874077"/>
              <a:gd name="connsiteY28" fmla="*/ 473229 h 1039258"/>
              <a:gd name="connsiteX29" fmla="*/ 1467202 w 1874077"/>
              <a:gd name="connsiteY29" fmla="*/ 599693 h 1039258"/>
              <a:gd name="connsiteX30" fmla="*/ 1654054 w 1874077"/>
              <a:gd name="connsiteY30" fmla="*/ 566676 h 1039258"/>
              <a:gd name="connsiteX31" fmla="*/ 1489594 w 1874077"/>
              <a:gd name="connsiteY31" fmla="*/ 710231 h 1039258"/>
              <a:gd name="connsiteX32" fmla="*/ 1679654 w 1874077"/>
              <a:gd name="connsiteY32" fmla="*/ 695025 h 1039258"/>
              <a:gd name="connsiteX33" fmla="*/ 1529350 w 1874077"/>
              <a:gd name="connsiteY33" fmla="*/ 825593 h 1039258"/>
              <a:gd name="connsiteX34" fmla="*/ 1672607 w 1874077"/>
              <a:gd name="connsiteY34" fmla="*/ 916140 h 1039258"/>
              <a:gd name="connsiteX35" fmla="*/ 1583821 w 1874077"/>
              <a:gd name="connsiteY35" fmla="*/ 949384 h 1039258"/>
              <a:gd name="connsiteX36" fmla="*/ 1763346 w 1874077"/>
              <a:gd name="connsiteY36" fmla="*/ 1017539 h 1039258"/>
              <a:gd name="connsiteX37" fmla="*/ 1388818 w 1874077"/>
              <a:gd name="connsiteY37" fmla="*/ 1027013 h 1039258"/>
              <a:gd name="connsiteX38" fmla="*/ 1874077 w 1874077"/>
              <a:gd name="connsiteY38" fmla="*/ 1017551 h 1039258"/>
              <a:gd name="connsiteX39" fmla="*/ 1653697 w 1874077"/>
              <a:gd name="connsiteY39" fmla="*/ 964345 h 1039258"/>
              <a:gd name="connsiteX40" fmla="*/ 1729273 w 1874077"/>
              <a:gd name="connsiteY40" fmla="*/ 1014448 h 1039258"/>
              <a:gd name="connsiteX41" fmla="*/ 1487712 w 1874077"/>
              <a:gd name="connsiteY41" fmla="*/ 1028142 h 1039258"/>
              <a:gd name="connsiteX42" fmla="*/ 940399 w 1874077"/>
              <a:gd name="connsiteY42" fmla="*/ 1030268 h 1039258"/>
              <a:gd name="connsiteX43" fmla="*/ 766769 w 1874077"/>
              <a:gd name="connsiteY43" fmla="*/ 1037750 h 1039258"/>
              <a:gd name="connsiteX44" fmla="*/ 874326 w 1874077"/>
              <a:gd name="connsiteY44" fmla="*/ 1037498 h 1039258"/>
              <a:gd name="connsiteX45" fmla="*/ 1174896 w 1874077"/>
              <a:gd name="connsiteY45" fmla="*/ 1027873 h 1039258"/>
              <a:gd name="connsiteX46" fmla="*/ 643051 w 1874077"/>
              <a:gd name="connsiteY46" fmla="*/ 1038719 h 1039258"/>
              <a:gd name="connsiteX47" fmla="*/ 513675 w 1874077"/>
              <a:gd name="connsiteY47" fmla="*/ 1036607 h 1039258"/>
              <a:gd name="connsiteX48" fmla="*/ 413871 w 1874077"/>
              <a:gd name="connsiteY48" fmla="*/ 1026941 h 1039258"/>
              <a:gd name="connsiteX49" fmla="*/ 287563 w 1874077"/>
              <a:gd name="connsiteY49" fmla="*/ 1039258 h 1039258"/>
              <a:gd name="connsiteX50" fmla="*/ 1377387 w 1874077"/>
              <a:gd name="connsiteY50" fmla="*/ 1030768 h 1039258"/>
              <a:gd name="connsiteX51" fmla="*/ 1333222 w 1874077"/>
              <a:gd name="connsiteY51" fmla="*/ 1019921 h 1039258"/>
              <a:gd name="connsiteX52" fmla="*/ 1275982 w 1874077"/>
              <a:gd name="connsiteY52" fmla="*/ 1024247 h 1039258"/>
              <a:gd name="connsiteX53" fmla="*/ 1229815 w 1874077"/>
              <a:gd name="connsiteY53" fmla="*/ 1024497 h 1039258"/>
              <a:gd name="connsiteX54" fmla="*/ 1143649 w 1874077"/>
              <a:gd name="connsiteY54" fmla="*/ 1030269 h 1039258"/>
              <a:gd name="connsiteX55" fmla="*/ 1107870 w 1874077"/>
              <a:gd name="connsiteY55" fmla="*/ 1033443 h 1039258"/>
              <a:gd name="connsiteX56" fmla="*/ 1035938 w 1874077"/>
              <a:gd name="connsiteY56" fmla="*/ 1033000 h 1039258"/>
              <a:gd name="connsiteX57" fmla="*/ 822616 w 1874077"/>
              <a:gd name="connsiteY57" fmla="*/ 1035908 h 1039258"/>
              <a:gd name="connsiteX58" fmla="*/ 710904 w 1874077"/>
              <a:gd name="connsiteY58" fmla="*/ 1036105 h 1039258"/>
              <a:gd name="connsiteX59" fmla="*/ 390431 w 1874077"/>
              <a:gd name="connsiteY59" fmla="*/ 1037614 h 1039258"/>
              <a:gd name="connsiteX60" fmla="*/ 0 w 1874077"/>
              <a:gd name="connsiteY60" fmla="*/ 1036091 h 1039258"/>
              <a:gd name="connsiteX61" fmla="*/ 253737 w 1874077"/>
              <a:gd name="connsiteY61" fmla="*/ 965285 h 1039258"/>
              <a:gd name="connsiteX62" fmla="*/ 53633 w 1874077"/>
              <a:gd name="connsiteY62" fmla="*/ 897587 h 1039258"/>
              <a:gd name="connsiteX63" fmla="*/ 284354 w 1874077"/>
              <a:gd name="connsiteY63" fmla="*/ 828245 h 1039258"/>
              <a:gd name="connsiteX64" fmla="*/ 81042 w 1874077"/>
              <a:gd name="connsiteY64" fmla="*/ 734782 h 1039258"/>
              <a:gd name="connsiteX0" fmla="*/ 81042 w 1874077"/>
              <a:gd name="connsiteY0" fmla="*/ 734782 h 1039258"/>
              <a:gd name="connsiteX1" fmla="*/ 324110 w 1874077"/>
              <a:gd name="connsiteY1" fmla="*/ 710231 h 1039258"/>
              <a:gd name="connsiteX2" fmla="*/ 141097 w 1874077"/>
              <a:gd name="connsiteY2" fmla="*/ 617034 h 1039258"/>
              <a:gd name="connsiteX3" fmla="*/ 346502 w 1874077"/>
              <a:gd name="connsiteY3" fmla="*/ 599693 h 1039258"/>
              <a:gd name="connsiteX4" fmla="*/ 185530 w 1874077"/>
              <a:gd name="connsiteY4" fmla="*/ 473229 h 1039258"/>
              <a:gd name="connsiteX5" fmla="*/ 390431 w 1874077"/>
              <a:gd name="connsiteY5" fmla="*/ 495560 h 1039258"/>
              <a:gd name="connsiteX6" fmla="*/ 257679 w 1874077"/>
              <a:gd name="connsiteY6" fmla="*/ 340694 h 1039258"/>
              <a:gd name="connsiteX7" fmla="*/ 454205 w 1874077"/>
              <a:gd name="connsiteY7" fmla="*/ 401851 h 1039258"/>
              <a:gd name="connsiteX8" fmla="*/ 354776 w 1874077"/>
              <a:gd name="connsiteY8" fmla="*/ 224528 h 1039258"/>
              <a:gd name="connsiteX9" fmla="*/ 535376 w 1874077"/>
              <a:gd name="connsiteY9" fmla="*/ 322152 h 1039258"/>
              <a:gd name="connsiteX10" fmla="*/ 473089 w 1874077"/>
              <a:gd name="connsiteY10" fmla="*/ 129193 h 1039258"/>
              <a:gd name="connsiteX11" fmla="*/ 630817 w 1874077"/>
              <a:gd name="connsiteY11" fmla="*/ 259536 h 1039258"/>
              <a:gd name="connsiteX12" fmla="*/ 608073 w 1874077"/>
              <a:gd name="connsiteY12" fmla="*/ 58353 h 1039258"/>
              <a:gd name="connsiteX13" fmla="*/ 736874 w 1874077"/>
              <a:gd name="connsiteY13" fmla="*/ 216404 h 1039258"/>
              <a:gd name="connsiteX14" fmla="*/ 754535 w 1874077"/>
              <a:gd name="connsiteY14" fmla="*/ 14726 h 1039258"/>
              <a:gd name="connsiteX15" fmla="*/ 849455 w 1874077"/>
              <a:gd name="connsiteY15" fmla="*/ 194418 h 1039258"/>
              <a:gd name="connsiteX16" fmla="*/ 906852 w 1874077"/>
              <a:gd name="connsiteY16" fmla="*/ 0 h 1039258"/>
              <a:gd name="connsiteX17" fmla="*/ 964249 w 1874077"/>
              <a:gd name="connsiteY17" fmla="*/ 194418 h 1039258"/>
              <a:gd name="connsiteX18" fmla="*/ 1059169 w 1874077"/>
              <a:gd name="connsiteY18" fmla="*/ 14726 h 1039258"/>
              <a:gd name="connsiteX19" fmla="*/ 1076830 w 1874077"/>
              <a:gd name="connsiteY19" fmla="*/ 216404 h 1039258"/>
              <a:gd name="connsiteX20" fmla="*/ 1205631 w 1874077"/>
              <a:gd name="connsiteY20" fmla="*/ 58353 h 1039258"/>
              <a:gd name="connsiteX21" fmla="*/ 1182887 w 1874077"/>
              <a:gd name="connsiteY21" fmla="*/ 259536 h 1039258"/>
              <a:gd name="connsiteX22" fmla="*/ 1340615 w 1874077"/>
              <a:gd name="connsiteY22" fmla="*/ 129193 h 1039258"/>
              <a:gd name="connsiteX23" fmla="*/ 1278328 w 1874077"/>
              <a:gd name="connsiteY23" fmla="*/ 322152 h 1039258"/>
              <a:gd name="connsiteX24" fmla="*/ 1458928 w 1874077"/>
              <a:gd name="connsiteY24" fmla="*/ 224528 h 1039258"/>
              <a:gd name="connsiteX25" fmla="*/ 1359499 w 1874077"/>
              <a:gd name="connsiteY25" fmla="*/ 401851 h 1039258"/>
              <a:gd name="connsiteX26" fmla="*/ 1556025 w 1874077"/>
              <a:gd name="connsiteY26" fmla="*/ 340694 h 1039258"/>
              <a:gd name="connsiteX27" fmla="*/ 1423273 w 1874077"/>
              <a:gd name="connsiteY27" fmla="*/ 495560 h 1039258"/>
              <a:gd name="connsiteX28" fmla="*/ 1628174 w 1874077"/>
              <a:gd name="connsiteY28" fmla="*/ 473229 h 1039258"/>
              <a:gd name="connsiteX29" fmla="*/ 1467202 w 1874077"/>
              <a:gd name="connsiteY29" fmla="*/ 599693 h 1039258"/>
              <a:gd name="connsiteX30" fmla="*/ 1654054 w 1874077"/>
              <a:gd name="connsiteY30" fmla="*/ 566676 h 1039258"/>
              <a:gd name="connsiteX31" fmla="*/ 1489594 w 1874077"/>
              <a:gd name="connsiteY31" fmla="*/ 710231 h 1039258"/>
              <a:gd name="connsiteX32" fmla="*/ 1679654 w 1874077"/>
              <a:gd name="connsiteY32" fmla="*/ 695025 h 1039258"/>
              <a:gd name="connsiteX33" fmla="*/ 1529350 w 1874077"/>
              <a:gd name="connsiteY33" fmla="*/ 825593 h 1039258"/>
              <a:gd name="connsiteX34" fmla="*/ 1672607 w 1874077"/>
              <a:gd name="connsiteY34" fmla="*/ 916140 h 1039258"/>
              <a:gd name="connsiteX35" fmla="*/ 1583821 w 1874077"/>
              <a:gd name="connsiteY35" fmla="*/ 949384 h 1039258"/>
              <a:gd name="connsiteX36" fmla="*/ 1763346 w 1874077"/>
              <a:gd name="connsiteY36" fmla="*/ 1017539 h 1039258"/>
              <a:gd name="connsiteX37" fmla="*/ 1388818 w 1874077"/>
              <a:gd name="connsiteY37" fmla="*/ 1027013 h 1039258"/>
              <a:gd name="connsiteX38" fmla="*/ 1874077 w 1874077"/>
              <a:gd name="connsiteY38" fmla="*/ 1017551 h 1039258"/>
              <a:gd name="connsiteX39" fmla="*/ 1653697 w 1874077"/>
              <a:gd name="connsiteY39" fmla="*/ 964345 h 1039258"/>
              <a:gd name="connsiteX40" fmla="*/ 1729273 w 1874077"/>
              <a:gd name="connsiteY40" fmla="*/ 1014448 h 1039258"/>
              <a:gd name="connsiteX41" fmla="*/ 1487712 w 1874077"/>
              <a:gd name="connsiteY41" fmla="*/ 1028142 h 1039258"/>
              <a:gd name="connsiteX42" fmla="*/ 940399 w 1874077"/>
              <a:gd name="connsiteY42" fmla="*/ 1030268 h 1039258"/>
              <a:gd name="connsiteX43" fmla="*/ 766769 w 1874077"/>
              <a:gd name="connsiteY43" fmla="*/ 1037750 h 1039258"/>
              <a:gd name="connsiteX44" fmla="*/ 874326 w 1874077"/>
              <a:gd name="connsiteY44" fmla="*/ 1037498 h 1039258"/>
              <a:gd name="connsiteX45" fmla="*/ 1174896 w 1874077"/>
              <a:gd name="connsiteY45" fmla="*/ 1027873 h 1039258"/>
              <a:gd name="connsiteX46" fmla="*/ 643051 w 1874077"/>
              <a:gd name="connsiteY46" fmla="*/ 1038719 h 1039258"/>
              <a:gd name="connsiteX47" fmla="*/ 513675 w 1874077"/>
              <a:gd name="connsiteY47" fmla="*/ 1036607 h 1039258"/>
              <a:gd name="connsiteX48" fmla="*/ 413871 w 1874077"/>
              <a:gd name="connsiteY48" fmla="*/ 1026941 h 1039258"/>
              <a:gd name="connsiteX49" fmla="*/ 287563 w 1874077"/>
              <a:gd name="connsiteY49" fmla="*/ 1039258 h 1039258"/>
              <a:gd name="connsiteX50" fmla="*/ 1377387 w 1874077"/>
              <a:gd name="connsiteY50" fmla="*/ 1030768 h 1039258"/>
              <a:gd name="connsiteX51" fmla="*/ 1333222 w 1874077"/>
              <a:gd name="connsiteY51" fmla="*/ 1019921 h 1039258"/>
              <a:gd name="connsiteX52" fmla="*/ 1275982 w 1874077"/>
              <a:gd name="connsiteY52" fmla="*/ 1024247 h 1039258"/>
              <a:gd name="connsiteX53" fmla="*/ 1232466 w 1874077"/>
              <a:gd name="connsiteY53" fmla="*/ 1032449 h 1039258"/>
              <a:gd name="connsiteX54" fmla="*/ 1143649 w 1874077"/>
              <a:gd name="connsiteY54" fmla="*/ 1030269 h 1039258"/>
              <a:gd name="connsiteX55" fmla="*/ 1107870 w 1874077"/>
              <a:gd name="connsiteY55" fmla="*/ 1033443 h 1039258"/>
              <a:gd name="connsiteX56" fmla="*/ 1035938 w 1874077"/>
              <a:gd name="connsiteY56" fmla="*/ 1033000 h 1039258"/>
              <a:gd name="connsiteX57" fmla="*/ 822616 w 1874077"/>
              <a:gd name="connsiteY57" fmla="*/ 1035908 h 1039258"/>
              <a:gd name="connsiteX58" fmla="*/ 710904 w 1874077"/>
              <a:gd name="connsiteY58" fmla="*/ 1036105 h 1039258"/>
              <a:gd name="connsiteX59" fmla="*/ 390431 w 1874077"/>
              <a:gd name="connsiteY59" fmla="*/ 1037614 h 1039258"/>
              <a:gd name="connsiteX60" fmla="*/ 0 w 1874077"/>
              <a:gd name="connsiteY60" fmla="*/ 1036091 h 1039258"/>
              <a:gd name="connsiteX61" fmla="*/ 253737 w 1874077"/>
              <a:gd name="connsiteY61" fmla="*/ 965285 h 1039258"/>
              <a:gd name="connsiteX62" fmla="*/ 53633 w 1874077"/>
              <a:gd name="connsiteY62" fmla="*/ 897587 h 1039258"/>
              <a:gd name="connsiteX63" fmla="*/ 284354 w 1874077"/>
              <a:gd name="connsiteY63" fmla="*/ 828245 h 1039258"/>
              <a:gd name="connsiteX64" fmla="*/ 81042 w 1874077"/>
              <a:gd name="connsiteY64" fmla="*/ 734782 h 1039258"/>
              <a:gd name="connsiteX0" fmla="*/ 81042 w 1874077"/>
              <a:gd name="connsiteY0" fmla="*/ 734782 h 1039258"/>
              <a:gd name="connsiteX1" fmla="*/ 324110 w 1874077"/>
              <a:gd name="connsiteY1" fmla="*/ 710231 h 1039258"/>
              <a:gd name="connsiteX2" fmla="*/ 141097 w 1874077"/>
              <a:gd name="connsiteY2" fmla="*/ 617034 h 1039258"/>
              <a:gd name="connsiteX3" fmla="*/ 346502 w 1874077"/>
              <a:gd name="connsiteY3" fmla="*/ 599693 h 1039258"/>
              <a:gd name="connsiteX4" fmla="*/ 185530 w 1874077"/>
              <a:gd name="connsiteY4" fmla="*/ 473229 h 1039258"/>
              <a:gd name="connsiteX5" fmla="*/ 390431 w 1874077"/>
              <a:gd name="connsiteY5" fmla="*/ 495560 h 1039258"/>
              <a:gd name="connsiteX6" fmla="*/ 257679 w 1874077"/>
              <a:gd name="connsiteY6" fmla="*/ 340694 h 1039258"/>
              <a:gd name="connsiteX7" fmla="*/ 454205 w 1874077"/>
              <a:gd name="connsiteY7" fmla="*/ 401851 h 1039258"/>
              <a:gd name="connsiteX8" fmla="*/ 354776 w 1874077"/>
              <a:gd name="connsiteY8" fmla="*/ 224528 h 1039258"/>
              <a:gd name="connsiteX9" fmla="*/ 535376 w 1874077"/>
              <a:gd name="connsiteY9" fmla="*/ 322152 h 1039258"/>
              <a:gd name="connsiteX10" fmla="*/ 473089 w 1874077"/>
              <a:gd name="connsiteY10" fmla="*/ 129193 h 1039258"/>
              <a:gd name="connsiteX11" fmla="*/ 630817 w 1874077"/>
              <a:gd name="connsiteY11" fmla="*/ 259536 h 1039258"/>
              <a:gd name="connsiteX12" fmla="*/ 608073 w 1874077"/>
              <a:gd name="connsiteY12" fmla="*/ 58353 h 1039258"/>
              <a:gd name="connsiteX13" fmla="*/ 736874 w 1874077"/>
              <a:gd name="connsiteY13" fmla="*/ 216404 h 1039258"/>
              <a:gd name="connsiteX14" fmla="*/ 754535 w 1874077"/>
              <a:gd name="connsiteY14" fmla="*/ 14726 h 1039258"/>
              <a:gd name="connsiteX15" fmla="*/ 849455 w 1874077"/>
              <a:gd name="connsiteY15" fmla="*/ 194418 h 1039258"/>
              <a:gd name="connsiteX16" fmla="*/ 906852 w 1874077"/>
              <a:gd name="connsiteY16" fmla="*/ 0 h 1039258"/>
              <a:gd name="connsiteX17" fmla="*/ 964249 w 1874077"/>
              <a:gd name="connsiteY17" fmla="*/ 194418 h 1039258"/>
              <a:gd name="connsiteX18" fmla="*/ 1059169 w 1874077"/>
              <a:gd name="connsiteY18" fmla="*/ 14726 h 1039258"/>
              <a:gd name="connsiteX19" fmla="*/ 1076830 w 1874077"/>
              <a:gd name="connsiteY19" fmla="*/ 216404 h 1039258"/>
              <a:gd name="connsiteX20" fmla="*/ 1205631 w 1874077"/>
              <a:gd name="connsiteY20" fmla="*/ 58353 h 1039258"/>
              <a:gd name="connsiteX21" fmla="*/ 1182887 w 1874077"/>
              <a:gd name="connsiteY21" fmla="*/ 259536 h 1039258"/>
              <a:gd name="connsiteX22" fmla="*/ 1340615 w 1874077"/>
              <a:gd name="connsiteY22" fmla="*/ 129193 h 1039258"/>
              <a:gd name="connsiteX23" fmla="*/ 1278328 w 1874077"/>
              <a:gd name="connsiteY23" fmla="*/ 322152 h 1039258"/>
              <a:gd name="connsiteX24" fmla="*/ 1458928 w 1874077"/>
              <a:gd name="connsiteY24" fmla="*/ 224528 h 1039258"/>
              <a:gd name="connsiteX25" fmla="*/ 1359499 w 1874077"/>
              <a:gd name="connsiteY25" fmla="*/ 401851 h 1039258"/>
              <a:gd name="connsiteX26" fmla="*/ 1556025 w 1874077"/>
              <a:gd name="connsiteY26" fmla="*/ 340694 h 1039258"/>
              <a:gd name="connsiteX27" fmla="*/ 1423273 w 1874077"/>
              <a:gd name="connsiteY27" fmla="*/ 495560 h 1039258"/>
              <a:gd name="connsiteX28" fmla="*/ 1628174 w 1874077"/>
              <a:gd name="connsiteY28" fmla="*/ 473229 h 1039258"/>
              <a:gd name="connsiteX29" fmla="*/ 1467202 w 1874077"/>
              <a:gd name="connsiteY29" fmla="*/ 599693 h 1039258"/>
              <a:gd name="connsiteX30" fmla="*/ 1654054 w 1874077"/>
              <a:gd name="connsiteY30" fmla="*/ 566676 h 1039258"/>
              <a:gd name="connsiteX31" fmla="*/ 1489594 w 1874077"/>
              <a:gd name="connsiteY31" fmla="*/ 710231 h 1039258"/>
              <a:gd name="connsiteX32" fmla="*/ 1679654 w 1874077"/>
              <a:gd name="connsiteY32" fmla="*/ 695025 h 1039258"/>
              <a:gd name="connsiteX33" fmla="*/ 1529350 w 1874077"/>
              <a:gd name="connsiteY33" fmla="*/ 825593 h 1039258"/>
              <a:gd name="connsiteX34" fmla="*/ 1672607 w 1874077"/>
              <a:gd name="connsiteY34" fmla="*/ 916140 h 1039258"/>
              <a:gd name="connsiteX35" fmla="*/ 1583821 w 1874077"/>
              <a:gd name="connsiteY35" fmla="*/ 949384 h 1039258"/>
              <a:gd name="connsiteX36" fmla="*/ 1763346 w 1874077"/>
              <a:gd name="connsiteY36" fmla="*/ 1017539 h 1039258"/>
              <a:gd name="connsiteX37" fmla="*/ 1388818 w 1874077"/>
              <a:gd name="connsiteY37" fmla="*/ 1027013 h 1039258"/>
              <a:gd name="connsiteX38" fmla="*/ 1874077 w 1874077"/>
              <a:gd name="connsiteY38" fmla="*/ 1017551 h 1039258"/>
              <a:gd name="connsiteX39" fmla="*/ 1653697 w 1874077"/>
              <a:gd name="connsiteY39" fmla="*/ 964345 h 1039258"/>
              <a:gd name="connsiteX40" fmla="*/ 1729273 w 1874077"/>
              <a:gd name="connsiteY40" fmla="*/ 1014448 h 1039258"/>
              <a:gd name="connsiteX41" fmla="*/ 1487712 w 1874077"/>
              <a:gd name="connsiteY41" fmla="*/ 1028142 h 1039258"/>
              <a:gd name="connsiteX42" fmla="*/ 940399 w 1874077"/>
              <a:gd name="connsiteY42" fmla="*/ 1030268 h 1039258"/>
              <a:gd name="connsiteX43" fmla="*/ 766769 w 1874077"/>
              <a:gd name="connsiteY43" fmla="*/ 1037750 h 1039258"/>
              <a:gd name="connsiteX44" fmla="*/ 874326 w 1874077"/>
              <a:gd name="connsiteY44" fmla="*/ 1037498 h 1039258"/>
              <a:gd name="connsiteX45" fmla="*/ 1174896 w 1874077"/>
              <a:gd name="connsiteY45" fmla="*/ 1030524 h 1039258"/>
              <a:gd name="connsiteX46" fmla="*/ 643051 w 1874077"/>
              <a:gd name="connsiteY46" fmla="*/ 1038719 h 1039258"/>
              <a:gd name="connsiteX47" fmla="*/ 513675 w 1874077"/>
              <a:gd name="connsiteY47" fmla="*/ 1036607 h 1039258"/>
              <a:gd name="connsiteX48" fmla="*/ 413871 w 1874077"/>
              <a:gd name="connsiteY48" fmla="*/ 1026941 h 1039258"/>
              <a:gd name="connsiteX49" fmla="*/ 287563 w 1874077"/>
              <a:gd name="connsiteY49" fmla="*/ 1039258 h 1039258"/>
              <a:gd name="connsiteX50" fmla="*/ 1377387 w 1874077"/>
              <a:gd name="connsiteY50" fmla="*/ 1030768 h 1039258"/>
              <a:gd name="connsiteX51" fmla="*/ 1333222 w 1874077"/>
              <a:gd name="connsiteY51" fmla="*/ 1019921 h 1039258"/>
              <a:gd name="connsiteX52" fmla="*/ 1275982 w 1874077"/>
              <a:gd name="connsiteY52" fmla="*/ 1024247 h 1039258"/>
              <a:gd name="connsiteX53" fmla="*/ 1232466 w 1874077"/>
              <a:gd name="connsiteY53" fmla="*/ 1032449 h 1039258"/>
              <a:gd name="connsiteX54" fmla="*/ 1143649 w 1874077"/>
              <a:gd name="connsiteY54" fmla="*/ 1030269 h 1039258"/>
              <a:gd name="connsiteX55" fmla="*/ 1107870 w 1874077"/>
              <a:gd name="connsiteY55" fmla="*/ 1033443 h 1039258"/>
              <a:gd name="connsiteX56" fmla="*/ 1035938 w 1874077"/>
              <a:gd name="connsiteY56" fmla="*/ 1033000 h 1039258"/>
              <a:gd name="connsiteX57" fmla="*/ 822616 w 1874077"/>
              <a:gd name="connsiteY57" fmla="*/ 1035908 h 1039258"/>
              <a:gd name="connsiteX58" fmla="*/ 710904 w 1874077"/>
              <a:gd name="connsiteY58" fmla="*/ 1036105 h 1039258"/>
              <a:gd name="connsiteX59" fmla="*/ 390431 w 1874077"/>
              <a:gd name="connsiteY59" fmla="*/ 1037614 h 1039258"/>
              <a:gd name="connsiteX60" fmla="*/ 0 w 1874077"/>
              <a:gd name="connsiteY60" fmla="*/ 1036091 h 1039258"/>
              <a:gd name="connsiteX61" fmla="*/ 253737 w 1874077"/>
              <a:gd name="connsiteY61" fmla="*/ 965285 h 1039258"/>
              <a:gd name="connsiteX62" fmla="*/ 53633 w 1874077"/>
              <a:gd name="connsiteY62" fmla="*/ 897587 h 1039258"/>
              <a:gd name="connsiteX63" fmla="*/ 284354 w 1874077"/>
              <a:gd name="connsiteY63" fmla="*/ 828245 h 1039258"/>
              <a:gd name="connsiteX64" fmla="*/ 81042 w 1874077"/>
              <a:gd name="connsiteY64" fmla="*/ 734782 h 1039258"/>
              <a:gd name="connsiteX0" fmla="*/ 81042 w 1874077"/>
              <a:gd name="connsiteY0" fmla="*/ 734782 h 1039258"/>
              <a:gd name="connsiteX1" fmla="*/ 324110 w 1874077"/>
              <a:gd name="connsiteY1" fmla="*/ 710231 h 1039258"/>
              <a:gd name="connsiteX2" fmla="*/ 141097 w 1874077"/>
              <a:gd name="connsiteY2" fmla="*/ 617034 h 1039258"/>
              <a:gd name="connsiteX3" fmla="*/ 346502 w 1874077"/>
              <a:gd name="connsiteY3" fmla="*/ 599693 h 1039258"/>
              <a:gd name="connsiteX4" fmla="*/ 185530 w 1874077"/>
              <a:gd name="connsiteY4" fmla="*/ 473229 h 1039258"/>
              <a:gd name="connsiteX5" fmla="*/ 390431 w 1874077"/>
              <a:gd name="connsiteY5" fmla="*/ 495560 h 1039258"/>
              <a:gd name="connsiteX6" fmla="*/ 257679 w 1874077"/>
              <a:gd name="connsiteY6" fmla="*/ 340694 h 1039258"/>
              <a:gd name="connsiteX7" fmla="*/ 454205 w 1874077"/>
              <a:gd name="connsiteY7" fmla="*/ 401851 h 1039258"/>
              <a:gd name="connsiteX8" fmla="*/ 354776 w 1874077"/>
              <a:gd name="connsiteY8" fmla="*/ 224528 h 1039258"/>
              <a:gd name="connsiteX9" fmla="*/ 535376 w 1874077"/>
              <a:gd name="connsiteY9" fmla="*/ 322152 h 1039258"/>
              <a:gd name="connsiteX10" fmla="*/ 473089 w 1874077"/>
              <a:gd name="connsiteY10" fmla="*/ 129193 h 1039258"/>
              <a:gd name="connsiteX11" fmla="*/ 630817 w 1874077"/>
              <a:gd name="connsiteY11" fmla="*/ 259536 h 1039258"/>
              <a:gd name="connsiteX12" fmla="*/ 608073 w 1874077"/>
              <a:gd name="connsiteY12" fmla="*/ 58353 h 1039258"/>
              <a:gd name="connsiteX13" fmla="*/ 736874 w 1874077"/>
              <a:gd name="connsiteY13" fmla="*/ 216404 h 1039258"/>
              <a:gd name="connsiteX14" fmla="*/ 754535 w 1874077"/>
              <a:gd name="connsiteY14" fmla="*/ 14726 h 1039258"/>
              <a:gd name="connsiteX15" fmla="*/ 849455 w 1874077"/>
              <a:gd name="connsiteY15" fmla="*/ 194418 h 1039258"/>
              <a:gd name="connsiteX16" fmla="*/ 906852 w 1874077"/>
              <a:gd name="connsiteY16" fmla="*/ 0 h 1039258"/>
              <a:gd name="connsiteX17" fmla="*/ 964249 w 1874077"/>
              <a:gd name="connsiteY17" fmla="*/ 194418 h 1039258"/>
              <a:gd name="connsiteX18" fmla="*/ 1059169 w 1874077"/>
              <a:gd name="connsiteY18" fmla="*/ 14726 h 1039258"/>
              <a:gd name="connsiteX19" fmla="*/ 1076830 w 1874077"/>
              <a:gd name="connsiteY19" fmla="*/ 216404 h 1039258"/>
              <a:gd name="connsiteX20" fmla="*/ 1205631 w 1874077"/>
              <a:gd name="connsiteY20" fmla="*/ 58353 h 1039258"/>
              <a:gd name="connsiteX21" fmla="*/ 1182887 w 1874077"/>
              <a:gd name="connsiteY21" fmla="*/ 259536 h 1039258"/>
              <a:gd name="connsiteX22" fmla="*/ 1340615 w 1874077"/>
              <a:gd name="connsiteY22" fmla="*/ 129193 h 1039258"/>
              <a:gd name="connsiteX23" fmla="*/ 1278328 w 1874077"/>
              <a:gd name="connsiteY23" fmla="*/ 322152 h 1039258"/>
              <a:gd name="connsiteX24" fmla="*/ 1458928 w 1874077"/>
              <a:gd name="connsiteY24" fmla="*/ 224528 h 1039258"/>
              <a:gd name="connsiteX25" fmla="*/ 1359499 w 1874077"/>
              <a:gd name="connsiteY25" fmla="*/ 401851 h 1039258"/>
              <a:gd name="connsiteX26" fmla="*/ 1556025 w 1874077"/>
              <a:gd name="connsiteY26" fmla="*/ 340694 h 1039258"/>
              <a:gd name="connsiteX27" fmla="*/ 1423273 w 1874077"/>
              <a:gd name="connsiteY27" fmla="*/ 495560 h 1039258"/>
              <a:gd name="connsiteX28" fmla="*/ 1628174 w 1874077"/>
              <a:gd name="connsiteY28" fmla="*/ 473229 h 1039258"/>
              <a:gd name="connsiteX29" fmla="*/ 1467202 w 1874077"/>
              <a:gd name="connsiteY29" fmla="*/ 599693 h 1039258"/>
              <a:gd name="connsiteX30" fmla="*/ 1654054 w 1874077"/>
              <a:gd name="connsiteY30" fmla="*/ 566676 h 1039258"/>
              <a:gd name="connsiteX31" fmla="*/ 1489594 w 1874077"/>
              <a:gd name="connsiteY31" fmla="*/ 710231 h 1039258"/>
              <a:gd name="connsiteX32" fmla="*/ 1679654 w 1874077"/>
              <a:gd name="connsiteY32" fmla="*/ 695025 h 1039258"/>
              <a:gd name="connsiteX33" fmla="*/ 1529350 w 1874077"/>
              <a:gd name="connsiteY33" fmla="*/ 825593 h 1039258"/>
              <a:gd name="connsiteX34" fmla="*/ 1672607 w 1874077"/>
              <a:gd name="connsiteY34" fmla="*/ 916140 h 1039258"/>
              <a:gd name="connsiteX35" fmla="*/ 1583821 w 1874077"/>
              <a:gd name="connsiteY35" fmla="*/ 949384 h 1039258"/>
              <a:gd name="connsiteX36" fmla="*/ 1763346 w 1874077"/>
              <a:gd name="connsiteY36" fmla="*/ 1017539 h 1039258"/>
              <a:gd name="connsiteX37" fmla="*/ 1388818 w 1874077"/>
              <a:gd name="connsiteY37" fmla="*/ 1027013 h 1039258"/>
              <a:gd name="connsiteX38" fmla="*/ 1874077 w 1874077"/>
              <a:gd name="connsiteY38" fmla="*/ 1017551 h 1039258"/>
              <a:gd name="connsiteX39" fmla="*/ 1653697 w 1874077"/>
              <a:gd name="connsiteY39" fmla="*/ 964345 h 1039258"/>
              <a:gd name="connsiteX40" fmla="*/ 1729273 w 1874077"/>
              <a:gd name="connsiteY40" fmla="*/ 1014448 h 1039258"/>
              <a:gd name="connsiteX41" fmla="*/ 1487712 w 1874077"/>
              <a:gd name="connsiteY41" fmla="*/ 1028142 h 1039258"/>
              <a:gd name="connsiteX42" fmla="*/ 940399 w 1874077"/>
              <a:gd name="connsiteY42" fmla="*/ 1030268 h 1039258"/>
              <a:gd name="connsiteX43" fmla="*/ 766769 w 1874077"/>
              <a:gd name="connsiteY43" fmla="*/ 1037750 h 1039258"/>
              <a:gd name="connsiteX44" fmla="*/ 874326 w 1874077"/>
              <a:gd name="connsiteY44" fmla="*/ 1037498 h 1039258"/>
              <a:gd name="connsiteX45" fmla="*/ 1174896 w 1874077"/>
              <a:gd name="connsiteY45" fmla="*/ 1030524 h 1039258"/>
              <a:gd name="connsiteX46" fmla="*/ 643051 w 1874077"/>
              <a:gd name="connsiteY46" fmla="*/ 1038719 h 1039258"/>
              <a:gd name="connsiteX47" fmla="*/ 521626 w 1874077"/>
              <a:gd name="connsiteY47" fmla="*/ 1033957 h 1039258"/>
              <a:gd name="connsiteX48" fmla="*/ 413871 w 1874077"/>
              <a:gd name="connsiteY48" fmla="*/ 1026941 h 1039258"/>
              <a:gd name="connsiteX49" fmla="*/ 287563 w 1874077"/>
              <a:gd name="connsiteY49" fmla="*/ 1039258 h 1039258"/>
              <a:gd name="connsiteX50" fmla="*/ 1377387 w 1874077"/>
              <a:gd name="connsiteY50" fmla="*/ 1030768 h 1039258"/>
              <a:gd name="connsiteX51" fmla="*/ 1333222 w 1874077"/>
              <a:gd name="connsiteY51" fmla="*/ 1019921 h 1039258"/>
              <a:gd name="connsiteX52" fmla="*/ 1275982 w 1874077"/>
              <a:gd name="connsiteY52" fmla="*/ 1024247 h 1039258"/>
              <a:gd name="connsiteX53" fmla="*/ 1232466 w 1874077"/>
              <a:gd name="connsiteY53" fmla="*/ 1032449 h 1039258"/>
              <a:gd name="connsiteX54" fmla="*/ 1143649 w 1874077"/>
              <a:gd name="connsiteY54" fmla="*/ 1030269 h 1039258"/>
              <a:gd name="connsiteX55" fmla="*/ 1107870 w 1874077"/>
              <a:gd name="connsiteY55" fmla="*/ 1033443 h 1039258"/>
              <a:gd name="connsiteX56" fmla="*/ 1035938 w 1874077"/>
              <a:gd name="connsiteY56" fmla="*/ 1033000 h 1039258"/>
              <a:gd name="connsiteX57" fmla="*/ 822616 w 1874077"/>
              <a:gd name="connsiteY57" fmla="*/ 1035908 h 1039258"/>
              <a:gd name="connsiteX58" fmla="*/ 710904 w 1874077"/>
              <a:gd name="connsiteY58" fmla="*/ 1036105 h 1039258"/>
              <a:gd name="connsiteX59" fmla="*/ 390431 w 1874077"/>
              <a:gd name="connsiteY59" fmla="*/ 1037614 h 1039258"/>
              <a:gd name="connsiteX60" fmla="*/ 0 w 1874077"/>
              <a:gd name="connsiteY60" fmla="*/ 1036091 h 1039258"/>
              <a:gd name="connsiteX61" fmla="*/ 253737 w 1874077"/>
              <a:gd name="connsiteY61" fmla="*/ 965285 h 1039258"/>
              <a:gd name="connsiteX62" fmla="*/ 53633 w 1874077"/>
              <a:gd name="connsiteY62" fmla="*/ 897587 h 1039258"/>
              <a:gd name="connsiteX63" fmla="*/ 284354 w 1874077"/>
              <a:gd name="connsiteY63" fmla="*/ 828245 h 1039258"/>
              <a:gd name="connsiteX64" fmla="*/ 81042 w 1874077"/>
              <a:gd name="connsiteY64" fmla="*/ 734782 h 1039258"/>
              <a:gd name="connsiteX0" fmla="*/ 81042 w 1874077"/>
              <a:gd name="connsiteY0" fmla="*/ 734782 h 1039258"/>
              <a:gd name="connsiteX1" fmla="*/ 324110 w 1874077"/>
              <a:gd name="connsiteY1" fmla="*/ 710231 h 1039258"/>
              <a:gd name="connsiteX2" fmla="*/ 141097 w 1874077"/>
              <a:gd name="connsiteY2" fmla="*/ 617034 h 1039258"/>
              <a:gd name="connsiteX3" fmla="*/ 346502 w 1874077"/>
              <a:gd name="connsiteY3" fmla="*/ 599693 h 1039258"/>
              <a:gd name="connsiteX4" fmla="*/ 185530 w 1874077"/>
              <a:gd name="connsiteY4" fmla="*/ 473229 h 1039258"/>
              <a:gd name="connsiteX5" fmla="*/ 390431 w 1874077"/>
              <a:gd name="connsiteY5" fmla="*/ 495560 h 1039258"/>
              <a:gd name="connsiteX6" fmla="*/ 257679 w 1874077"/>
              <a:gd name="connsiteY6" fmla="*/ 340694 h 1039258"/>
              <a:gd name="connsiteX7" fmla="*/ 454205 w 1874077"/>
              <a:gd name="connsiteY7" fmla="*/ 401851 h 1039258"/>
              <a:gd name="connsiteX8" fmla="*/ 354776 w 1874077"/>
              <a:gd name="connsiteY8" fmla="*/ 224528 h 1039258"/>
              <a:gd name="connsiteX9" fmla="*/ 535376 w 1874077"/>
              <a:gd name="connsiteY9" fmla="*/ 322152 h 1039258"/>
              <a:gd name="connsiteX10" fmla="*/ 473089 w 1874077"/>
              <a:gd name="connsiteY10" fmla="*/ 129193 h 1039258"/>
              <a:gd name="connsiteX11" fmla="*/ 630817 w 1874077"/>
              <a:gd name="connsiteY11" fmla="*/ 259536 h 1039258"/>
              <a:gd name="connsiteX12" fmla="*/ 608073 w 1874077"/>
              <a:gd name="connsiteY12" fmla="*/ 58353 h 1039258"/>
              <a:gd name="connsiteX13" fmla="*/ 736874 w 1874077"/>
              <a:gd name="connsiteY13" fmla="*/ 216404 h 1039258"/>
              <a:gd name="connsiteX14" fmla="*/ 754535 w 1874077"/>
              <a:gd name="connsiteY14" fmla="*/ 14726 h 1039258"/>
              <a:gd name="connsiteX15" fmla="*/ 849455 w 1874077"/>
              <a:gd name="connsiteY15" fmla="*/ 194418 h 1039258"/>
              <a:gd name="connsiteX16" fmla="*/ 906852 w 1874077"/>
              <a:gd name="connsiteY16" fmla="*/ 0 h 1039258"/>
              <a:gd name="connsiteX17" fmla="*/ 964249 w 1874077"/>
              <a:gd name="connsiteY17" fmla="*/ 194418 h 1039258"/>
              <a:gd name="connsiteX18" fmla="*/ 1059169 w 1874077"/>
              <a:gd name="connsiteY18" fmla="*/ 14726 h 1039258"/>
              <a:gd name="connsiteX19" fmla="*/ 1076830 w 1874077"/>
              <a:gd name="connsiteY19" fmla="*/ 216404 h 1039258"/>
              <a:gd name="connsiteX20" fmla="*/ 1205631 w 1874077"/>
              <a:gd name="connsiteY20" fmla="*/ 58353 h 1039258"/>
              <a:gd name="connsiteX21" fmla="*/ 1182887 w 1874077"/>
              <a:gd name="connsiteY21" fmla="*/ 259536 h 1039258"/>
              <a:gd name="connsiteX22" fmla="*/ 1340615 w 1874077"/>
              <a:gd name="connsiteY22" fmla="*/ 129193 h 1039258"/>
              <a:gd name="connsiteX23" fmla="*/ 1278328 w 1874077"/>
              <a:gd name="connsiteY23" fmla="*/ 322152 h 1039258"/>
              <a:gd name="connsiteX24" fmla="*/ 1458928 w 1874077"/>
              <a:gd name="connsiteY24" fmla="*/ 224528 h 1039258"/>
              <a:gd name="connsiteX25" fmla="*/ 1359499 w 1874077"/>
              <a:gd name="connsiteY25" fmla="*/ 401851 h 1039258"/>
              <a:gd name="connsiteX26" fmla="*/ 1556025 w 1874077"/>
              <a:gd name="connsiteY26" fmla="*/ 340694 h 1039258"/>
              <a:gd name="connsiteX27" fmla="*/ 1423273 w 1874077"/>
              <a:gd name="connsiteY27" fmla="*/ 495560 h 1039258"/>
              <a:gd name="connsiteX28" fmla="*/ 1628174 w 1874077"/>
              <a:gd name="connsiteY28" fmla="*/ 473229 h 1039258"/>
              <a:gd name="connsiteX29" fmla="*/ 1467202 w 1874077"/>
              <a:gd name="connsiteY29" fmla="*/ 599693 h 1039258"/>
              <a:gd name="connsiteX30" fmla="*/ 1654054 w 1874077"/>
              <a:gd name="connsiteY30" fmla="*/ 566676 h 1039258"/>
              <a:gd name="connsiteX31" fmla="*/ 1489594 w 1874077"/>
              <a:gd name="connsiteY31" fmla="*/ 710231 h 1039258"/>
              <a:gd name="connsiteX32" fmla="*/ 1679654 w 1874077"/>
              <a:gd name="connsiteY32" fmla="*/ 695025 h 1039258"/>
              <a:gd name="connsiteX33" fmla="*/ 1529350 w 1874077"/>
              <a:gd name="connsiteY33" fmla="*/ 825593 h 1039258"/>
              <a:gd name="connsiteX34" fmla="*/ 1672607 w 1874077"/>
              <a:gd name="connsiteY34" fmla="*/ 916140 h 1039258"/>
              <a:gd name="connsiteX35" fmla="*/ 1583821 w 1874077"/>
              <a:gd name="connsiteY35" fmla="*/ 949384 h 1039258"/>
              <a:gd name="connsiteX36" fmla="*/ 1763346 w 1874077"/>
              <a:gd name="connsiteY36" fmla="*/ 1017539 h 1039258"/>
              <a:gd name="connsiteX37" fmla="*/ 1388818 w 1874077"/>
              <a:gd name="connsiteY37" fmla="*/ 1027013 h 1039258"/>
              <a:gd name="connsiteX38" fmla="*/ 1874077 w 1874077"/>
              <a:gd name="connsiteY38" fmla="*/ 1017551 h 1039258"/>
              <a:gd name="connsiteX39" fmla="*/ 1653697 w 1874077"/>
              <a:gd name="connsiteY39" fmla="*/ 964345 h 1039258"/>
              <a:gd name="connsiteX40" fmla="*/ 1729273 w 1874077"/>
              <a:gd name="connsiteY40" fmla="*/ 1014448 h 1039258"/>
              <a:gd name="connsiteX41" fmla="*/ 1487712 w 1874077"/>
              <a:gd name="connsiteY41" fmla="*/ 1028142 h 1039258"/>
              <a:gd name="connsiteX42" fmla="*/ 940399 w 1874077"/>
              <a:gd name="connsiteY42" fmla="*/ 1030268 h 1039258"/>
              <a:gd name="connsiteX43" fmla="*/ 766769 w 1874077"/>
              <a:gd name="connsiteY43" fmla="*/ 1037750 h 1039258"/>
              <a:gd name="connsiteX44" fmla="*/ 874326 w 1874077"/>
              <a:gd name="connsiteY44" fmla="*/ 1037498 h 1039258"/>
              <a:gd name="connsiteX45" fmla="*/ 1174896 w 1874077"/>
              <a:gd name="connsiteY45" fmla="*/ 1030524 h 1039258"/>
              <a:gd name="connsiteX46" fmla="*/ 643051 w 1874077"/>
              <a:gd name="connsiteY46" fmla="*/ 1038719 h 1039258"/>
              <a:gd name="connsiteX47" fmla="*/ 521626 w 1874077"/>
              <a:gd name="connsiteY47" fmla="*/ 1033957 h 1039258"/>
              <a:gd name="connsiteX48" fmla="*/ 419172 w 1874077"/>
              <a:gd name="connsiteY48" fmla="*/ 1029592 h 1039258"/>
              <a:gd name="connsiteX49" fmla="*/ 287563 w 1874077"/>
              <a:gd name="connsiteY49" fmla="*/ 1039258 h 1039258"/>
              <a:gd name="connsiteX50" fmla="*/ 1377387 w 1874077"/>
              <a:gd name="connsiteY50" fmla="*/ 1030768 h 1039258"/>
              <a:gd name="connsiteX51" fmla="*/ 1333222 w 1874077"/>
              <a:gd name="connsiteY51" fmla="*/ 1019921 h 1039258"/>
              <a:gd name="connsiteX52" fmla="*/ 1275982 w 1874077"/>
              <a:gd name="connsiteY52" fmla="*/ 1024247 h 1039258"/>
              <a:gd name="connsiteX53" fmla="*/ 1232466 w 1874077"/>
              <a:gd name="connsiteY53" fmla="*/ 1032449 h 1039258"/>
              <a:gd name="connsiteX54" fmla="*/ 1143649 w 1874077"/>
              <a:gd name="connsiteY54" fmla="*/ 1030269 h 1039258"/>
              <a:gd name="connsiteX55" fmla="*/ 1107870 w 1874077"/>
              <a:gd name="connsiteY55" fmla="*/ 1033443 h 1039258"/>
              <a:gd name="connsiteX56" fmla="*/ 1035938 w 1874077"/>
              <a:gd name="connsiteY56" fmla="*/ 1033000 h 1039258"/>
              <a:gd name="connsiteX57" fmla="*/ 822616 w 1874077"/>
              <a:gd name="connsiteY57" fmla="*/ 1035908 h 1039258"/>
              <a:gd name="connsiteX58" fmla="*/ 710904 w 1874077"/>
              <a:gd name="connsiteY58" fmla="*/ 1036105 h 1039258"/>
              <a:gd name="connsiteX59" fmla="*/ 390431 w 1874077"/>
              <a:gd name="connsiteY59" fmla="*/ 1037614 h 1039258"/>
              <a:gd name="connsiteX60" fmla="*/ 0 w 1874077"/>
              <a:gd name="connsiteY60" fmla="*/ 1036091 h 1039258"/>
              <a:gd name="connsiteX61" fmla="*/ 253737 w 1874077"/>
              <a:gd name="connsiteY61" fmla="*/ 965285 h 1039258"/>
              <a:gd name="connsiteX62" fmla="*/ 53633 w 1874077"/>
              <a:gd name="connsiteY62" fmla="*/ 897587 h 1039258"/>
              <a:gd name="connsiteX63" fmla="*/ 284354 w 1874077"/>
              <a:gd name="connsiteY63" fmla="*/ 828245 h 1039258"/>
              <a:gd name="connsiteX64" fmla="*/ 81042 w 1874077"/>
              <a:gd name="connsiteY64" fmla="*/ 734782 h 1039258"/>
              <a:gd name="connsiteX0" fmla="*/ 81042 w 1874077"/>
              <a:gd name="connsiteY0" fmla="*/ 734782 h 1039258"/>
              <a:gd name="connsiteX1" fmla="*/ 324110 w 1874077"/>
              <a:gd name="connsiteY1" fmla="*/ 710231 h 1039258"/>
              <a:gd name="connsiteX2" fmla="*/ 141097 w 1874077"/>
              <a:gd name="connsiteY2" fmla="*/ 617034 h 1039258"/>
              <a:gd name="connsiteX3" fmla="*/ 346502 w 1874077"/>
              <a:gd name="connsiteY3" fmla="*/ 599693 h 1039258"/>
              <a:gd name="connsiteX4" fmla="*/ 185530 w 1874077"/>
              <a:gd name="connsiteY4" fmla="*/ 473229 h 1039258"/>
              <a:gd name="connsiteX5" fmla="*/ 390431 w 1874077"/>
              <a:gd name="connsiteY5" fmla="*/ 495560 h 1039258"/>
              <a:gd name="connsiteX6" fmla="*/ 257679 w 1874077"/>
              <a:gd name="connsiteY6" fmla="*/ 340694 h 1039258"/>
              <a:gd name="connsiteX7" fmla="*/ 454205 w 1874077"/>
              <a:gd name="connsiteY7" fmla="*/ 401851 h 1039258"/>
              <a:gd name="connsiteX8" fmla="*/ 354776 w 1874077"/>
              <a:gd name="connsiteY8" fmla="*/ 224528 h 1039258"/>
              <a:gd name="connsiteX9" fmla="*/ 535376 w 1874077"/>
              <a:gd name="connsiteY9" fmla="*/ 322152 h 1039258"/>
              <a:gd name="connsiteX10" fmla="*/ 473089 w 1874077"/>
              <a:gd name="connsiteY10" fmla="*/ 129193 h 1039258"/>
              <a:gd name="connsiteX11" fmla="*/ 630817 w 1874077"/>
              <a:gd name="connsiteY11" fmla="*/ 259536 h 1039258"/>
              <a:gd name="connsiteX12" fmla="*/ 608073 w 1874077"/>
              <a:gd name="connsiteY12" fmla="*/ 58353 h 1039258"/>
              <a:gd name="connsiteX13" fmla="*/ 736874 w 1874077"/>
              <a:gd name="connsiteY13" fmla="*/ 216404 h 1039258"/>
              <a:gd name="connsiteX14" fmla="*/ 754535 w 1874077"/>
              <a:gd name="connsiteY14" fmla="*/ 14726 h 1039258"/>
              <a:gd name="connsiteX15" fmla="*/ 849455 w 1874077"/>
              <a:gd name="connsiteY15" fmla="*/ 194418 h 1039258"/>
              <a:gd name="connsiteX16" fmla="*/ 906852 w 1874077"/>
              <a:gd name="connsiteY16" fmla="*/ 0 h 1039258"/>
              <a:gd name="connsiteX17" fmla="*/ 964249 w 1874077"/>
              <a:gd name="connsiteY17" fmla="*/ 194418 h 1039258"/>
              <a:gd name="connsiteX18" fmla="*/ 1059169 w 1874077"/>
              <a:gd name="connsiteY18" fmla="*/ 14726 h 1039258"/>
              <a:gd name="connsiteX19" fmla="*/ 1076830 w 1874077"/>
              <a:gd name="connsiteY19" fmla="*/ 216404 h 1039258"/>
              <a:gd name="connsiteX20" fmla="*/ 1205631 w 1874077"/>
              <a:gd name="connsiteY20" fmla="*/ 58353 h 1039258"/>
              <a:gd name="connsiteX21" fmla="*/ 1182887 w 1874077"/>
              <a:gd name="connsiteY21" fmla="*/ 259536 h 1039258"/>
              <a:gd name="connsiteX22" fmla="*/ 1340615 w 1874077"/>
              <a:gd name="connsiteY22" fmla="*/ 129193 h 1039258"/>
              <a:gd name="connsiteX23" fmla="*/ 1278328 w 1874077"/>
              <a:gd name="connsiteY23" fmla="*/ 322152 h 1039258"/>
              <a:gd name="connsiteX24" fmla="*/ 1458928 w 1874077"/>
              <a:gd name="connsiteY24" fmla="*/ 224528 h 1039258"/>
              <a:gd name="connsiteX25" fmla="*/ 1359499 w 1874077"/>
              <a:gd name="connsiteY25" fmla="*/ 401851 h 1039258"/>
              <a:gd name="connsiteX26" fmla="*/ 1556025 w 1874077"/>
              <a:gd name="connsiteY26" fmla="*/ 340694 h 1039258"/>
              <a:gd name="connsiteX27" fmla="*/ 1423273 w 1874077"/>
              <a:gd name="connsiteY27" fmla="*/ 495560 h 1039258"/>
              <a:gd name="connsiteX28" fmla="*/ 1628174 w 1874077"/>
              <a:gd name="connsiteY28" fmla="*/ 473229 h 1039258"/>
              <a:gd name="connsiteX29" fmla="*/ 1467202 w 1874077"/>
              <a:gd name="connsiteY29" fmla="*/ 599693 h 1039258"/>
              <a:gd name="connsiteX30" fmla="*/ 1654054 w 1874077"/>
              <a:gd name="connsiteY30" fmla="*/ 566676 h 1039258"/>
              <a:gd name="connsiteX31" fmla="*/ 1489594 w 1874077"/>
              <a:gd name="connsiteY31" fmla="*/ 710231 h 1039258"/>
              <a:gd name="connsiteX32" fmla="*/ 1679654 w 1874077"/>
              <a:gd name="connsiteY32" fmla="*/ 695025 h 1039258"/>
              <a:gd name="connsiteX33" fmla="*/ 1529350 w 1874077"/>
              <a:gd name="connsiteY33" fmla="*/ 825593 h 1039258"/>
              <a:gd name="connsiteX34" fmla="*/ 1672607 w 1874077"/>
              <a:gd name="connsiteY34" fmla="*/ 916140 h 1039258"/>
              <a:gd name="connsiteX35" fmla="*/ 1583821 w 1874077"/>
              <a:gd name="connsiteY35" fmla="*/ 949384 h 1039258"/>
              <a:gd name="connsiteX36" fmla="*/ 1763346 w 1874077"/>
              <a:gd name="connsiteY36" fmla="*/ 1017539 h 1039258"/>
              <a:gd name="connsiteX37" fmla="*/ 1388818 w 1874077"/>
              <a:gd name="connsiteY37" fmla="*/ 1027013 h 1039258"/>
              <a:gd name="connsiteX38" fmla="*/ 1874077 w 1874077"/>
              <a:gd name="connsiteY38" fmla="*/ 1017551 h 1039258"/>
              <a:gd name="connsiteX39" fmla="*/ 1653697 w 1874077"/>
              <a:gd name="connsiteY39" fmla="*/ 964345 h 1039258"/>
              <a:gd name="connsiteX40" fmla="*/ 1729273 w 1874077"/>
              <a:gd name="connsiteY40" fmla="*/ 1014448 h 1039258"/>
              <a:gd name="connsiteX41" fmla="*/ 1487712 w 1874077"/>
              <a:gd name="connsiteY41" fmla="*/ 1028142 h 1039258"/>
              <a:gd name="connsiteX42" fmla="*/ 940399 w 1874077"/>
              <a:gd name="connsiteY42" fmla="*/ 1030268 h 1039258"/>
              <a:gd name="connsiteX43" fmla="*/ 766769 w 1874077"/>
              <a:gd name="connsiteY43" fmla="*/ 1037750 h 1039258"/>
              <a:gd name="connsiteX44" fmla="*/ 874326 w 1874077"/>
              <a:gd name="connsiteY44" fmla="*/ 1037498 h 1039258"/>
              <a:gd name="connsiteX45" fmla="*/ 1174896 w 1874077"/>
              <a:gd name="connsiteY45" fmla="*/ 1030524 h 1039258"/>
              <a:gd name="connsiteX46" fmla="*/ 643051 w 1874077"/>
              <a:gd name="connsiteY46" fmla="*/ 1038719 h 1039258"/>
              <a:gd name="connsiteX47" fmla="*/ 521626 w 1874077"/>
              <a:gd name="connsiteY47" fmla="*/ 1033957 h 1039258"/>
              <a:gd name="connsiteX48" fmla="*/ 419172 w 1874077"/>
              <a:gd name="connsiteY48" fmla="*/ 1029592 h 1039258"/>
              <a:gd name="connsiteX49" fmla="*/ 239856 w 1874077"/>
              <a:gd name="connsiteY49" fmla="*/ 1039258 h 1039258"/>
              <a:gd name="connsiteX50" fmla="*/ 1377387 w 1874077"/>
              <a:gd name="connsiteY50" fmla="*/ 1030768 h 1039258"/>
              <a:gd name="connsiteX51" fmla="*/ 1333222 w 1874077"/>
              <a:gd name="connsiteY51" fmla="*/ 1019921 h 1039258"/>
              <a:gd name="connsiteX52" fmla="*/ 1275982 w 1874077"/>
              <a:gd name="connsiteY52" fmla="*/ 1024247 h 1039258"/>
              <a:gd name="connsiteX53" fmla="*/ 1232466 w 1874077"/>
              <a:gd name="connsiteY53" fmla="*/ 1032449 h 1039258"/>
              <a:gd name="connsiteX54" fmla="*/ 1143649 w 1874077"/>
              <a:gd name="connsiteY54" fmla="*/ 1030269 h 1039258"/>
              <a:gd name="connsiteX55" fmla="*/ 1107870 w 1874077"/>
              <a:gd name="connsiteY55" fmla="*/ 1033443 h 1039258"/>
              <a:gd name="connsiteX56" fmla="*/ 1035938 w 1874077"/>
              <a:gd name="connsiteY56" fmla="*/ 1033000 h 1039258"/>
              <a:gd name="connsiteX57" fmla="*/ 822616 w 1874077"/>
              <a:gd name="connsiteY57" fmla="*/ 1035908 h 1039258"/>
              <a:gd name="connsiteX58" fmla="*/ 710904 w 1874077"/>
              <a:gd name="connsiteY58" fmla="*/ 1036105 h 1039258"/>
              <a:gd name="connsiteX59" fmla="*/ 390431 w 1874077"/>
              <a:gd name="connsiteY59" fmla="*/ 1037614 h 1039258"/>
              <a:gd name="connsiteX60" fmla="*/ 0 w 1874077"/>
              <a:gd name="connsiteY60" fmla="*/ 1036091 h 1039258"/>
              <a:gd name="connsiteX61" fmla="*/ 253737 w 1874077"/>
              <a:gd name="connsiteY61" fmla="*/ 965285 h 1039258"/>
              <a:gd name="connsiteX62" fmla="*/ 53633 w 1874077"/>
              <a:gd name="connsiteY62" fmla="*/ 897587 h 1039258"/>
              <a:gd name="connsiteX63" fmla="*/ 284354 w 1874077"/>
              <a:gd name="connsiteY63" fmla="*/ 828245 h 1039258"/>
              <a:gd name="connsiteX64" fmla="*/ 81042 w 1874077"/>
              <a:gd name="connsiteY64" fmla="*/ 734782 h 1039258"/>
              <a:gd name="connsiteX0" fmla="*/ 81042 w 1874077"/>
              <a:gd name="connsiteY0" fmla="*/ 734782 h 1039258"/>
              <a:gd name="connsiteX1" fmla="*/ 324110 w 1874077"/>
              <a:gd name="connsiteY1" fmla="*/ 710231 h 1039258"/>
              <a:gd name="connsiteX2" fmla="*/ 141097 w 1874077"/>
              <a:gd name="connsiteY2" fmla="*/ 617034 h 1039258"/>
              <a:gd name="connsiteX3" fmla="*/ 346502 w 1874077"/>
              <a:gd name="connsiteY3" fmla="*/ 599693 h 1039258"/>
              <a:gd name="connsiteX4" fmla="*/ 185530 w 1874077"/>
              <a:gd name="connsiteY4" fmla="*/ 473229 h 1039258"/>
              <a:gd name="connsiteX5" fmla="*/ 390431 w 1874077"/>
              <a:gd name="connsiteY5" fmla="*/ 495560 h 1039258"/>
              <a:gd name="connsiteX6" fmla="*/ 257679 w 1874077"/>
              <a:gd name="connsiteY6" fmla="*/ 340694 h 1039258"/>
              <a:gd name="connsiteX7" fmla="*/ 454205 w 1874077"/>
              <a:gd name="connsiteY7" fmla="*/ 401851 h 1039258"/>
              <a:gd name="connsiteX8" fmla="*/ 354776 w 1874077"/>
              <a:gd name="connsiteY8" fmla="*/ 224528 h 1039258"/>
              <a:gd name="connsiteX9" fmla="*/ 535376 w 1874077"/>
              <a:gd name="connsiteY9" fmla="*/ 322152 h 1039258"/>
              <a:gd name="connsiteX10" fmla="*/ 473089 w 1874077"/>
              <a:gd name="connsiteY10" fmla="*/ 129193 h 1039258"/>
              <a:gd name="connsiteX11" fmla="*/ 630817 w 1874077"/>
              <a:gd name="connsiteY11" fmla="*/ 259536 h 1039258"/>
              <a:gd name="connsiteX12" fmla="*/ 608073 w 1874077"/>
              <a:gd name="connsiteY12" fmla="*/ 58353 h 1039258"/>
              <a:gd name="connsiteX13" fmla="*/ 736874 w 1874077"/>
              <a:gd name="connsiteY13" fmla="*/ 216404 h 1039258"/>
              <a:gd name="connsiteX14" fmla="*/ 754535 w 1874077"/>
              <a:gd name="connsiteY14" fmla="*/ 14726 h 1039258"/>
              <a:gd name="connsiteX15" fmla="*/ 849455 w 1874077"/>
              <a:gd name="connsiteY15" fmla="*/ 194418 h 1039258"/>
              <a:gd name="connsiteX16" fmla="*/ 906852 w 1874077"/>
              <a:gd name="connsiteY16" fmla="*/ 0 h 1039258"/>
              <a:gd name="connsiteX17" fmla="*/ 964249 w 1874077"/>
              <a:gd name="connsiteY17" fmla="*/ 194418 h 1039258"/>
              <a:gd name="connsiteX18" fmla="*/ 1059169 w 1874077"/>
              <a:gd name="connsiteY18" fmla="*/ 14726 h 1039258"/>
              <a:gd name="connsiteX19" fmla="*/ 1076830 w 1874077"/>
              <a:gd name="connsiteY19" fmla="*/ 216404 h 1039258"/>
              <a:gd name="connsiteX20" fmla="*/ 1205631 w 1874077"/>
              <a:gd name="connsiteY20" fmla="*/ 58353 h 1039258"/>
              <a:gd name="connsiteX21" fmla="*/ 1182887 w 1874077"/>
              <a:gd name="connsiteY21" fmla="*/ 259536 h 1039258"/>
              <a:gd name="connsiteX22" fmla="*/ 1340615 w 1874077"/>
              <a:gd name="connsiteY22" fmla="*/ 129193 h 1039258"/>
              <a:gd name="connsiteX23" fmla="*/ 1278328 w 1874077"/>
              <a:gd name="connsiteY23" fmla="*/ 322152 h 1039258"/>
              <a:gd name="connsiteX24" fmla="*/ 1458928 w 1874077"/>
              <a:gd name="connsiteY24" fmla="*/ 224528 h 1039258"/>
              <a:gd name="connsiteX25" fmla="*/ 1359499 w 1874077"/>
              <a:gd name="connsiteY25" fmla="*/ 401851 h 1039258"/>
              <a:gd name="connsiteX26" fmla="*/ 1556025 w 1874077"/>
              <a:gd name="connsiteY26" fmla="*/ 340694 h 1039258"/>
              <a:gd name="connsiteX27" fmla="*/ 1423273 w 1874077"/>
              <a:gd name="connsiteY27" fmla="*/ 495560 h 1039258"/>
              <a:gd name="connsiteX28" fmla="*/ 1628174 w 1874077"/>
              <a:gd name="connsiteY28" fmla="*/ 473229 h 1039258"/>
              <a:gd name="connsiteX29" fmla="*/ 1467202 w 1874077"/>
              <a:gd name="connsiteY29" fmla="*/ 599693 h 1039258"/>
              <a:gd name="connsiteX30" fmla="*/ 1654054 w 1874077"/>
              <a:gd name="connsiteY30" fmla="*/ 566676 h 1039258"/>
              <a:gd name="connsiteX31" fmla="*/ 1489594 w 1874077"/>
              <a:gd name="connsiteY31" fmla="*/ 710231 h 1039258"/>
              <a:gd name="connsiteX32" fmla="*/ 1679654 w 1874077"/>
              <a:gd name="connsiteY32" fmla="*/ 695025 h 1039258"/>
              <a:gd name="connsiteX33" fmla="*/ 1529350 w 1874077"/>
              <a:gd name="connsiteY33" fmla="*/ 825593 h 1039258"/>
              <a:gd name="connsiteX34" fmla="*/ 1672607 w 1874077"/>
              <a:gd name="connsiteY34" fmla="*/ 916140 h 1039258"/>
              <a:gd name="connsiteX35" fmla="*/ 1583821 w 1874077"/>
              <a:gd name="connsiteY35" fmla="*/ 949384 h 1039258"/>
              <a:gd name="connsiteX36" fmla="*/ 1763346 w 1874077"/>
              <a:gd name="connsiteY36" fmla="*/ 1017539 h 1039258"/>
              <a:gd name="connsiteX37" fmla="*/ 1388818 w 1874077"/>
              <a:gd name="connsiteY37" fmla="*/ 1027013 h 1039258"/>
              <a:gd name="connsiteX38" fmla="*/ 1874077 w 1874077"/>
              <a:gd name="connsiteY38" fmla="*/ 1017551 h 1039258"/>
              <a:gd name="connsiteX39" fmla="*/ 1653697 w 1874077"/>
              <a:gd name="connsiteY39" fmla="*/ 964345 h 1039258"/>
              <a:gd name="connsiteX40" fmla="*/ 1729273 w 1874077"/>
              <a:gd name="connsiteY40" fmla="*/ 1014448 h 1039258"/>
              <a:gd name="connsiteX41" fmla="*/ 1487712 w 1874077"/>
              <a:gd name="connsiteY41" fmla="*/ 1028142 h 1039258"/>
              <a:gd name="connsiteX42" fmla="*/ 940399 w 1874077"/>
              <a:gd name="connsiteY42" fmla="*/ 1030268 h 1039258"/>
              <a:gd name="connsiteX43" fmla="*/ 766769 w 1874077"/>
              <a:gd name="connsiteY43" fmla="*/ 1037750 h 1039258"/>
              <a:gd name="connsiteX44" fmla="*/ 874326 w 1874077"/>
              <a:gd name="connsiteY44" fmla="*/ 1037498 h 1039258"/>
              <a:gd name="connsiteX45" fmla="*/ 1174896 w 1874077"/>
              <a:gd name="connsiteY45" fmla="*/ 1030524 h 1039258"/>
              <a:gd name="connsiteX46" fmla="*/ 643051 w 1874077"/>
              <a:gd name="connsiteY46" fmla="*/ 1038719 h 1039258"/>
              <a:gd name="connsiteX47" fmla="*/ 521626 w 1874077"/>
              <a:gd name="connsiteY47" fmla="*/ 1033957 h 1039258"/>
              <a:gd name="connsiteX48" fmla="*/ 419172 w 1874077"/>
              <a:gd name="connsiteY48" fmla="*/ 1029592 h 1039258"/>
              <a:gd name="connsiteX49" fmla="*/ 239856 w 1874077"/>
              <a:gd name="connsiteY49" fmla="*/ 1039258 h 1039258"/>
              <a:gd name="connsiteX50" fmla="*/ 1377387 w 1874077"/>
              <a:gd name="connsiteY50" fmla="*/ 1030768 h 1039258"/>
              <a:gd name="connsiteX51" fmla="*/ 1333222 w 1874077"/>
              <a:gd name="connsiteY51" fmla="*/ 1025222 h 1039258"/>
              <a:gd name="connsiteX52" fmla="*/ 1275982 w 1874077"/>
              <a:gd name="connsiteY52" fmla="*/ 1024247 h 1039258"/>
              <a:gd name="connsiteX53" fmla="*/ 1232466 w 1874077"/>
              <a:gd name="connsiteY53" fmla="*/ 1032449 h 1039258"/>
              <a:gd name="connsiteX54" fmla="*/ 1143649 w 1874077"/>
              <a:gd name="connsiteY54" fmla="*/ 1030269 h 1039258"/>
              <a:gd name="connsiteX55" fmla="*/ 1107870 w 1874077"/>
              <a:gd name="connsiteY55" fmla="*/ 1033443 h 1039258"/>
              <a:gd name="connsiteX56" fmla="*/ 1035938 w 1874077"/>
              <a:gd name="connsiteY56" fmla="*/ 1033000 h 1039258"/>
              <a:gd name="connsiteX57" fmla="*/ 822616 w 1874077"/>
              <a:gd name="connsiteY57" fmla="*/ 1035908 h 1039258"/>
              <a:gd name="connsiteX58" fmla="*/ 710904 w 1874077"/>
              <a:gd name="connsiteY58" fmla="*/ 1036105 h 1039258"/>
              <a:gd name="connsiteX59" fmla="*/ 390431 w 1874077"/>
              <a:gd name="connsiteY59" fmla="*/ 1037614 h 1039258"/>
              <a:gd name="connsiteX60" fmla="*/ 0 w 1874077"/>
              <a:gd name="connsiteY60" fmla="*/ 1036091 h 1039258"/>
              <a:gd name="connsiteX61" fmla="*/ 253737 w 1874077"/>
              <a:gd name="connsiteY61" fmla="*/ 965285 h 1039258"/>
              <a:gd name="connsiteX62" fmla="*/ 53633 w 1874077"/>
              <a:gd name="connsiteY62" fmla="*/ 897587 h 1039258"/>
              <a:gd name="connsiteX63" fmla="*/ 284354 w 1874077"/>
              <a:gd name="connsiteY63" fmla="*/ 828245 h 1039258"/>
              <a:gd name="connsiteX64" fmla="*/ 81042 w 1874077"/>
              <a:gd name="connsiteY64" fmla="*/ 734782 h 1039258"/>
              <a:gd name="connsiteX0" fmla="*/ 81042 w 1874077"/>
              <a:gd name="connsiteY0" fmla="*/ 734782 h 1039258"/>
              <a:gd name="connsiteX1" fmla="*/ 324110 w 1874077"/>
              <a:gd name="connsiteY1" fmla="*/ 710231 h 1039258"/>
              <a:gd name="connsiteX2" fmla="*/ 141097 w 1874077"/>
              <a:gd name="connsiteY2" fmla="*/ 617034 h 1039258"/>
              <a:gd name="connsiteX3" fmla="*/ 346502 w 1874077"/>
              <a:gd name="connsiteY3" fmla="*/ 599693 h 1039258"/>
              <a:gd name="connsiteX4" fmla="*/ 185530 w 1874077"/>
              <a:gd name="connsiteY4" fmla="*/ 473229 h 1039258"/>
              <a:gd name="connsiteX5" fmla="*/ 390431 w 1874077"/>
              <a:gd name="connsiteY5" fmla="*/ 495560 h 1039258"/>
              <a:gd name="connsiteX6" fmla="*/ 257679 w 1874077"/>
              <a:gd name="connsiteY6" fmla="*/ 340694 h 1039258"/>
              <a:gd name="connsiteX7" fmla="*/ 454205 w 1874077"/>
              <a:gd name="connsiteY7" fmla="*/ 401851 h 1039258"/>
              <a:gd name="connsiteX8" fmla="*/ 354776 w 1874077"/>
              <a:gd name="connsiteY8" fmla="*/ 224528 h 1039258"/>
              <a:gd name="connsiteX9" fmla="*/ 535376 w 1874077"/>
              <a:gd name="connsiteY9" fmla="*/ 322152 h 1039258"/>
              <a:gd name="connsiteX10" fmla="*/ 473089 w 1874077"/>
              <a:gd name="connsiteY10" fmla="*/ 129193 h 1039258"/>
              <a:gd name="connsiteX11" fmla="*/ 630817 w 1874077"/>
              <a:gd name="connsiteY11" fmla="*/ 259536 h 1039258"/>
              <a:gd name="connsiteX12" fmla="*/ 608073 w 1874077"/>
              <a:gd name="connsiteY12" fmla="*/ 58353 h 1039258"/>
              <a:gd name="connsiteX13" fmla="*/ 736874 w 1874077"/>
              <a:gd name="connsiteY13" fmla="*/ 216404 h 1039258"/>
              <a:gd name="connsiteX14" fmla="*/ 754535 w 1874077"/>
              <a:gd name="connsiteY14" fmla="*/ 14726 h 1039258"/>
              <a:gd name="connsiteX15" fmla="*/ 849455 w 1874077"/>
              <a:gd name="connsiteY15" fmla="*/ 194418 h 1039258"/>
              <a:gd name="connsiteX16" fmla="*/ 906852 w 1874077"/>
              <a:gd name="connsiteY16" fmla="*/ 0 h 1039258"/>
              <a:gd name="connsiteX17" fmla="*/ 964249 w 1874077"/>
              <a:gd name="connsiteY17" fmla="*/ 194418 h 1039258"/>
              <a:gd name="connsiteX18" fmla="*/ 1059169 w 1874077"/>
              <a:gd name="connsiteY18" fmla="*/ 14726 h 1039258"/>
              <a:gd name="connsiteX19" fmla="*/ 1076830 w 1874077"/>
              <a:gd name="connsiteY19" fmla="*/ 216404 h 1039258"/>
              <a:gd name="connsiteX20" fmla="*/ 1205631 w 1874077"/>
              <a:gd name="connsiteY20" fmla="*/ 58353 h 1039258"/>
              <a:gd name="connsiteX21" fmla="*/ 1182887 w 1874077"/>
              <a:gd name="connsiteY21" fmla="*/ 259536 h 1039258"/>
              <a:gd name="connsiteX22" fmla="*/ 1340615 w 1874077"/>
              <a:gd name="connsiteY22" fmla="*/ 129193 h 1039258"/>
              <a:gd name="connsiteX23" fmla="*/ 1278328 w 1874077"/>
              <a:gd name="connsiteY23" fmla="*/ 322152 h 1039258"/>
              <a:gd name="connsiteX24" fmla="*/ 1458928 w 1874077"/>
              <a:gd name="connsiteY24" fmla="*/ 224528 h 1039258"/>
              <a:gd name="connsiteX25" fmla="*/ 1359499 w 1874077"/>
              <a:gd name="connsiteY25" fmla="*/ 401851 h 1039258"/>
              <a:gd name="connsiteX26" fmla="*/ 1556025 w 1874077"/>
              <a:gd name="connsiteY26" fmla="*/ 340694 h 1039258"/>
              <a:gd name="connsiteX27" fmla="*/ 1423273 w 1874077"/>
              <a:gd name="connsiteY27" fmla="*/ 495560 h 1039258"/>
              <a:gd name="connsiteX28" fmla="*/ 1628174 w 1874077"/>
              <a:gd name="connsiteY28" fmla="*/ 473229 h 1039258"/>
              <a:gd name="connsiteX29" fmla="*/ 1467202 w 1874077"/>
              <a:gd name="connsiteY29" fmla="*/ 599693 h 1039258"/>
              <a:gd name="connsiteX30" fmla="*/ 1654054 w 1874077"/>
              <a:gd name="connsiteY30" fmla="*/ 566676 h 1039258"/>
              <a:gd name="connsiteX31" fmla="*/ 1489594 w 1874077"/>
              <a:gd name="connsiteY31" fmla="*/ 710231 h 1039258"/>
              <a:gd name="connsiteX32" fmla="*/ 1679654 w 1874077"/>
              <a:gd name="connsiteY32" fmla="*/ 695025 h 1039258"/>
              <a:gd name="connsiteX33" fmla="*/ 1529350 w 1874077"/>
              <a:gd name="connsiteY33" fmla="*/ 825593 h 1039258"/>
              <a:gd name="connsiteX34" fmla="*/ 1672607 w 1874077"/>
              <a:gd name="connsiteY34" fmla="*/ 916140 h 1039258"/>
              <a:gd name="connsiteX35" fmla="*/ 1583821 w 1874077"/>
              <a:gd name="connsiteY35" fmla="*/ 949384 h 1039258"/>
              <a:gd name="connsiteX36" fmla="*/ 1763346 w 1874077"/>
              <a:gd name="connsiteY36" fmla="*/ 1017539 h 1039258"/>
              <a:gd name="connsiteX37" fmla="*/ 1388818 w 1874077"/>
              <a:gd name="connsiteY37" fmla="*/ 1027013 h 1039258"/>
              <a:gd name="connsiteX38" fmla="*/ 1874077 w 1874077"/>
              <a:gd name="connsiteY38" fmla="*/ 1017551 h 1039258"/>
              <a:gd name="connsiteX39" fmla="*/ 1653697 w 1874077"/>
              <a:gd name="connsiteY39" fmla="*/ 964345 h 1039258"/>
              <a:gd name="connsiteX40" fmla="*/ 1729273 w 1874077"/>
              <a:gd name="connsiteY40" fmla="*/ 1014448 h 1039258"/>
              <a:gd name="connsiteX41" fmla="*/ 1487712 w 1874077"/>
              <a:gd name="connsiteY41" fmla="*/ 1028142 h 1039258"/>
              <a:gd name="connsiteX42" fmla="*/ 940399 w 1874077"/>
              <a:gd name="connsiteY42" fmla="*/ 1030268 h 1039258"/>
              <a:gd name="connsiteX43" fmla="*/ 766769 w 1874077"/>
              <a:gd name="connsiteY43" fmla="*/ 1037750 h 1039258"/>
              <a:gd name="connsiteX44" fmla="*/ 874326 w 1874077"/>
              <a:gd name="connsiteY44" fmla="*/ 1037498 h 1039258"/>
              <a:gd name="connsiteX45" fmla="*/ 1174896 w 1874077"/>
              <a:gd name="connsiteY45" fmla="*/ 1030524 h 1039258"/>
              <a:gd name="connsiteX46" fmla="*/ 643051 w 1874077"/>
              <a:gd name="connsiteY46" fmla="*/ 1038719 h 1039258"/>
              <a:gd name="connsiteX47" fmla="*/ 521626 w 1874077"/>
              <a:gd name="connsiteY47" fmla="*/ 1033957 h 1039258"/>
              <a:gd name="connsiteX48" fmla="*/ 419172 w 1874077"/>
              <a:gd name="connsiteY48" fmla="*/ 1029592 h 1039258"/>
              <a:gd name="connsiteX49" fmla="*/ 239856 w 1874077"/>
              <a:gd name="connsiteY49" fmla="*/ 1039258 h 1039258"/>
              <a:gd name="connsiteX50" fmla="*/ 1377387 w 1874077"/>
              <a:gd name="connsiteY50" fmla="*/ 1030768 h 1039258"/>
              <a:gd name="connsiteX51" fmla="*/ 1333222 w 1874077"/>
              <a:gd name="connsiteY51" fmla="*/ 1025222 h 1039258"/>
              <a:gd name="connsiteX52" fmla="*/ 1278633 w 1874077"/>
              <a:gd name="connsiteY52" fmla="*/ 1029548 h 1039258"/>
              <a:gd name="connsiteX53" fmla="*/ 1232466 w 1874077"/>
              <a:gd name="connsiteY53" fmla="*/ 1032449 h 1039258"/>
              <a:gd name="connsiteX54" fmla="*/ 1143649 w 1874077"/>
              <a:gd name="connsiteY54" fmla="*/ 1030269 h 1039258"/>
              <a:gd name="connsiteX55" fmla="*/ 1107870 w 1874077"/>
              <a:gd name="connsiteY55" fmla="*/ 1033443 h 1039258"/>
              <a:gd name="connsiteX56" fmla="*/ 1035938 w 1874077"/>
              <a:gd name="connsiteY56" fmla="*/ 1033000 h 1039258"/>
              <a:gd name="connsiteX57" fmla="*/ 822616 w 1874077"/>
              <a:gd name="connsiteY57" fmla="*/ 1035908 h 1039258"/>
              <a:gd name="connsiteX58" fmla="*/ 710904 w 1874077"/>
              <a:gd name="connsiteY58" fmla="*/ 1036105 h 1039258"/>
              <a:gd name="connsiteX59" fmla="*/ 390431 w 1874077"/>
              <a:gd name="connsiteY59" fmla="*/ 1037614 h 1039258"/>
              <a:gd name="connsiteX60" fmla="*/ 0 w 1874077"/>
              <a:gd name="connsiteY60" fmla="*/ 1036091 h 1039258"/>
              <a:gd name="connsiteX61" fmla="*/ 253737 w 1874077"/>
              <a:gd name="connsiteY61" fmla="*/ 965285 h 1039258"/>
              <a:gd name="connsiteX62" fmla="*/ 53633 w 1874077"/>
              <a:gd name="connsiteY62" fmla="*/ 897587 h 1039258"/>
              <a:gd name="connsiteX63" fmla="*/ 284354 w 1874077"/>
              <a:gd name="connsiteY63" fmla="*/ 828245 h 1039258"/>
              <a:gd name="connsiteX64" fmla="*/ 81042 w 1874077"/>
              <a:gd name="connsiteY64" fmla="*/ 734782 h 1039258"/>
              <a:gd name="connsiteX0" fmla="*/ 81042 w 1874077"/>
              <a:gd name="connsiteY0" fmla="*/ 734782 h 1039258"/>
              <a:gd name="connsiteX1" fmla="*/ 324110 w 1874077"/>
              <a:gd name="connsiteY1" fmla="*/ 710231 h 1039258"/>
              <a:gd name="connsiteX2" fmla="*/ 141097 w 1874077"/>
              <a:gd name="connsiteY2" fmla="*/ 617034 h 1039258"/>
              <a:gd name="connsiteX3" fmla="*/ 346502 w 1874077"/>
              <a:gd name="connsiteY3" fmla="*/ 599693 h 1039258"/>
              <a:gd name="connsiteX4" fmla="*/ 185530 w 1874077"/>
              <a:gd name="connsiteY4" fmla="*/ 473229 h 1039258"/>
              <a:gd name="connsiteX5" fmla="*/ 390431 w 1874077"/>
              <a:gd name="connsiteY5" fmla="*/ 495560 h 1039258"/>
              <a:gd name="connsiteX6" fmla="*/ 257679 w 1874077"/>
              <a:gd name="connsiteY6" fmla="*/ 340694 h 1039258"/>
              <a:gd name="connsiteX7" fmla="*/ 454205 w 1874077"/>
              <a:gd name="connsiteY7" fmla="*/ 401851 h 1039258"/>
              <a:gd name="connsiteX8" fmla="*/ 354776 w 1874077"/>
              <a:gd name="connsiteY8" fmla="*/ 224528 h 1039258"/>
              <a:gd name="connsiteX9" fmla="*/ 535376 w 1874077"/>
              <a:gd name="connsiteY9" fmla="*/ 322152 h 1039258"/>
              <a:gd name="connsiteX10" fmla="*/ 473089 w 1874077"/>
              <a:gd name="connsiteY10" fmla="*/ 129193 h 1039258"/>
              <a:gd name="connsiteX11" fmla="*/ 630817 w 1874077"/>
              <a:gd name="connsiteY11" fmla="*/ 259536 h 1039258"/>
              <a:gd name="connsiteX12" fmla="*/ 608073 w 1874077"/>
              <a:gd name="connsiteY12" fmla="*/ 58353 h 1039258"/>
              <a:gd name="connsiteX13" fmla="*/ 736874 w 1874077"/>
              <a:gd name="connsiteY13" fmla="*/ 216404 h 1039258"/>
              <a:gd name="connsiteX14" fmla="*/ 754535 w 1874077"/>
              <a:gd name="connsiteY14" fmla="*/ 14726 h 1039258"/>
              <a:gd name="connsiteX15" fmla="*/ 849455 w 1874077"/>
              <a:gd name="connsiteY15" fmla="*/ 194418 h 1039258"/>
              <a:gd name="connsiteX16" fmla="*/ 906852 w 1874077"/>
              <a:gd name="connsiteY16" fmla="*/ 0 h 1039258"/>
              <a:gd name="connsiteX17" fmla="*/ 964249 w 1874077"/>
              <a:gd name="connsiteY17" fmla="*/ 194418 h 1039258"/>
              <a:gd name="connsiteX18" fmla="*/ 1059169 w 1874077"/>
              <a:gd name="connsiteY18" fmla="*/ 14726 h 1039258"/>
              <a:gd name="connsiteX19" fmla="*/ 1076830 w 1874077"/>
              <a:gd name="connsiteY19" fmla="*/ 216404 h 1039258"/>
              <a:gd name="connsiteX20" fmla="*/ 1205631 w 1874077"/>
              <a:gd name="connsiteY20" fmla="*/ 58353 h 1039258"/>
              <a:gd name="connsiteX21" fmla="*/ 1182887 w 1874077"/>
              <a:gd name="connsiteY21" fmla="*/ 259536 h 1039258"/>
              <a:gd name="connsiteX22" fmla="*/ 1340615 w 1874077"/>
              <a:gd name="connsiteY22" fmla="*/ 129193 h 1039258"/>
              <a:gd name="connsiteX23" fmla="*/ 1278328 w 1874077"/>
              <a:gd name="connsiteY23" fmla="*/ 322152 h 1039258"/>
              <a:gd name="connsiteX24" fmla="*/ 1458928 w 1874077"/>
              <a:gd name="connsiteY24" fmla="*/ 224528 h 1039258"/>
              <a:gd name="connsiteX25" fmla="*/ 1359499 w 1874077"/>
              <a:gd name="connsiteY25" fmla="*/ 401851 h 1039258"/>
              <a:gd name="connsiteX26" fmla="*/ 1556025 w 1874077"/>
              <a:gd name="connsiteY26" fmla="*/ 340694 h 1039258"/>
              <a:gd name="connsiteX27" fmla="*/ 1423273 w 1874077"/>
              <a:gd name="connsiteY27" fmla="*/ 495560 h 1039258"/>
              <a:gd name="connsiteX28" fmla="*/ 1628174 w 1874077"/>
              <a:gd name="connsiteY28" fmla="*/ 473229 h 1039258"/>
              <a:gd name="connsiteX29" fmla="*/ 1467202 w 1874077"/>
              <a:gd name="connsiteY29" fmla="*/ 599693 h 1039258"/>
              <a:gd name="connsiteX30" fmla="*/ 1654054 w 1874077"/>
              <a:gd name="connsiteY30" fmla="*/ 566676 h 1039258"/>
              <a:gd name="connsiteX31" fmla="*/ 1489594 w 1874077"/>
              <a:gd name="connsiteY31" fmla="*/ 710231 h 1039258"/>
              <a:gd name="connsiteX32" fmla="*/ 1679654 w 1874077"/>
              <a:gd name="connsiteY32" fmla="*/ 695025 h 1039258"/>
              <a:gd name="connsiteX33" fmla="*/ 1529350 w 1874077"/>
              <a:gd name="connsiteY33" fmla="*/ 825593 h 1039258"/>
              <a:gd name="connsiteX34" fmla="*/ 1672607 w 1874077"/>
              <a:gd name="connsiteY34" fmla="*/ 916140 h 1039258"/>
              <a:gd name="connsiteX35" fmla="*/ 1583821 w 1874077"/>
              <a:gd name="connsiteY35" fmla="*/ 949384 h 1039258"/>
              <a:gd name="connsiteX36" fmla="*/ 1763346 w 1874077"/>
              <a:gd name="connsiteY36" fmla="*/ 1017539 h 1039258"/>
              <a:gd name="connsiteX37" fmla="*/ 1388818 w 1874077"/>
              <a:gd name="connsiteY37" fmla="*/ 1027013 h 1039258"/>
              <a:gd name="connsiteX38" fmla="*/ 1874077 w 1874077"/>
              <a:gd name="connsiteY38" fmla="*/ 1017551 h 1039258"/>
              <a:gd name="connsiteX39" fmla="*/ 1653697 w 1874077"/>
              <a:gd name="connsiteY39" fmla="*/ 964345 h 1039258"/>
              <a:gd name="connsiteX40" fmla="*/ 1771680 w 1874077"/>
              <a:gd name="connsiteY40" fmla="*/ 1022399 h 1039258"/>
              <a:gd name="connsiteX41" fmla="*/ 1487712 w 1874077"/>
              <a:gd name="connsiteY41" fmla="*/ 1028142 h 1039258"/>
              <a:gd name="connsiteX42" fmla="*/ 940399 w 1874077"/>
              <a:gd name="connsiteY42" fmla="*/ 1030268 h 1039258"/>
              <a:gd name="connsiteX43" fmla="*/ 766769 w 1874077"/>
              <a:gd name="connsiteY43" fmla="*/ 1037750 h 1039258"/>
              <a:gd name="connsiteX44" fmla="*/ 874326 w 1874077"/>
              <a:gd name="connsiteY44" fmla="*/ 1037498 h 1039258"/>
              <a:gd name="connsiteX45" fmla="*/ 1174896 w 1874077"/>
              <a:gd name="connsiteY45" fmla="*/ 1030524 h 1039258"/>
              <a:gd name="connsiteX46" fmla="*/ 643051 w 1874077"/>
              <a:gd name="connsiteY46" fmla="*/ 1038719 h 1039258"/>
              <a:gd name="connsiteX47" fmla="*/ 521626 w 1874077"/>
              <a:gd name="connsiteY47" fmla="*/ 1033957 h 1039258"/>
              <a:gd name="connsiteX48" fmla="*/ 419172 w 1874077"/>
              <a:gd name="connsiteY48" fmla="*/ 1029592 h 1039258"/>
              <a:gd name="connsiteX49" fmla="*/ 239856 w 1874077"/>
              <a:gd name="connsiteY49" fmla="*/ 1039258 h 1039258"/>
              <a:gd name="connsiteX50" fmla="*/ 1377387 w 1874077"/>
              <a:gd name="connsiteY50" fmla="*/ 1030768 h 1039258"/>
              <a:gd name="connsiteX51" fmla="*/ 1333222 w 1874077"/>
              <a:gd name="connsiteY51" fmla="*/ 1025222 h 1039258"/>
              <a:gd name="connsiteX52" fmla="*/ 1278633 w 1874077"/>
              <a:gd name="connsiteY52" fmla="*/ 1029548 h 1039258"/>
              <a:gd name="connsiteX53" fmla="*/ 1232466 w 1874077"/>
              <a:gd name="connsiteY53" fmla="*/ 1032449 h 1039258"/>
              <a:gd name="connsiteX54" fmla="*/ 1143649 w 1874077"/>
              <a:gd name="connsiteY54" fmla="*/ 1030269 h 1039258"/>
              <a:gd name="connsiteX55" fmla="*/ 1107870 w 1874077"/>
              <a:gd name="connsiteY55" fmla="*/ 1033443 h 1039258"/>
              <a:gd name="connsiteX56" fmla="*/ 1035938 w 1874077"/>
              <a:gd name="connsiteY56" fmla="*/ 1033000 h 1039258"/>
              <a:gd name="connsiteX57" fmla="*/ 822616 w 1874077"/>
              <a:gd name="connsiteY57" fmla="*/ 1035908 h 1039258"/>
              <a:gd name="connsiteX58" fmla="*/ 710904 w 1874077"/>
              <a:gd name="connsiteY58" fmla="*/ 1036105 h 1039258"/>
              <a:gd name="connsiteX59" fmla="*/ 390431 w 1874077"/>
              <a:gd name="connsiteY59" fmla="*/ 1037614 h 1039258"/>
              <a:gd name="connsiteX60" fmla="*/ 0 w 1874077"/>
              <a:gd name="connsiteY60" fmla="*/ 1036091 h 1039258"/>
              <a:gd name="connsiteX61" fmla="*/ 253737 w 1874077"/>
              <a:gd name="connsiteY61" fmla="*/ 965285 h 1039258"/>
              <a:gd name="connsiteX62" fmla="*/ 53633 w 1874077"/>
              <a:gd name="connsiteY62" fmla="*/ 897587 h 1039258"/>
              <a:gd name="connsiteX63" fmla="*/ 284354 w 1874077"/>
              <a:gd name="connsiteY63" fmla="*/ 828245 h 1039258"/>
              <a:gd name="connsiteX64" fmla="*/ 81042 w 1874077"/>
              <a:gd name="connsiteY64" fmla="*/ 734782 h 1039258"/>
              <a:gd name="connsiteX0" fmla="*/ 81042 w 1874077"/>
              <a:gd name="connsiteY0" fmla="*/ 734782 h 1039258"/>
              <a:gd name="connsiteX1" fmla="*/ 324110 w 1874077"/>
              <a:gd name="connsiteY1" fmla="*/ 710231 h 1039258"/>
              <a:gd name="connsiteX2" fmla="*/ 141097 w 1874077"/>
              <a:gd name="connsiteY2" fmla="*/ 617034 h 1039258"/>
              <a:gd name="connsiteX3" fmla="*/ 346502 w 1874077"/>
              <a:gd name="connsiteY3" fmla="*/ 599693 h 1039258"/>
              <a:gd name="connsiteX4" fmla="*/ 185530 w 1874077"/>
              <a:gd name="connsiteY4" fmla="*/ 473229 h 1039258"/>
              <a:gd name="connsiteX5" fmla="*/ 390431 w 1874077"/>
              <a:gd name="connsiteY5" fmla="*/ 495560 h 1039258"/>
              <a:gd name="connsiteX6" fmla="*/ 257679 w 1874077"/>
              <a:gd name="connsiteY6" fmla="*/ 340694 h 1039258"/>
              <a:gd name="connsiteX7" fmla="*/ 454205 w 1874077"/>
              <a:gd name="connsiteY7" fmla="*/ 401851 h 1039258"/>
              <a:gd name="connsiteX8" fmla="*/ 354776 w 1874077"/>
              <a:gd name="connsiteY8" fmla="*/ 224528 h 1039258"/>
              <a:gd name="connsiteX9" fmla="*/ 535376 w 1874077"/>
              <a:gd name="connsiteY9" fmla="*/ 322152 h 1039258"/>
              <a:gd name="connsiteX10" fmla="*/ 473089 w 1874077"/>
              <a:gd name="connsiteY10" fmla="*/ 129193 h 1039258"/>
              <a:gd name="connsiteX11" fmla="*/ 630817 w 1874077"/>
              <a:gd name="connsiteY11" fmla="*/ 259536 h 1039258"/>
              <a:gd name="connsiteX12" fmla="*/ 608073 w 1874077"/>
              <a:gd name="connsiteY12" fmla="*/ 58353 h 1039258"/>
              <a:gd name="connsiteX13" fmla="*/ 736874 w 1874077"/>
              <a:gd name="connsiteY13" fmla="*/ 216404 h 1039258"/>
              <a:gd name="connsiteX14" fmla="*/ 754535 w 1874077"/>
              <a:gd name="connsiteY14" fmla="*/ 14726 h 1039258"/>
              <a:gd name="connsiteX15" fmla="*/ 849455 w 1874077"/>
              <a:gd name="connsiteY15" fmla="*/ 194418 h 1039258"/>
              <a:gd name="connsiteX16" fmla="*/ 906852 w 1874077"/>
              <a:gd name="connsiteY16" fmla="*/ 0 h 1039258"/>
              <a:gd name="connsiteX17" fmla="*/ 964249 w 1874077"/>
              <a:gd name="connsiteY17" fmla="*/ 194418 h 1039258"/>
              <a:gd name="connsiteX18" fmla="*/ 1059169 w 1874077"/>
              <a:gd name="connsiteY18" fmla="*/ 14726 h 1039258"/>
              <a:gd name="connsiteX19" fmla="*/ 1076830 w 1874077"/>
              <a:gd name="connsiteY19" fmla="*/ 216404 h 1039258"/>
              <a:gd name="connsiteX20" fmla="*/ 1205631 w 1874077"/>
              <a:gd name="connsiteY20" fmla="*/ 58353 h 1039258"/>
              <a:gd name="connsiteX21" fmla="*/ 1182887 w 1874077"/>
              <a:gd name="connsiteY21" fmla="*/ 259536 h 1039258"/>
              <a:gd name="connsiteX22" fmla="*/ 1340615 w 1874077"/>
              <a:gd name="connsiteY22" fmla="*/ 129193 h 1039258"/>
              <a:gd name="connsiteX23" fmla="*/ 1278328 w 1874077"/>
              <a:gd name="connsiteY23" fmla="*/ 322152 h 1039258"/>
              <a:gd name="connsiteX24" fmla="*/ 1458928 w 1874077"/>
              <a:gd name="connsiteY24" fmla="*/ 224528 h 1039258"/>
              <a:gd name="connsiteX25" fmla="*/ 1359499 w 1874077"/>
              <a:gd name="connsiteY25" fmla="*/ 401851 h 1039258"/>
              <a:gd name="connsiteX26" fmla="*/ 1556025 w 1874077"/>
              <a:gd name="connsiteY26" fmla="*/ 340694 h 1039258"/>
              <a:gd name="connsiteX27" fmla="*/ 1423273 w 1874077"/>
              <a:gd name="connsiteY27" fmla="*/ 495560 h 1039258"/>
              <a:gd name="connsiteX28" fmla="*/ 1628174 w 1874077"/>
              <a:gd name="connsiteY28" fmla="*/ 473229 h 1039258"/>
              <a:gd name="connsiteX29" fmla="*/ 1467202 w 1874077"/>
              <a:gd name="connsiteY29" fmla="*/ 599693 h 1039258"/>
              <a:gd name="connsiteX30" fmla="*/ 1654054 w 1874077"/>
              <a:gd name="connsiteY30" fmla="*/ 566676 h 1039258"/>
              <a:gd name="connsiteX31" fmla="*/ 1489594 w 1874077"/>
              <a:gd name="connsiteY31" fmla="*/ 710231 h 1039258"/>
              <a:gd name="connsiteX32" fmla="*/ 1679654 w 1874077"/>
              <a:gd name="connsiteY32" fmla="*/ 695025 h 1039258"/>
              <a:gd name="connsiteX33" fmla="*/ 1529350 w 1874077"/>
              <a:gd name="connsiteY33" fmla="*/ 825593 h 1039258"/>
              <a:gd name="connsiteX34" fmla="*/ 1672607 w 1874077"/>
              <a:gd name="connsiteY34" fmla="*/ 916140 h 1039258"/>
              <a:gd name="connsiteX35" fmla="*/ 1583821 w 1874077"/>
              <a:gd name="connsiteY35" fmla="*/ 949384 h 1039258"/>
              <a:gd name="connsiteX36" fmla="*/ 1763346 w 1874077"/>
              <a:gd name="connsiteY36" fmla="*/ 1017539 h 1039258"/>
              <a:gd name="connsiteX37" fmla="*/ 1388818 w 1874077"/>
              <a:gd name="connsiteY37" fmla="*/ 1027013 h 1039258"/>
              <a:gd name="connsiteX38" fmla="*/ 1874077 w 1874077"/>
              <a:gd name="connsiteY38" fmla="*/ 1017551 h 1039258"/>
              <a:gd name="connsiteX39" fmla="*/ 1632494 w 1874077"/>
              <a:gd name="connsiteY39" fmla="*/ 982898 h 1039258"/>
              <a:gd name="connsiteX40" fmla="*/ 1771680 w 1874077"/>
              <a:gd name="connsiteY40" fmla="*/ 1022399 h 1039258"/>
              <a:gd name="connsiteX41" fmla="*/ 1487712 w 1874077"/>
              <a:gd name="connsiteY41" fmla="*/ 1028142 h 1039258"/>
              <a:gd name="connsiteX42" fmla="*/ 940399 w 1874077"/>
              <a:gd name="connsiteY42" fmla="*/ 1030268 h 1039258"/>
              <a:gd name="connsiteX43" fmla="*/ 766769 w 1874077"/>
              <a:gd name="connsiteY43" fmla="*/ 1037750 h 1039258"/>
              <a:gd name="connsiteX44" fmla="*/ 874326 w 1874077"/>
              <a:gd name="connsiteY44" fmla="*/ 1037498 h 1039258"/>
              <a:gd name="connsiteX45" fmla="*/ 1174896 w 1874077"/>
              <a:gd name="connsiteY45" fmla="*/ 1030524 h 1039258"/>
              <a:gd name="connsiteX46" fmla="*/ 643051 w 1874077"/>
              <a:gd name="connsiteY46" fmla="*/ 1038719 h 1039258"/>
              <a:gd name="connsiteX47" fmla="*/ 521626 w 1874077"/>
              <a:gd name="connsiteY47" fmla="*/ 1033957 h 1039258"/>
              <a:gd name="connsiteX48" fmla="*/ 419172 w 1874077"/>
              <a:gd name="connsiteY48" fmla="*/ 1029592 h 1039258"/>
              <a:gd name="connsiteX49" fmla="*/ 239856 w 1874077"/>
              <a:gd name="connsiteY49" fmla="*/ 1039258 h 1039258"/>
              <a:gd name="connsiteX50" fmla="*/ 1377387 w 1874077"/>
              <a:gd name="connsiteY50" fmla="*/ 1030768 h 1039258"/>
              <a:gd name="connsiteX51" fmla="*/ 1333222 w 1874077"/>
              <a:gd name="connsiteY51" fmla="*/ 1025222 h 1039258"/>
              <a:gd name="connsiteX52" fmla="*/ 1278633 w 1874077"/>
              <a:gd name="connsiteY52" fmla="*/ 1029548 h 1039258"/>
              <a:gd name="connsiteX53" fmla="*/ 1232466 w 1874077"/>
              <a:gd name="connsiteY53" fmla="*/ 1032449 h 1039258"/>
              <a:gd name="connsiteX54" fmla="*/ 1143649 w 1874077"/>
              <a:gd name="connsiteY54" fmla="*/ 1030269 h 1039258"/>
              <a:gd name="connsiteX55" fmla="*/ 1107870 w 1874077"/>
              <a:gd name="connsiteY55" fmla="*/ 1033443 h 1039258"/>
              <a:gd name="connsiteX56" fmla="*/ 1035938 w 1874077"/>
              <a:gd name="connsiteY56" fmla="*/ 1033000 h 1039258"/>
              <a:gd name="connsiteX57" fmla="*/ 822616 w 1874077"/>
              <a:gd name="connsiteY57" fmla="*/ 1035908 h 1039258"/>
              <a:gd name="connsiteX58" fmla="*/ 710904 w 1874077"/>
              <a:gd name="connsiteY58" fmla="*/ 1036105 h 1039258"/>
              <a:gd name="connsiteX59" fmla="*/ 390431 w 1874077"/>
              <a:gd name="connsiteY59" fmla="*/ 1037614 h 1039258"/>
              <a:gd name="connsiteX60" fmla="*/ 0 w 1874077"/>
              <a:gd name="connsiteY60" fmla="*/ 1036091 h 1039258"/>
              <a:gd name="connsiteX61" fmla="*/ 253737 w 1874077"/>
              <a:gd name="connsiteY61" fmla="*/ 965285 h 1039258"/>
              <a:gd name="connsiteX62" fmla="*/ 53633 w 1874077"/>
              <a:gd name="connsiteY62" fmla="*/ 897587 h 1039258"/>
              <a:gd name="connsiteX63" fmla="*/ 284354 w 1874077"/>
              <a:gd name="connsiteY63" fmla="*/ 828245 h 1039258"/>
              <a:gd name="connsiteX64" fmla="*/ 81042 w 1874077"/>
              <a:gd name="connsiteY64" fmla="*/ 734782 h 1039258"/>
              <a:gd name="connsiteX0" fmla="*/ 81042 w 1874077"/>
              <a:gd name="connsiteY0" fmla="*/ 734782 h 1039258"/>
              <a:gd name="connsiteX1" fmla="*/ 324110 w 1874077"/>
              <a:gd name="connsiteY1" fmla="*/ 710231 h 1039258"/>
              <a:gd name="connsiteX2" fmla="*/ 141097 w 1874077"/>
              <a:gd name="connsiteY2" fmla="*/ 617034 h 1039258"/>
              <a:gd name="connsiteX3" fmla="*/ 346502 w 1874077"/>
              <a:gd name="connsiteY3" fmla="*/ 599693 h 1039258"/>
              <a:gd name="connsiteX4" fmla="*/ 185530 w 1874077"/>
              <a:gd name="connsiteY4" fmla="*/ 473229 h 1039258"/>
              <a:gd name="connsiteX5" fmla="*/ 390431 w 1874077"/>
              <a:gd name="connsiteY5" fmla="*/ 495560 h 1039258"/>
              <a:gd name="connsiteX6" fmla="*/ 257679 w 1874077"/>
              <a:gd name="connsiteY6" fmla="*/ 340694 h 1039258"/>
              <a:gd name="connsiteX7" fmla="*/ 454205 w 1874077"/>
              <a:gd name="connsiteY7" fmla="*/ 401851 h 1039258"/>
              <a:gd name="connsiteX8" fmla="*/ 354776 w 1874077"/>
              <a:gd name="connsiteY8" fmla="*/ 224528 h 1039258"/>
              <a:gd name="connsiteX9" fmla="*/ 535376 w 1874077"/>
              <a:gd name="connsiteY9" fmla="*/ 322152 h 1039258"/>
              <a:gd name="connsiteX10" fmla="*/ 473089 w 1874077"/>
              <a:gd name="connsiteY10" fmla="*/ 129193 h 1039258"/>
              <a:gd name="connsiteX11" fmla="*/ 630817 w 1874077"/>
              <a:gd name="connsiteY11" fmla="*/ 259536 h 1039258"/>
              <a:gd name="connsiteX12" fmla="*/ 608073 w 1874077"/>
              <a:gd name="connsiteY12" fmla="*/ 58353 h 1039258"/>
              <a:gd name="connsiteX13" fmla="*/ 736874 w 1874077"/>
              <a:gd name="connsiteY13" fmla="*/ 216404 h 1039258"/>
              <a:gd name="connsiteX14" fmla="*/ 754535 w 1874077"/>
              <a:gd name="connsiteY14" fmla="*/ 14726 h 1039258"/>
              <a:gd name="connsiteX15" fmla="*/ 849455 w 1874077"/>
              <a:gd name="connsiteY15" fmla="*/ 194418 h 1039258"/>
              <a:gd name="connsiteX16" fmla="*/ 906852 w 1874077"/>
              <a:gd name="connsiteY16" fmla="*/ 0 h 1039258"/>
              <a:gd name="connsiteX17" fmla="*/ 964249 w 1874077"/>
              <a:gd name="connsiteY17" fmla="*/ 194418 h 1039258"/>
              <a:gd name="connsiteX18" fmla="*/ 1059169 w 1874077"/>
              <a:gd name="connsiteY18" fmla="*/ 14726 h 1039258"/>
              <a:gd name="connsiteX19" fmla="*/ 1076830 w 1874077"/>
              <a:gd name="connsiteY19" fmla="*/ 216404 h 1039258"/>
              <a:gd name="connsiteX20" fmla="*/ 1205631 w 1874077"/>
              <a:gd name="connsiteY20" fmla="*/ 58353 h 1039258"/>
              <a:gd name="connsiteX21" fmla="*/ 1182887 w 1874077"/>
              <a:gd name="connsiteY21" fmla="*/ 259536 h 1039258"/>
              <a:gd name="connsiteX22" fmla="*/ 1340615 w 1874077"/>
              <a:gd name="connsiteY22" fmla="*/ 129193 h 1039258"/>
              <a:gd name="connsiteX23" fmla="*/ 1278328 w 1874077"/>
              <a:gd name="connsiteY23" fmla="*/ 322152 h 1039258"/>
              <a:gd name="connsiteX24" fmla="*/ 1458928 w 1874077"/>
              <a:gd name="connsiteY24" fmla="*/ 224528 h 1039258"/>
              <a:gd name="connsiteX25" fmla="*/ 1359499 w 1874077"/>
              <a:gd name="connsiteY25" fmla="*/ 401851 h 1039258"/>
              <a:gd name="connsiteX26" fmla="*/ 1556025 w 1874077"/>
              <a:gd name="connsiteY26" fmla="*/ 340694 h 1039258"/>
              <a:gd name="connsiteX27" fmla="*/ 1423273 w 1874077"/>
              <a:gd name="connsiteY27" fmla="*/ 495560 h 1039258"/>
              <a:gd name="connsiteX28" fmla="*/ 1628174 w 1874077"/>
              <a:gd name="connsiteY28" fmla="*/ 473229 h 1039258"/>
              <a:gd name="connsiteX29" fmla="*/ 1467202 w 1874077"/>
              <a:gd name="connsiteY29" fmla="*/ 599693 h 1039258"/>
              <a:gd name="connsiteX30" fmla="*/ 1654054 w 1874077"/>
              <a:gd name="connsiteY30" fmla="*/ 566676 h 1039258"/>
              <a:gd name="connsiteX31" fmla="*/ 1489594 w 1874077"/>
              <a:gd name="connsiteY31" fmla="*/ 710231 h 1039258"/>
              <a:gd name="connsiteX32" fmla="*/ 1679654 w 1874077"/>
              <a:gd name="connsiteY32" fmla="*/ 695025 h 1039258"/>
              <a:gd name="connsiteX33" fmla="*/ 1529350 w 1874077"/>
              <a:gd name="connsiteY33" fmla="*/ 825593 h 1039258"/>
              <a:gd name="connsiteX34" fmla="*/ 1672607 w 1874077"/>
              <a:gd name="connsiteY34" fmla="*/ 916140 h 1039258"/>
              <a:gd name="connsiteX35" fmla="*/ 1583821 w 1874077"/>
              <a:gd name="connsiteY35" fmla="*/ 949384 h 1039258"/>
              <a:gd name="connsiteX36" fmla="*/ 1763346 w 1874077"/>
              <a:gd name="connsiteY36" fmla="*/ 1017539 h 1039258"/>
              <a:gd name="connsiteX37" fmla="*/ 1388818 w 1874077"/>
              <a:gd name="connsiteY37" fmla="*/ 1027013 h 1039258"/>
              <a:gd name="connsiteX38" fmla="*/ 1874077 w 1874077"/>
              <a:gd name="connsiteY38" fmla="*/ 1017551 h 1039258"/>
              <a:gd name="connsiteX39" fmla="*/ 1632494 w 1874077"/>
              <a:gd name="connsiteY39" fmla="*/ 982898 h 1039258"/>
              <a:gd name="connsiteX40" fmla="*/ 1771680 w 1874077"/>
              <a:gd name="connsiteY40" fmla="*/ 1022399 h 1039258"/>
              <a:gd name="connsiteX41" fmla="*/ 1487712 w 1874077"/>
              <a:gd name="connsiteY41" fmla="*/ 1028142 h 1039258"/>
              <a:gd name="connsiteX42" fmla="*/ 940399 w 1874077"/>
              <a:gd name="connsiteY42" fmla="*/ 1030268 h 1039258"/>
              <a:gd name="connsiteX43" fmla="*/ 766769 w 1874077"/>
              <a:gd name="connsiteY43" fmla="*/ 1037750 h 1039258"/>
              <a:gd name="connsiteX44" fmla="*/ 869025 w 1874077"/>
              <a:gd name="connsiteY44" fmla="*/ 1037498 h 1039258"/>
              <a:gd name="connsiteX45" fmla="*/ 1174896 w 1874077"/>
              <a:gd name="connsiteY45" fmla="*/ 1030524 h 1039258"/>
              <a:gd name="connsiteX46" fmla="*/ 643051 w 1874077"/>
              <a:gd name="connsiteY46" fmla="*/ 1038719 h 1039258"/>
              <a:gd name="connsiteX47" fmla="*/ 521626 w 1874077"/>
              <a:gd name="connsiteY47" fmla="*/ 1033957 h 1039258"/>
              <a:gd name="connsiteX48" fmla="*/ 419172 w 1874077"/>
              <a:gd name="connsiteY48" fmla="*/ 1029592 h 1039258"/>
              <a:gd name="connsiteX49" fmla="*/ 239856 w 1874077"/>
              <a:gd name="connsiteY49" fmla="*/ 1039258 h 1039258"/>
              <a:gd name="connsiteX50" fmla="*/ 1377387 w 1874077"/>
              <a:gd name="connsiteY50" fmla="*/ 1030768 h 1039258"/>
              <a:gd name="connsiteX51" fmla="*/ 1333222 w 1874077"/>
              <a:gd name="connsiteY51" fmla="*/ 1025222 h 1039258"/>
              <a:gd name="connsiteX52" fmla="*/ 1278633 w 1874077"/>
              <a:gd name="connsiteY52" fmla="*/ 1029548 h 1039258"/>
              <a:gd name="connsiteX53" fmla="*/ 1232466 w 1874077"/>
              <a:gd name="connsiteY53" fmla="*/ 1032449 h 1039258"/>
              <a:gd name="connsiteX54" fmla="*/ 1143649 w 1874077"/>
              <a:gd name="connsiteY54" fmla="*/ 1030269 h 1039258"/>
              <a:gd name="connsiteX55" fmla="*/ 1107870 w 1874077"/>
              <a:gd name="connsiteY55" fmla="*/ 1033443 h 1039258"/>
              <a:gd name="connsiteX56" fmla="*/ 1035938 w 1874077"/>
              <a:gd name="connsiteY56" fmla="*/ 1033000 h 1039258"/>
              <a:gd name="connsiteX57" fmla="*/ 822616 w 1874077"/>
              <a:gd name="connsiteY57" fmla="*/ 1035908 h 1039258"/>
              <a:gd name="connsiteX58" fmla="*/ 710904 w 1874077"/>
              <a:gd name="connsiteY58" fmla="*/ 1036105 h 1039258"/>
              <a:gd name="connsiteX59" fmla="*/ 390431 w 1874077"/>
              <a:gd name="connsiteY59" fmla="*/ 1037614 h 1039258"/>
              <a:gd name="connsiteX60" fmla="*/ 0 w 1874077"/>
              <a:gd name="connsiteY60" fmla="*/ 1036091 h 1039258"/>
              <a:gd name="connsiteX61" fmla="*/ 253737 w 1874077"/>
              <a:gd name="connsiteY61" fmla="*/ 965285 h 1039258"/>
              <a:gd name="connsiteX62" fmla="*/ 53633 w 1874077"/>
              <a:gd name="connsiteY62" fmla="*/ 897587 h 1039258"/>
              <a:gd name="connsiteX63" fmla="*/ 284354 w 1874077"/>
              <a:gd name="connsiteY63" fmla="*/ 828245 h 1039258"/>
              <a:gd name="connsiteX64" fmla="*/ 81042 w 1874077"/>
              <a:gd name="connsiteY64" fmla="*/ 734782 h 1039258"/>
              <a:gd name="connsiteX0" fmla="*/ 325780 w 2118815"/>
              <a:gd name="connsiteY0" fmla="*/ 734782 h 1043863"/>
              <a:gd name="connsiteX1" fmla="*/ 568848 w 2118815"/>
              <a:gd name="connsiteY1" fmla="*/ 710231 h 1043863"/>
              <a:gd name="connsiteX2" fmla="*/ 385835 w 2118815"/>
              <a:gd name="connsiteY2" fmla="*/ 617034 h 1043863"/>
              <a:gd name="connsiteX3" fmla="*/ 591240 w 2118815"/>
              <a:gd name="connsiteY3" fmla="*/ 599693 h 1043863"/>
              <a:gd name="connsiteX4" fmla="*/ 430268 w 2118815"/>
              <a:gd name="connsiteY4" fmla="*/ 473229 h 1043863"/>
              <a:gd name="connsiteX5" fmla="*/ 635169 w 2118815"/>
              <a:gd name="connsiteY5" fmla="*/ 495560 h 1043863"/>
              <a:gd name="connsiteX6" fmla="*/ 502417 w 2118815"/>
              <a:gd name="connsiteY6" fmla="*/ 340694 h 1043863"/>
              <a:gd name="connsiteX7" fmla="*/ 698943 w 2118815"/>
              <a:gd name="connsiteY7" fmla="*/ 401851 h 1043863"/>
              <a:gd name="connsiteX8" fmla="*/ 599514 w 2118815"/>
              <a:gd name="connsiteY8" fmla="*/ 224528 h 1043863"/>
              <a:gd name="connsiteX9" fmla="*/ 780114 w 2118815"/>
              <a:gd name="connsiteY9" fmla="*/ 322152 h 1043863"/>
              <a:gd name="connsiteX10" fmla="*/ 717827 w 2118815"/>
              <a:gd name="connsiteY10" fmla="*/ 129193 h 1043863"/>
              <a:gd name="connsiteX11" fmla="*/ 875555 w 2118815"/>
              <a:gd name="connsiteY11" fmla="*/ 259536 h 1043863"/>
              <a:gd name="connsiteX12" fmla="*/ 852811 w 2118815"/>
              <a:gd name="connsiteY12" fmla="*/ 58353 h 1043863"/>
              <a:gd name="connsiteX13" fmla="*/ 981612 w 2118815"/>
              <a:gd name="connsiteY13" fmla="*/ 216404 h 1043863"/>
              <a:gd name="connsiteX14" fmla="*/ 999273 w 2118815"/>
              <a:gd name="connsiteY14" fmla="*/ 14726 h 1043863"/>
              <a:gd name="connsiteX15" fmla="*/ 1094193 w 2118815"/>
              <a:gd name="connsiteY15" fmla="*/ 194418 h 1043863"/>
              <a:gd name="connsiteX16" fmla="*/ 1151590 w 2118815"/>
              <a:gd name="connsiteY16" fmla="*/ 0 h 1043863"/>
              <a:gd name="connsiteX17" fmla="*/ 1208987 w 2118815"/>
              <a:gd name="connsiteY17" fmla="*/ 194418 h 1043863"/>
              <a:gd name="connsiteX18" fmla="*/ 1303907 w 2118815"/>
              <a:gd name="connsiteY18" fmla="*/ 14726 h 1043863"/>
              <a:gd name="connsiteX19" fmla="*/ 1321568 w 2118815"/>
              <a:gd name="connsiteY19" fmla="*/ 216404 h 1043863"/>
              <a:gd name="connsiteX20" fmla="*/ 1450369 w 2118815"/>
              <a:gd name="connsiteY20" fmla="*/ 58353 h 1043863"/>
              <a:gd name="connsiteX21" fmla="*/ 1427625 w 2118815"/>
              <a:gd name="connsiteY21" fmla="*/ 259536 h 1043863"/>
              <a:gd name="connsiteX22" fmla="*/ 1585353 w 2118815"/>
              <a:gd name="connsiteY22" fmla="*/ 129193 h 1043863"/>
              <a:gd name="connsiteX23" fmla="*/ 1523066 w 2118815"/>
              <a:gd name="connsiteY23" fmla="*/ 322152 h 1043863"/>
              <a:gd name="connsiteX24" fmla="*/ 1703666 w 2118815"/>
              <a:gd name="connsiteY24" fmla="*/ 224528 h 1043863"/>
              <a:gd name="connsiteX25" fmla="*/ 1604237 w 2118815"/>
              <a:gd name="connsiteY25" fmla="*/ 401851 h 1043863"/>
              <a:gd name="connsiteX26" fmla="*/ 1800763 w 2118815"/>
              <a:gd name="connsiteY26" fmla="*/ 340694 h 1043863"/>
              <a:gd name="connsiteX27" fmla="*/ 1668011 w 2118815"/>
              <a:gd name="connsiteY27" fmla="*/ 495560 h 1043863"/>
              <a:gd name="connsiteX28" fmla="*/ 1872912 w 2118815"/>
              <a:gd name="connsiteY28" fmla="*/ 473229 h 1043863"/>
              <a:gd name="connsiteX29" fmla="*/ 1711940 w 2118815"/>
              <a:gd name="connsiteY29" fmla="*/ 599693 h 1043863"/>
              <a:gd name="connsiteX30" fmla="*/ 1898792 w 2118815"/>
              <a:gd name="connsiteY30" fmla="*/ 566676 h 1043863"/>
              <a:gd name="connsiteX31" fmla="*/ 1734332 w 2118815"/>
              <a:gd name="connsiteY31" fmla="*/ 710231 h 1043863"/>
              <a:gd name="connsiteX32" fmla="*/ 1924392 w 2118815"/>
              <a:gd name="connsiteY32" fmla="*/ 695025 h 1043863"/>
              <a:gd name="connsiteX33" fmla="*/ 1774088 w 2118815"/>
              <a:gd name="connsiteY33" fmla="*/ 825593 h 1043863"/>
              <a:gd name="connsiteX34" fmla="*/ 1917345 w 2118815"/>
              <a:gd name="connsiteY34" fmla="*/ 916140 h 1043863"/>
              <a:gd name="connsiteX35" fmla="*/ 1828559 w 2118815"/>
              <a:gd name="connsiteY35" fmla="*/ 949384 h 1043863"/>
              <a:gd name="connsiteX36" fmla="*/ 2008084 w 2118815"/>
              <a:gd name="connsiteY36" fmla="*/ 1017539 h 1043863"/>
              <a:gd name="connsiteX37" fmla="*/ 1633556 w 2118815"/>
              <a:gd name="connsiteY37" fmla="*/ 1027013 h 1043863"/>
              <a:gd name="connsiteX38" fmla="*/ 2118815 w 2118815"/>
              <a:gd name="connsiteY38" fmla="*/ 1017551 h 1043863"/>
              <a:gd name="connsiteX39" fmla="*/ 1877232 w 2118815"/>
              <a:gd name="connsiteY39" fmla="*/ 982898 h 1043863"/>
              <a:gd name="connsiteX40" fmla="*/ 2016418 w 2118815"/>
              <a:gd name="connsiteY40" fmla="*/ 1022399 h 1043863"/>
              <a:gd name="connsiteX41" fmla="*/ 1732450 w 2118815"/>
              <a:gd name="connsiteY41" fmla="*/ 1028142 h 1043863"/>
              <a:gd name="connsiteX42" fmla="*/ 1185137 w 2118815"/>
              <a:gd name="connsiteY42" fmla="*/ 1030268 h 1043863"/>
              <a:gd name="connsiteX43" fmla="*/ 1011507 w 2118815"/>
              <a:gd name="connsiteY43" fmla="*/ 1037750 h 1043863"/>
              <a:gd name="connsiteX44" fmla="*/ 1113763 w 2118815"/>
              <a:gd name="connsiteY44" fmla="*/ 1037498 h 1043863"/>
              <a:gd name="connsiteX45" fmla="*/ 1419634 w 2118815"/>
              <a:gd name="connsiteY45" fmla="*/ 1030524 h 1043863"/>
              <a:gd name="connsiteX46" fmla="*/ 887789 w 2118815"/>
              <a:gd name="connsiteY46" fmla="*/ 1038719 h 1043863"/>
              <a:gd name="connsiteX47" fmla="*/ 766364 w 2118815"/>
              <a:gd name="connsiteY47" fmla="*/ 1033957 h 1043863"/>
              <a:gd name="connsiteX48" fmla="*/ 663910 w 2118815"/>
              <a:gd name="connsiteY48" fmla="*/ 1029592 h 1043863"/>
              <a:gd name="connsiteX49" fmla="*/ 484594 w 2118815"/>
              <a:gd name="connsiteY49" fmla="*/ 1039258 h 1043863"/>
              <a:gd name="connsiteX50" fmla="*/ 1622125 w 2118815"/>
              <a:gd name="connsiteY50" fmla="*/ 1030768 h 1043863"/>
              <a:gd name="connsiteX51" fmla="*/ 1577960 w 2118815"/>
              <a:gd name="connsiteY51" fmla="*/ 1025222 h 1043863"/>
              <a:gd name="connsiteX52" fmla="*/ 1523371 w 2118815"/>
              <a:gd name="connsiteY52" fmla="*/ 1029548 h 1043863"/>
              <a:gd name="connsiteX53" fmla="*/ 1477204 w 2118815"/>
              <a:gd name="connsiteY53" fmla="*/ 1032449 h 1043863"/>
              <a:gd name="connsiteX54" fmla="*/ 1388387 w 2118815"/>
              <a:gd name="connsiteY54" fmla="*/ 1030269 h 1043863"/>
              <a:gd name="connsiteX55" fmla="*/ 1352608 w 2118815"/>
              <a:gd name="connsiteY55" fmla="*/ 1033443 h 1043863"/>
              <a:gd name="connsiteX56" fmla="*/ 1280676 w 2118815"/>
              <a:gd name="connsiteY56" fmla="*/ 1033000 h 1043863"/>
              <a:gd name="connsiteX57" fmla="*/ 1067354 w 2118815"/>
              <a:gd name="connsiteY57" fmla="*/ 1035908 h 1043863"/>
              <a:gd name="connsiteX58" fmla="*/ 955642 w 2118815"/>
              <a:gd name="connsiteY58" fmla="*/ 1036105 h 1043863"/>
              <a:gd name="connsiteX59" fmla="*/ 635169 w 2118815"/>
              <a:gd name="connsiteY59" fmla="*/ 1037614 h 1043863"/>
              <a:gd name="connsiteX60" fmla="*/ 244738 w 2118815"/>
              <a:gd name="connsiteY60" fmla="*/ 1036091 h 1043863"/>
              <a:gd name="connsiteX61" fmla="*/ 0 w 2118815"/>
              <a:gd name="connsiteY61" fmla="*/ 1043863 h 1043863"/>
              <a:gd name="connsiteX62" fmla="*/ 298371 w 2118815"/>
              <a:gd name="connsiteY62" fmla="*/ 897587 h 1043863"/>
              <a:gd name="connsiteX63" fmla="*/ 529092 w 2118815"/>
              <a:gd name="connsiteY63" fmla="*/ 828245 h 1043863"/>
              <a:gd name="connsiteX64" fmla="*/ 325780 w 2118815"/>
              <a:gd name="connsiteY64" fmla="*/ 734782 h 1043863"/>
              <a:gd name="connsiteX0" fmla="*/ 325780 w 2118815"/>
              <a:gd name="connsiteY0" fmla="*/ 734782 h 1039258"/>
              <a:gd name="connsiteX1" fmla="*/ 568848 w 2118815"/>
              <a:gd name="connsiteY1" fmla="*/ 710231 h 1039258"/>
              <a:gd name="connsiteX2" fmla="*/ 385835 w 2118815"/>
              <a:gd name="connsiteY2" fmla="*/ 617034 h 1039258"/>
              <a:gd name="connsiteX3" fmla="*/ 591240 w 2118815"/>
              <a:gd name="connsiteY3" fmla="*/ 599693 h 1039258"/>
              <a:gd name="connsiteX4" fmla="*/ 430268 w 2118815"/>
              <a:gd name="connsiteY4" fmla="*/ 473229 h 1039258"/>
              <a:gd name="connsiteX5" fmla="*/ 635169 w 2118815"/>
              <a:gd name="connsiteY5" fmla="*/ 495560 h 1039258"/>
              <a:gd name="connsiteX6" fmla="*/ 502417 w 2118815"/>
              <a:gd name="connsiteY6" fmla="*/ 340694 h 1039258"/>
              <a:gd name="connsiteX7" fmla="*/ 698943 w 2118815"/>
              <a:gd name="connsiteY7" fmla="*/ 401851 h 1039258"/>
              <a:gd name="connsiteX8" fmla="*/ 599514 w 2118815"/>
              <a:gd name="connsiteY8" fmla="*/ 224528 h 1039258"/>
              <a:gd name="connsiteX9" fmla="*/ 780114 w 2118815"/>
              <a:gd name="connsiteY9" fmla="*/ 322152 h 1039258"/>
              <a:gd name="connsiteX10" fmla="*/ 717827 w 2118815"/>
              <a:gd name="connsiteY10" fmla="*/ 129193 h 1039258"/>
              <a:gd name="connsiteX11" fmla="*/ 875555 w 2118815"/>
              <a:gd name="connsiteY11" fmla="*/ 259536 h 1039258"/>
              <a:gd name="connsiteX12" fmla="*/ 852811 w 2118815"/>
              <a:gd name="connsiteY12" fmla="*/ 58353 h 1039258"/>
              <a:gd name="connsiteX13" fmla="*/ 981612 w 2118815"/>
              <a:gd name="connsiteY13" fmla="*/ 216404 h 1039258"/>
              <a:gd name="connsiteX14" fmla="*/ 999273 w 2118815"/>
              <a:gd name="connsiteY14" fmla="*/ 14726 h 1039258"/>
              <a:gd name="connsiteX15" fmla="*/ 1094193 w 2118815"/>
              <a:gd name="connsiteY15" fmla="*/ 194418 h 1039258"/>
              <a:gd name="connsiteX16" fmla="*/ 1151590 w 2118815"/>
              <a:gd name="connsiteY16" fmla="*/ 0 h 1039258"/>
              <a:gd name="connsiteX17" fmla="*/ 1208987 w 2118815"/>
              <a:gd name="connsiteY17" fmla="*/ 194418 h 1039258"/>
              <a:gd name="connsiteX18" fmla="*/ 1303907 w 2118815"/>
              <a:gd name="connsiteY18" fmla="*/ 14726 h 1039258"/>
              <a:gd name="connsiteX19" fmla="*/ 1321568 w 2118815"/>
              <a:gd name="connsiteY19" fmla="*/ 216404 h 1039258"/>
              <a:gd name="connsiteX20" fmla="*/ 1450369 w 2118815"/>
              <a:gd name="connsiteY20" fmla="*/ 58353 h 1039258"/>
              <a:gd name="connsiteX21" fmla="*/ 1427625 w 2118815"/>
              <a:gd name="connsiteY21" fmla="*/ 259536 h 1039258"/>
              <a:gd name="connsiteX22" fmla="*/ 1585353 w 2118815"/>
              <a:gd name="connsiteY22" fmla="*/ 129193 h 1039258"/>
              <a:gd name="connsiteX23" fmla="*/ 1523066 w 2118815"/>
              <a:gd name="connsiteY23" fmla="*/ 322152 h 1039258"/>
              <a:gd name="connsiteX24" fmla="*/ 1703666 w 2118815"/>
              <a:gd name="connsiteY24" fmla="*/ 224528 h 1039258"/>
              <a:gd name="connsiteX25" fmla="*/ 1604237 w 2118815"/>
              <a:gd name="connsiteY25" fmla="*/ 401851 h 1039258"/>
              <a:gd name="connsiteX26" fmla="*/ 1800763 w 2118815"/>
              <a:gd name="connsiteY26" fmla="*/ 340694 h 1039258"/>
              <a:gd name="connsiteX27" fmla="*/ 1668011 w 2118815"/>
              <a:gd name="connsiteY27" fmla="*/ 495560 h 1039258"/>
              <a:gd name="connsiteX28" fmla="*/ 1872912 w 2118815"/>
              <a:gd name="connsiteY28" fmla="*/ 473229 h 1039258"/>
              <a:gd name="connsiteX29" fmla="*/ 1711940 w 2118815"/>
              <a:gd name="connsiteY29" fmla="*/ 599693 h 1039258"/>
              <a:gd name="connsiteX30" fmla="*/ 1898792 w 2118815"/>
              <a:gd name="connsiteY30" fmla="*/ 566676 h 1039258"/>
              <a:gd name="connsiteX31" fmla="*/ 1734332 w 2118815"/>
              <a:gd name="connsiteY31" fmla="*/ 710231 h 1039258"/>
              <a:gd name="connsiteX32" fmla="*/ 1924392 w 2118815"/>
              <a:gd name="connsiteY32" fmla="*/ 695025 h 1039258"/>
              <a:gd name="connsiteX33" fmla="*/ 1774088 w 2118815"/>
              <a:gd name="connsiteY33" fmla="*/ 825593 h 1039258"/>
              <a:gd name="connsiteX34" fmla="*/ 1917345 w 2118815"/>
              <a:gd name="connsiteY34" fmla="*/ 916140 h 1039258"/>
              <a:gd name="connsiteX35" fmla="*/ 1828559 w 2118815"/>
              <a:gd name="connsiteY35" fmla="*/ 949384 h 1039258"/>
              <a:gd name="connsiteX36" fmla="*/ 2008084 w 2118815"/>
              <a:gd name="connsiteY36" fmla="*/ 1017539 h 1039258"/>
              <a:gd name="connsiteX37" fmla="*/ 1633556 w 2118815"/>
              <a:gd name="connsiteY37" fmla="*/ 1027013 h 1039258"/>
              <a:gd name="connsiteX38" fmla="*/ 2118815 w 2118815"/>
              <a:gd name="connsiteY38" fmla="*/ 1017551 h 1039258"/>
              <a:gd name="connsiteX39" fmla="*/ 1877232 w 2118815"/>
              <a:gd name="connsiteY39" fmla="*/ 982898 h 1039258"/>
              <a:gd name="connsiteX40" fmla="*/ 2016418 w 2118815"/>
              <a:gd name="connsiteY40" fmla="*/ 1022399 h 1039258"/>
              <a:gd name="connsiteX41" fmla="*/ 1732450 w 2118815"/>
              <a:gd name="connsiteY41" fmla="*/ 1028142 h 1039258"/>
              <a:gd name="connsiteX42" fmla="*/ 1185137 w 2118815"/>
              <a:gd name="connsiteY42" fmla="*/ 1030268 h 1039258"/>
              <a:gd name="connsiteX43" fmla="*/ 1011507 w 2118815"/>
              <a:gd name="connsiteY43" fmla="*/ 1037750 h 1039258"/>
              <a:gd name="connsiteX44" fmla="*/ 1113763 w 2118815"/>
              <a:gd name="connsiteY44" fmla="*/ 1037498 h 1039258"/>
              <a:gd name="connsiteX45" fmla="*/ 1419634 w 2118815"/>
              <a:gd name="connsiteY45" fmla="*/ 1030524 h 1039258"/>
              <a:gd name="connsiteX46" fmla="*/ 887789 w 2118815"/>
              <a:gd name="connsiteY46" fmla="*/ 1038719 h 1039258"/>
              <a:gd name="connsiteX47" fmla="*/ 766364 w 2118815"/>
              <a:gd name="connsiteY47" fmla="*/ 1033957 h 1039258"/>
              <a:gd name="connsiteX48" fmla="*/ 663910 w 2118815"/>
              <a:gd name="connsiteY48" fmla="*/ 1029592 h 1039258"/>
              <a:gd name="connsiteX49" fmla="*/ 484594 w 2118815"/>
              <a:gd name="connsiteY49" fmla="*/ 1039258 h 1039258"/>
              <a:gd name="connsiteX50" fmla="*/ 1622125 w 2118815"/>
              <a:gd name="connsiteY50" fmla="*/ 1030768 h 1039258"/>
              <a:gd name="connsiteX51" fmla="*/ 1577960 w 2118815"/>
              <a:gd name="connsiteY51" fmla="*/ 1025222 h 1039258"/>
              <a:gd name="connsiteX52" fmla="*/ 1523371 w 2118815"/>
              <a:gd name="connsiteY52" fmla="*/ 1029548 h 1039258"/>
              <a:gd name="connsiteX53" fmla="*/ 1477204 w 2118815"/>
              <a:gd name="connsiteY53" fmla="*/ 1032449 h 1039258"/>
              <a:gd name="connsiteX54" fmla="*/ 1388387 w 2118815"/>
              <a:gd name="connsiteY54" fmla="*/ 1030269 h 1039258"/>
              <a:gd name="connsiteX55" fmla="*/ 1352608 w 2118815"/>
              <a:gd name="connsiteY55" fmla="*/ 1033443 h 1039258"/>
              <a:gd name="connsiteX56" fmla="*/ 1280676 w 2118815"/>
              <a:gd name="connsiteY56" fmla="*/ 1033000 h 1039258"/>
              <a:gd name="connsiteX57" fmla="*/ 1067354 w 2118815"/>
              <a:gd name="connsiteY57" fmla="*/ 1035908 h 1039258"/>
              <a:gd name="connsiteX58" fmla="*/ 955642 w 2118815"/>
              <a:gd name="connsiteY58" fmla="*/ 1036105 h 1039258"/>
              <a:gd name="connsiteX59" fmla="*/ 635169 w 2118815"/>
              <a:gd name="connsiteY59" fmla="*/ 1037614 h 1039258"/>
              <a:gd name="connsiteX60" fmla="*/ 244738 w 2118815"/>
              <a:gd name="connsiteY60" fmla="*/ 1036091 h 1039258"/>
              <a:gd name="connsiteX61" fmla="*/ 0 w 2118815"/>
              <a:gd name="connsiteY61" fmla="*/ 1035132 h 1039258"/>
              <a:gd name="connsiteX62" fmla="*/ 298371 w 2118815"/>
              <a:gd name="connsiteY62" fmla="*/ 897587 h 1039258"/>
              <a:gd name="connsiteX63" fmla="*/ 529092 w 2118815"/>
              <a:gd name="connsiteY63" fmla="*/ 828245 h 1039258"/>
              <a:gd name="connsiteX64" fmla="*/ 325780 w 2118815"/>
              <a:gd name="connsiteY64" fmla="*/ 734782 h 1039258"/>
              <a:gd name="connsiteX0" fmla="*/ 325780 w 2118815"/>
              <a:gd name="connsiteY0" fmla="*/ 734782 h 1039258"/>
              <a:gd name="connsiteX1" fmla="*/ 568848 w 2118815"/>
              <a:gd name="connsiteY1" fmla="*/ 710231 h 1039258"/>
              <a:gd name="connsiteX2" fmla="*/ 385835 w 2118815"/>
              <a:gd name="connsiteY2" fmla="*/ 617034 h 1039258"/>
              <a:gd name="connsiteX3" fmla="*/ 591240 w 2118815"/>
              <a:gd name="connsiteY3" fmla="*/ 599693 h 1039258"/>
              <a:gd name="connsiteX4" fmla="*/ 430268 w 2118815"/>
              <a:gd name="connsiteY4" fmla="*/ 473229 h 1039258"/>
              <a:gd name="connsiteX5" fmla="*/ 635169 w 2118815"/>
              <a:gd name="connsiteY5" fmla="*/ 495560 h 1039258"/>
              <a:gd name="connsiteX6" fmla="*/ 502417 w 2118815"/>
              <a:gd name="connsiteY6" fmla="*/ 340694 h 1039258"/>
              <a:gd name="connsiteX7" fmla="*/ 698943 w 2118815"/>
              <a:gd name="connsiteY7" fmla="*/ 401851 h 1039258"/>
              <a:gd name="connsiteX8" fmla="*/ 599514 w 2118815"/>
              <a:gd name="connsiteY8" fmla="*/ 224528 h 1039258"/>
              <a:gd name="connsiteX9" fmla="*/ 780114 w 2118815"/>
              <a:gd name="connsiteY9" fmla="*/ 322152 h 1039258"/>
              <a:gd name="connsiteX10" fmla="*/ 717827 w 2118815"/>
              <a:gd name="connsiteY10" fmla="*/ 129193 h 1039258"/>
              <a:gd name="connsiteX11" fmla="*/ 875555 w 2118815"/>
              <a:gd name="connsiteY11" fmla="*/ 259536 h 1039258"/>
              <a:gd name="connsiteX12" fmla="*/ 852811 w 2118815"/>
              <a:gd name="connsiteY12" fmla="*/ 58353 h 1039258"/>
              <a:gd name="connsiteX13" fmla="*/ 981612 w 2118815"/>
              <a:gd name="connsiteY13" fmla="*/ 216404 h 1039258"/>
              <a:gd name="connsiteX14" fmla="*/ 999273 w 2118815"/>
              <a:gd name="connsiteY14" fmla="*/ 14726 h 1039258"/>
              <a:gd name="connsiteX15" fmla="*/ 1094193 w 2118815"/>
              <a:gd name="connsiteY15" fmla="*/ 194418 h 1039258"/>
              <a:gd name="connsiteX16" fmla="*/ 1151590 w 2118815"/>
              <a:gd name="connsiteY16" fmla="*/ 0 h 1039258"/>
              <a:gd name="connsiteX17" fmla="*/ 1208987 w 2118815"/>
              <a:gd name="connsiteY17" fmla="*/ 194418 h 1039258"/>
              <a:gd name="connsiteX18" fmla="*/ 1303907 w 2118815"/>
              <a:gd name="connsiteY18" fmla="*/ 14726 h 1039258"/>
              <a:gd name="connsiteX19" fmla="*/ 1321568 w 2118815"/>
              <a:gd name="connsiteY19" fmla="*/ 216404 h 1039258"/>
              <a:gd name="connsiteX20" fmla="*/ 1450369 w 2118815"/>
              <a:gd name="connsiteY20" fmla="*/ 58353 h 1039258"/>
              <a:gd name="connsiteX21" fmla="*/ 1427625 w 2118815"/>
              <a:gd name="connsiteY21" fmla="*/ 259536 h 1039258"/>
              <a:gd name="connsiteX22" fmla="*/ 1585353 w 2118815"/>
              <a:gd name="connsiteY22" fmla="*/ 129193 h 1039258"/>
              <a:gd name="connsiteX23" fmla="*/ 1523066 w 2118815"/>
              <a:gd name="connsiteY23" fmla="*/ 322152 h 1039258"/>
              <a:gd name="connsiteX24" fmla="*/ 1703666 w 2118815"/>
              <a:gd name="connsiteY24" fmla="*/ 224528 h 1039258"/>
              <a:gd name="connsiteX25" fmla="*/ 1604237 w 2118815"/>
              <a:gd name="connsiteY25" fmla="*/ 401851 h 1039258"/>
              <a:gd name="connsiteX26" fmla="*/ 1800763 w 2118815"/>
              <a:gd name="connsiteY26" fmla="*/ 340694 h 1039258"/>
              <a:gd name="connsiteX27" fmla="*/ 1668011 w 2118815"/>
              <a:gd name="connsiteY27" fmla="*/ 495560 h 1039258"/>
              <a:gd name="connsiteX28" fmla="*/ 1872912 w 2118815"/>
              <a:gd name="connsiteY28" fmla="*/ 473229 h 1039258"/>
              <a:gd name="connsiteX29" fmla="*/ 1711940 w 2118815"/>
              <a:gd name="connsiteY29" fmla="*/ 599693 h 1039258"/>
              <a:gd name="connsiteX30" fmla="*/ 1898792 w 2118815"/>
              <a:gd name="connsiteY30" fmla="*/ 566676 h 1039258"/>
              <a:gd name="connsiteX31" fmla="*/ 1734332 w 2118815"/>
              <a:gd name="connsiteY31" fmla="*/ 710231 h 1039258"/>
              <a:gd name="connsiteX32" fmla="*/ 1924392 w 2118815"/>
              <a:gd name="connsiteY32" fmla="*/ 695025 h 1039258"/>
              <a:gd name="connsiteX33" fmla="*/ 1774088 w 2118815"/>
              <a:gd name="connsiteY33" fmla="*/ 825593 h 1039258"/>
              <a:gd name="connsiteX34" fmla="*/ 1917345 w 2118815"/>
              <a:gd name="connsiteY34" fmla="*/ 916140 h 1039258"/>
              <a:gd name="connsiteX35" fmla="*/ 1828559 w 2118815"/>
              <a:gd name="connsiteY35" fmla="*/ 949384 h 1039258"/>
              <a:gd name="connsiteX36" fmla="*/ 2008084 w 2118815"/>
              <a:gd name="connsiteY36" fmla="*/ 1017539 h 1039258"/>
              <a:gd name="connsiteX37" fmla="*/ 1633556 w 2118815"/>
              <a:gd name="connsiteY37" fmla="*/ 1027013 h 1039258"/>
              <a:gd name="connsiteX38" fmla="*/ 2118815 w 2118815"/>
              <a:gd name="connsiteY38" fmla="*/ 1017551 h 1039258"/>
              <a:gd name="connsiteX39" fmla="*/ 1877232 w 2118815"/>
              <a:gd name="connsiteY39" fmla="*/ 982898 h 1039258"/>
              <a:gd name="connsiteX40" fmla="*/ 2016418 w 2118815"/>
              <a:gd name="connsiteY40" fmla="*/ 1022399 h 1039258"/>
              <a:gd name="connsiteX41" fmla="*/ 1732450 w 2118815"/>
              <a:gd name="connsiteY41" fmla="*/ 1028142 h 1039258"/>
              <a:gd name="connsiteX42" fmla="*/ 1185137 w 2118815"/>
              <a:gd name="connsiteY42" fmla="*/ 1030268 h 1039258"/>
              <a:gd name="connsiteX43" fmla="*/ 1011507 w 2118815"/>
              <a:gd name="connsiteY43" fmla="*/ 1037750 h 1039258"/>
              <a:gd name="connsiteX44" fmla="*/ 1113763 w 2118815"/>
              <a:gd name="connsiteY44" fmla="*/ 1037498 h 1039258"/>
              <a:gd name="connsiteX45" fmla="*/ 1419634 w 2118815"/>
              <a:gd name="connsiteY45" fmla="*/ 1030524 h 1039258"/>
              <a:gd name="connsiteX46" fmla="*/ 887789 w 2118815"/>
              <a:gd name="connsiteY46" fmla="*/ 1038719 h 1039258"/>
              <a:gd name="connsiteX47" fmla="*/ 766364 w 2118815"/>
              <a:gd name="connsiteY47" fmla="*/ 1033957 h 1039258"/>
              <a:gd name="connsiteX48" fmla="*/ 663910 w 2118815"/>
              <a:gd name="connsiteY48" fmla="*/ 1029592 h 1039258"/>
              <a:gd name="connsiteX49" fmla="*/ 484594 w 2118815"/>
              <a:gd name="connsiteY49" fmla="*/ 1039258 h 1039258"/>
              <a:gd name="connsiteX50" fmla="*/ 1622125 w 2118815"/>
              <a:gd name="connsiteY50" fmla="*/ 1030768 h 1039258"/>
              <a:gd name="connsiteX51" fmla="*/ 1577960 w 2118815"/>
              <a:gd name="connsiteY51" fmla="*/ 1025222 h 1039258"/>
              <a:gd name="connsiteX52" fmla="*/ 1523371 w 2118815"/>
              <a:gd name="connsiteY52" fmla="*/ 1029548 h 1039258"/>
              <a:gd name="connsiteX53" fmla="*/ 1477204 w 2118815"/>
              <a:gd name="connsiteY53" fmla="*/ 1032449 h 1039258"/>
              <a:gd name="connsiteX54" fmla="*/ 1388387 w 2118815"/>
              <a:gd name="connsiteY54" fmla="*/ 1030269 h 1039258"/>
              <a:gd name="connsiteX55" fmla="*/ 1352608 w 2118815"/>
              <a:gd name="connsiteY55" fmla="*/ 1033443 h 1039258"/>
              <a:gd name="connsiteX56" fmla="*/ 1280676 w 2118815"/>
              <a:gd name="connsiteY56" fmla="*/ 1033000 h 1039258"/>
              <a:gd name="connsiteX57" fmla="*/ 1067354 w 2118815"/>
              <a:gd name="connsiteY57" fmla="*/ 1035908 h 1039258"/>
              <a:gd name="connsiteX58" fmla="*/ 955642 w 2118815"/>
              <a:gd name="connsiteY58" fmla="*/ 1036105 h 1039258"/>
              <a:gd name="connsiteX59" fmla="*/ 635169 w 2118815"/>
              <a:gd name="connsiteY59" fmla="*/ 1037614 h 1039258"/>
              <a:gd name="connsiteX60" fmla="*/ 244738 w 2118815"/>
              <a:gd name="connsiteY60" fmla="*/ 1036091 h 1039258"/>
              <a:gd name="connsiteX61" fmla="*/ 0 w 2118815"/>
              <a:gd name="connsiteY61" fmla="*/ 1035132 h 1039258"/>
              <a:gd name="connsiteX62" fmla="*/ 298371 w 2118815"/>
              <a:gd name="connsiteY62" fmla="*/ 897587 h 1039258"/>
              <a:gd name="connsiteX63" fmla="*/ 424317 w 2118815"/>
              <a:gd name="connsiteY63" fmla="*/ 841341 h 1039258"/>
              <a:gd name="connsiteX64" fmla="*/ 325780 w 2118815"/>
              <a:gd name="connsiteY64" fmla="*/ 734782 h 1039258"/>
              <a:gd name="connsiteX0" fmla="*/ 325780 w 2118815"/>
              <a:gd name="connsiteY0" fmla="*/ 734782 h 1039258"/>
              <a:gd name="connsiteX1" fmla="*/ 518048 w 2118815"/>
              <a:gd name="connsiteY1" fmla="*/ 793174 h 1039258"/>
              <a:gd name="connsiteX2" fmla="*/ 385835 w 2118815"/>
              <a:gd name="connsiteY2" fmla="*/ 617034 h 1039258"/>
              <a:gd name="connsiteX3" fmla="*/ 591240 w 2118815"/>
              <a:gd name="connsiteY3" fmla="*/ 599693 h 1039258"/>
              <a:gd name="connsiteX4" fmla="*/ 430268 w 2118815"/>
              <a:gd name="connsiteY4" fmla="*/ 473229 h 1039258"/>
              <a:gd name="connsiteX5" fmla="*/ 635169 w 2118815"/>
              <a:gd name="connsiteY5" fmla="*/ 495560 h 1039258"/>
              <a:gd name="connsiteX6" fmla="*/ 502417 w 2118815"/>
              <a:gd name="connsiteY6" fmla="*/ 340694 h 1039258"/>
              <a:gd name="connsiteX7" fmla="*/ 698943 w 2118815"/>
              <a:gd name="connsiteY7" fmla="*/ 401851 h 1039258"/>
              <a:gd name="connsiteX8" fmla="*/ 599514 w 2118815"/>
              <a:gd name="connsiteY8" fmla="*/ 224528 h 1039258"/>
              <a:gd name="connsiteX9" fmla="*/ 780114 w 2118815"/>
              <a:gd name="connsiteY9" fmla="*/ 322152 h 1039258"/>
              <a:gd name="connsiteX10" fmla="*/ 717827 w 2118815"/>
              <a:gd name="connsiteY10" fmla="*/ 129193 h 1039258"/>
              <a:gd name="connsiteX11" fmla="*/ 875555 w 2118815"/>
              <a:gd name="connsiteY11" fmla="*/ 259536 h 1039258"/>
              <a:gd name="connsiteX12" fmla="*/ 852811 w 2118815"/>
              <a:gd name="connsiteY12" fmla="*/ 58353 h 1039258"/>
              <a:gd name="connsiteX13" fmla="*/ 981612 w 2118815"/>
              <a:gd name="connsiteY13" fmla="*/ 216404 h 1039258"/>
              <a:gd name="connsiteX14" fmla="*/ 999273 w 2118815"/>
              <a:gd name="connsiteY14" fmla="*/ 14726 h 1039258"/>
              <a:gd name="connsiteX15" fmla="*/ 1094193 w 2118815"/>
              <a:gd name="connsiteY15" fmla="*/ 194418 h 1039258"/>
              <a:gd name="connsiteX16" fmla="*/ 1151590 w 2118815"/>
              <a:gd name="connsiteY16" fmla="*/ 0 h 1039258"/>
              <a:gd name="connsiteX17" fmla="*/ 1208987 w 2118815"/>
              <a:gd name="connsiteY17" fmla="*/ 194418 h 1039258"/>
              <a:gd name="connsiteX18" fmla="*/ 1303907 w 2118815"/>
              <a:gd name="connsiteY18" fmla="*/ 14726 h 1039258"/>
              <a:gd name="connsiteX19" fmla="*/ 1321568 w 2118815"/>
              <a:gd name="connsiteY19" fmla="*/ 216404 h 1039258"/>
              <a:gd name="connsiteX20" fmla="*/ 1450369 w 2118815"/>
              <a:gd name="connsiteY20" fmla="*/ 58353 h 1039258"/>
              <a:gd name="connsiteX21" fmla="*/ 1427625 w 2118815"/>
              <a:gd name="connsiteY21" fmla="*/ 259536 h 1039258"/>
              <a:gd name="connsiteX22" fmla="*/ 1585353 w 2118815"/>
              <a:gd name="connsiteY22" fmla="*/ 129193 h 1039258"/>
              <a:gd name="connsiteX23" fmla="*/ 1523066 w 2118815"/>
              <a:gd name="connsiteY23" fmla="*/ 322152 h 1039258"/>
              <a:gd name="connsiteX24" fmla="*/ 1703666 w 2118815"/>
              <a:gd name="connsiteY24" fmla="*/ 224528 h 1039258"/>
              <a:gd name="connsiteX25" fmla="*/ 1604237 w 2118815"/>
              <a:gd name="connsiteY25" fmla="*/ 401851 h 1039258"/>
              <a:gd name="connsiteX26" fmla="*/ 1800763 w 2118815"/>
              <a:gd name="connsiteY26" fmla="*/ 340694 h 1039258"/>
              <a:gd name="connsiteX27" fmla="*/ 1668011 w 2118815"/>
              <a:gd name="connsiteY27" fmla="*/ 495560 h 1039258"/>
              <a:gd name="connsiteX28" fmla="*/ 1872912 w 2118815"/>
              <a:gd name="connsiteY28" fmla="*/ 473229 h 1039258"/>
              <a:gd name="connsiteX29" fmla="*/ 1711940 w 2118815"/>
              <a:gd name="connsiteY29" fmla="*/ 599693 h 1039258"/>
              <a:gd name="connsiteX30" fmla="*/ 1898792 w 2118815"/>
              <a:gd name="connsiteY30" fmla="*/ 566676 h 1039258"/>
              <a:gd name="connsiteX31" fmla="*/ 1734332 w 2118815"/>
              <a:gd name="connsiteY31" fmla="*/ 710231 h 1039258"/>
              <a:gd name="connsiteX32" fmla="*/ 1924392 w 2118815"/>
              <a:gd name="connsiteY32" fmla="*/ 695025 h 1039258"/>
              <a:gd name="connsiteX33" fmla="*/ 1774088 w 2118815"/>
              <a:gd name="connsiteY33" fmla="*/ 825593 h 1039258"/>
              <a:gd name="connsiteX34" fmla="*/ 1917345 w 2118815"/>
              <a:gd name="connsiteY34" fmla="*/ 916140 h 1039258"/>
              <a:gd name="connsiteX35" fmla="*/ 1828559 w 2118815"/>
              <a:gd name="connsiteY35" fmla="*/ 949384 h 1039258"/>
              <a:gd name="connsiteX36" fmla="*/ 2008084 w 2118815"/>
              <a:gd name="connsiteY36" fmla="*/ 1017539 h 1039258"/>
              <a:gd name="connsiteX37" fmla="*/ 1633556 w 2118815"/>
              <a:gd name="connsiteY37" fmla="*/ 1027013 h 1039258"/>
              <a:gd name="connsiteX38" fmla="*/ 2118815 w 2118815"/>
              <a:gd name="connsiteY38" fmla="*/ 1017551 h 1039258"/>
              <a:gd name="connsiteX39" fmla="*/ 1877232 w 2118815"/>
              <a:gd name="connsiteY39" fmla="*/ 982898 h 1039258"/>
              <a:gd name="connsiteX40" fmla="*/ 2016418 w 2118815"/>
              <a:gd name="connsiteY40" fmla="*/ 1022399 h 1039258"/>
              <a:gd name="connsiteX41" fmla="*/ 1732450 w 2118815"/>
              <a:gd name="connsiteY41" fmla="*/ 1028142 h 1039258"/>
              <a:gd name="connsiteX42" fmla="*/ 1185137 w 2118815"/>
              <a:gd name="connsiteY42" fmla="*/ 1030268 h 1039258"/>
              <a:gd name="connsiteX43" fmla="*/ 1011507 w 2118815"/>
              <a:gd name="connsiteY43" fmla="*/ 1037750 h 1039258"/>
              <a:gd name="connsiteX44" fmla="*/ 1113763 w 2118815"/>
              <a:gd name="connsiteY44" fmla="*/ 1037498 h 1039258"/>
              <a:gd name="connsiteX45" fmla="*/ 1419634 w 2118815"/>
              <a:gd name="connsiteY45" fmla="*/ 1030524 h 1039258"/>
              <a:gd name="connsiteX46" fmla="*/ 887789 w 2118815"/>
              <a:gd name="connsiteY46" fmla="*/ 1038719 h 1039258"/>
              <a:gd name="connsiteX47" fmla="*/ 766364 w 2118815"/>
              <a:gd name="connsiteY47" fmla="*/ 1033957 h 1039258"/>
              <a:gd name="connsiteX48" fmla="*/ 663910 w 2118815"/>
              <a:gd name="connsiteY48" fmla="*/ 1029592 h 1039258"/>
              <a:gd name="connsiteX49" fmla="*/ 484594 w 2118815"/>
              <a:gd name="connsiteY49" fmla="*/ 1039258 h 1039258"/>
              <a:gd name="connsiteX50" fmla="*/ 1622125 w 2118815"/>
              <a:gd name="connsiteY50" fmla="*/ 1030768 h 1039258"/>
              <a:gd name="connsiteX51" fmla="*/ 1577960 w 2118815"/>
              <a:gd name="connsiteY51" fmla="*/ 1025222 h 1039258"/>
              <a:gd name="connsiteX52" fmla="*/ 1523371 w 2118815"/>
              <a:gd name="connsiteY52" fmla="*/ 1029548 h 1039258"/>
              <a:gd name="connsiteX53" fmla="*/ 1477204 w 2118815"/>
              <a:gd name="connsiteY53" fmla="*/ 1032449 h 1039258"/>
              <a:gd name="connsiteX54" fmla="*/ 1388387 w 2118815"/>
              <a:gd name="connsiteY54" fmla="*/ 1030269 h 1039258"/>
              <a:gd name="connsiteX55" fmla="*/ 1352608 w 2118815"/>
              <a:gd name="connsiteY55" fmla="*/ 1033443 h 1039258"/>
              <a:gd name="connsiteX56" fmla="*/ 1280676 w 2118815"/>
              <a:gd name="connsiteY56" fmla="*/ 1033000 h 1039258"/>
              <a:gd name="connsiteX57" fmla="*/ 1067354 w 2118815"/>
              <a:gd name="connsiteY57" fmla="*/ 1035908 h 1039258"/>
              <a:gd name="connsiteX58" fmla="*/ 955642 w 2118815"/>
              <a:gd name="connsiteY58" fmla="*/ 1036105 h 1039258"/>
              <a:gd name="connsiteX59" fmla="*/ 635169 w 2118815"/>
              <a:gd name="connsiteY59" fmla="*/ 1037614 h 1039258"/>
              <a:gd name="connsiteX60" fmla="*/ 244738 w 2118815"/>
              <a:gd name="connsiteY60" fmla="*/ 1036091 h 1039258"/>
              <a:gd name="connsiteX61" fmla="*/ 0 w 2118815"/>
              <a:gd name="connsiteY61" fmla="*/ 1035132 h 1039258"/>
              <a:gd name="connsiteX62" fmla="*/ 298371 w 2118815"/>
              <a:gd name="connsiteY62" fmla="*/ 897587 h 1039258"/>
              <a:gd name="connsiteX63" fmla="*/ 424317 w 2118815"/>
              <a:gd name="connsiteY63" fmla="*/ 841341 h 1039258"/>
              <a:gd name="connsiteX64" fmla="*/ 325780 w 2118815"/>
              <a:gd name="connsiteY64" fmla="*/ 734782 h 1039258"/>
              <a:gd name="connsiteX0" fmla="*/ 325780 w 2118815"/>
              <a:gd name="connsiteY0" fmla="*/ 734782 h 1039258"/>
              <a:gd name="connsiteX1" fmla="*/ 518048 w 2118815"/>
              <a:gd name="connsiteY1" fmla="*/ 793174 h 1039258"/>
              <a:gd name="connsiteX2" fmla="*/ 385835 w 2118815"/>
              <a:gd name="connsiteY2" fmla="*/ 617034 h 1039258"/>
              <a:gd name="connsiteX3" fmla="*/ 562665 w 2118815"/>
              <a:gd name="connsiteY3" fmla="*/ 660809 h 1039258"/>
              <a:gd name="connsiteX4" fmla="*/ 430268 w 2118815"/>
              <a:gd name="connsiteY4" fmla="*/ 473229 h 1039258"/>
              <a:gd name="connsiteX5" fmla="*/ 635169 w 2118815"/>
              <a:gd name="connsiteY5" fmla="*/ 495560 h 1039258"/>
              <a:gd name="connsiteX6" fmla="*/ 502417 w 2118815"/>
              <a:gd name="connsiteY6" fmla="*/ 340694 h 1039258"/>
              <a:gd name="connsiteX7" fmla="*/ 698943 w 2118815"/>
              <a:gd name="connsiteY7" fmla="*/ 401851 h 1039258"/>
              <a:gd name="connsiteX8" fmla="*/ 599514 w 2118815"/>
              <a:gd name="connsiteY8" fmla="*/ 224528 h 1039258"/>
              <a:gd name="connsiteX9" fmla="*/ 780114 w 2118815"/>
              <a:gd name="connsiteY9" fmla="*/ 322152 h 1039258"/>
              <a:gd name="connsiteX10" fmla="*/ 717827 w 2118815"/>
              <a:gd name="connsiteY10" fmla="*/ 129193 h 1039258"/>
              <a:gd name="connsiteX11" fmla="*/ 875555 w 2118815"/>
              <a:gd name="connsiteY11" fmla="*/ 259536 h 1039258"/>
              <a:gd name="connsiteX12" fmla="*/ 852811 w 2118815"/>
              <a:gd name="connsiteY12" fmla="*/ 58353 h 1039258"/>
              <a:gd name="connsiteX13" fmla="*/ 981612 w 2118815"/>
              <a:gd name="connsiteY13" fmla="*/ 216404 h 1039258"/>
              <a:gd name="connsiteX14" fmla="*/ 999273 w 2118815"/>
              <a:gd name="connsiteY14" fmla="*/ 14726 h 1039258"/>
              <a:gd name="connsiteX15" fmla="*/ 1094193 w 2118815"/>
              <a:gd name="connsiteY15" fmla="*/ 194418 h 1039258"/>
              <a:gd name="connsiteX16" fmla="*/ 1151590 w 2118815"/>
              <a:gd name="connsiteY16" fmla="*/ 0 h 1039258"/>
              <a:gd name="connsiteX17" fmla="*/ 1208987 w 2118815"/>
              <a:gd name="connsiteY17" fmla="*/ 194418 h 1039258"/>
              <a:gd name="connsiteX18" fmla="*/ 1303907 w 2118815"/>
              <a:gd name="connsiteY18" fmla="*/ 14726 h 1039258"/>
              <a:gd name="connsiteX19" fmla="*/ 1321568 w 2118815"/>
              <a:gd name="connsiteY19" fmla="*/ 216404 h 1039258"/>
              <a:gd name="connsiteX20" fmla="*/ 1450369 w 2118815"/>
              <a:gd name="connsiteY20" fmla="*/ 58353 h 1039258"/>
              <a:gd name="connsiteX21" fmla="*/ 1427625 w 2118815"/>
              <a:gd name="connsiteY21" fmla="*/ 259536 h 1039258"/>
              <a:gd name="connsiteX22" fmla="*/ 1585353 w 2118815"/>
              <a:gd name="connsiteY22" fmla="*/ 129193 h 1039258"/>
              <a:gd name="connsiteX23" fmla="*/ 1523066 w 2118815"/>
              <a:gd name="connsiteY23" fmla="*/ 322152 h 1039258"/>
              <a:gd name="connsiteX24" fmla="*/ 1703666 w 2118815"/>
              <a:gd name="connsiteY24" fmla="*/ 224528 h 1039258"/>
              <a:gd name="connsiteX25" fmla="*/ 1604237 w 2118815"/>
              <a:gd name="connsiteY25" fmla="*/ 401851 h 1039258"/>
              <a:gd name="connsiteX26" fmla="*/ 1800763 w 2118815"/>
              <a:gd name="connsiteY26" fmla="*/ 340694 h 1039258"/>
              <a:gd name="connsiteX27" fmla="*/ 1668011 w 2118815"/>
              <a:gd name="connsiteY27" fmla="*/ 495560 h 1039258"/>
              <a:gd name="connsiteX28" fmla="*/ 1872912 w 2118815"/>
              <a:gd name="connsiteY28" fmla="*/ 473229 h 1039258"/>
              <a:gd name="connsiteX29" fmla="*/ 1711940 w 2118815"/>
              <a:gd name="connsiteY29" fmla="*/ 599693 h 1039258"/>
              <a:gd name="connsiteX30" fmla="*/ 1898792 w 2118815"/>
              <a:gd name="connsiteY30" fmla="*/ 566676 h 1039258"/>
              <a:gd name="connsiteX31" fmla="*/ 1734332 w 2118815"/>
              <a:gd name="connsiteY31" fmla="*/ 710231 h 1039258"/>
              <a:gd name="connsiteX32" fmla="*/ 1924392 w 2118815"/>
              <a:gd name="connsiteY32" fmla="*/ 695025 h 1039258"/>
              <a:gd name="connsiteX33" fmla="*/ 1774088 w 2118815"/>
              <a:gd name="connsiteY33" fmla="*/ 825593 h 1039258"/>
              <a:gd name="connsiteX34" fmla="*/ 1917345 w 2118815"/>
              <a:gd name="connsiteY34" fmla="*/ 916140 h 1039258"/>
              <a:gd name="connsiteX35" fmla="*/ 1828559 w 2118815"/>
              <a:gd name="connsiteY35" fmla="*/ 949384 h 1039258"/>
              <a:gd name="connsiteX36" fmla="*/ 2008084 w 2118815"/>
              <a:gd name="connsiteY36" fmla="*/ 1017539 h 1039258"/>
              <a:gd name="connsiteX37" fmla="*/ 1633556 w 2118815"/>
              <a:gd name="connsiteY37" fmla="*/ 1027013 h 1039258"/>
              <a:gd name="connsiteX38" fmla="*/ 2118815 w 2118815"/>
              <a:gd name="connsiteY38" fmla="*/ 1017551 h 1039258"/>
              <a:gd name="connsiteX39" fmla="*/ 1877232 w 2118815"/>
              <a:gd name="connsiteY39" fmla="*/ 982898 h 1039258"/>
              <a:gd name="connsiteX40" fmla="*/ 2016418 w 2118815"/>
              <a:gd name="connsiteY40" fmla="*/ 1022399 h 1039258"/>
              <a:gd name="connsiteX41" fmla="*/ 1732450 w 2118815"/>
              <a:gd name="connsiteY41" fmla="*/ 1028142 h 1039258"/>
              <a:gd name="connsiteX42" fmla="*/ 1185137 w 2118815"/>
              <a:gd name="connsiteY42" fmla="*/ 1030268 h 1039258"/>
              <a:gd name="connsiteX43" fmla="*/ 1011507 w 2118815"/>
              <a:gd name="connsiteY43" fmla="*/ 1037750 h 1039258"/>
              <a:gd name="connsiteX44" fmla="*/ 1113763 w 2118815"/>
              <a:gd name="connsiteY44" fmla="*/ 1037498 h 1039258"/>
              <a:gd name="connsiteX45" fmla="*/ 1419634 w 2118815"/>
              <a:gd name="connsiteY45" fmla="*/ 1030524 h 1039258"/>
              <a:gd name="connsiteX46" fmla="*/ 887789 w 2118815"/>
              <a:gd name="connsiteY46" fmla="*/ 1038719 h 1039258"/>
              <a:gd name="connsiteX47" fmla="*/ 766364 w 2118815"/>
              <a:gd name="connsiteY47" fmla="*/ 1033957 h 1039258"/>
              <a:gd name="connsiteX48" fmla="*/ 663910 w 2118815"/>
              <a:gd name="connsiteY48" fmla="*/ 1029592 h 1039258"/>
              <a:gd name="connsiteX49" fmla="*/ 484594 w 2118815"/>
              <a:gd name="connsiteY49" fmla="*/ 1039258 h 1039258"/>
              <a:gd name="connsiteX50" fmla="*/ 1622125 w 2118815"/>
              <a:gd name="connsiteY50" fmla="*/ 1030768 h 1039258"/>
              <a:gd name="connsiteX51" fmla="*/ 1577960 w 2118815"/>
              <a:gd name="connsiteY51" fmla="*/ 1025222 h 1039258"/>
              <a:gd name="connsiteX52" fmla="*/ 1523371 w 2118815"/>
              <a:gd name="connsiteY52" fmla="*/ 1029548 h 1039258"/>
              <a:gd name="connsiteX53" fmla="*/ 1477204 w 2118815"/>
              <a:gd name="connsiteY53" fmla="*/ 1032449 h 1039258"/>
              <a:gd name="connsiteX54" fmla="*/ 1388387 w 2118815"/>
              <a:gd name="connsiteY54" fmla="*/ 1030269 h 1039258"/>
              <a:gd name="connsiteX55" fmla="*/ 1352608 w 2118815"/>
              <a:gd name="connsiteY55" fmla="*/ 1033443 h 1039258"/>
              <a:gd name="connsiteX56" fmla="*/ 1280676 w 2118815"/>
              <a:gd name="connsiteY56" fmla="*/ 1033000 h 1039258"/>
              <a:gd name="connsiteX57" fmla="*/ 1067354 w 2118815"/>
              <a:gd name="connsiteY57" fmla="*/ 1035908 h 1039258"/>
              <a:gd name="connsiteX58" fmla="*/ 955642 w 2118815"/>
              <a:gd name="connsiteY58" fmla="*/ 1036105 h 1039258"/>
              <a:gd name="connsiteX59" fmla="*/ 635169 w 2118815"/>
              <a:gd name="connsiteY59" fmla="*/ 1037614 h 1039258"/>
              <a:gd name="connsiteX60" fmla="*/ 244738 w 2118815"/>
              <a:gd name="connsiteY60" fmla="*/ 1036091 h 1039258"/>
              <a:gd name="connsiteX61" fmla="*/ 0 w 2118815"/>
              <a:gd name="connsiteY61" fmla="*/ 1035132 h 1039258"/>
              <a:gd name="connsiteX62" fmla="*/ 298371 w 2118815"/>
              <a:gd name="connsiteY62" fmla="*/ 897587 h 1039258"/>
              <a:gd name="connsiteX63" fmla="*/ 424317 w 2118815"/>
              <a:gd name="connsiteY63" fmla="*/ 841341 h 1039258"/>
              <a:gd name="connsiteX64" fmla="*/ 325780 w 2118815"/>
              <a:gd name="connsiteY64" fmla="*/ 734782 h 1039258"/>
              <a:gd name="connsiteX0" fmla="*/ 325780 w 2118815"/>
              <a:gd name="connsiteY0" fmla="*/ 734782 h 1039258"/>
              <a:gd name="connsiteX1" fmla="*/ 518048 w 2118815"/>
              <a:gd name="connsiteY1" fmla="*/ 793174 h 1039258"/>
              <a:gd name="connsiteX2" fmla="*/ 385835 w 2118815"/>
              <a:gd name="connsiteY2" fmla="*/ 617034 h 1039258"/>
              <a:gd name="connsiteX3" fmla="*/ 527740 w 2118815"/>
              <a:gd name="connsiteY3" fmla="*/ 717559 h 1039258"/>
              <a:gd name="connsiteX4" fmla="*/ 430268 w 2118815"/>
              <a:gd name="connsiteY4" fmla="*/ 473229 h 1039258"/>
              <a:gd name="connsiteX5" fmla="*/ 635169 w 2118815"/>
              <a:gd name="connsiteY5" fmla="*/ 495560 h 1039258"/>
              <a:gd name="connsiteX6" fmla="*/ 502417 w 2118815"/>
              <a:gd name="connsiteY6" fmla="*/ 340694 h 1039258"/>
              <a:gd name="connsiteX7" fmla="*/ 698943 w 2118815"/>
              <a:gd name="connsiteY7" fmla="*/ 401851 h 1039258"/>
              <a:gd name="connsiteX8" fmla="*/ 599514 w 2118815"/>
              <a:gd name="connsiteY8" fmla="*/ 224528 h 1039258"/>
              <a:gd name="connsiteX9" fmla="*/ 780114 w 2118815"/>
              <a:gd name="connsiteY9" fmla="*/ 322152 h 1039258"/>
              <a:gd name="connsiteX10" fmla="*/ 717827 w 2118815"/>
              <a:gd name="connsiteY10" fmla="*/ 129193 h 1039258"/>
              <a:gd name="connsiteX11" fmla="*/ 875555 w 2118815"/>
              <a:gd name="connsiteY11" fmla="*/ 259536 h 1039258"/>
              <a:gd name="connsiteX12" fmla="*/ 852811 w 2118815"/>
              <a:gd name="connsiteY12" fmla="*/ 58353 h 1039258"/>
              <a:gd name="connsiteX13" fmla="*/ 981612 w 2118815"/>
              <a:gd name="connsiteY13" fmla="*/ 216404 h 1039258"/>
              <a:gd name="connsiteX14" fmla="*/ 999273 w 2118815"/>
              <a:gd name="connsiteY14" fmla="*/ 14726 h 1039258"/>
              <a:gd name="connsiteX15" fmla="*/ 1094193 w 2118815"/>
              <a:gd name="connsiteY15" fmla="*/ 194418 h 1039258"/>
              <a:gd name="connsiteX16" fmla="*/ 1151590 w 2118815"/>
              <a:gd name="connsiteY16" fmla="*/ 0 h 1039258"/>
              <a:gd name="connsiteX17" fmla="*/ 1208987 w 2118815"/>
              <a:gd name="connsiteY17" fmla="*/ 194418 h 1039258"/>
              <a:gd name="connsiteX18" fmla="*/ 1303907 w 2118815"/>
              <a:gd name="connsiteY18" fmla="*/ 14726 h 1039258"/>
              <a:gd name="connsiteX19" fmla="*/ 1321568 w 2118815"/>
              <a:gd name="connsiteY19" fmla="*/ 216404 h 1039258"/>
              <a:gd name="connsiteX20" fmla="*/ 1450369 w 2118815"/>
              <a:gd name="connsiteY20" fmla="*/ 58353 h 1039258"/>
              <a:gd name="connsiteX21" fmla="*/ 1427625 w 2118815"/>
              <a:gd name="connsiteY21" fmla="*/ 259536 h 1039258"/>
              <a:gd name="connsiteX22" fmla="*/ 1585353 w 2118815"/>
              <a:gd name="connsiteY22" fmla="*/ 129193 h 1039258"/>
              <a:gd name="connsiteX23" fmla="*/ 1523066 w 2118815"/>
              <a:gd name="connsiteY23" fmla="*/ 322152 h 1039258"/>
              <a:gd name="connsiteX24" fmla="*/ 1703666 w 2118815"/>
              <a:gd name="connsiteY24" fmla="*/ 224528 h 1039258"/>
              <a:gd name="connsiteX25" fmla="*/ 1604237 w 2118815"/>
              <a:gd name="connsiteY25" fmla="*/ 401851 h 1039258"/>
              <a:gd name="connsiteX26" fmla="*/ 1800763 w 2118815"/>
              <a:gd name="connsiteY26" fmla="*/ 340694 h 1039258"/>
              <a:gd name="connsiteX27" fmla="*/ 1668011 w 2118815"/>
              <a:gd name="connsiteY27" fmla="*/ 495560 h 1039258"/>
              <a:gd name="connsiteX28" fmla="*/ 1872912 w 2118815"/>
              <a:gd name="connsiteY28" fmla="*/ 473229 h 1039258"/>
              <a:gd name="connsiteX29" fmla="*/ 1711940 w 2118815"/>
              <a:gd name="connsiteY29" fmla="*/ 599693 h 1039258"/>
              <a:gd name="connsiteX30" fmla="*/ 1898792 w 2118815"/>
              <a:gd name="connsiteY30" fmla="*/ 566676 h 1039258"/>
              <a:gd name="connsiteX31" fmla="*/ 1734332 w 2118815"/>
              <a:gd name="connsiteY31" fmla="*/ 710231 h 1039258"/>
              <a:gd name="connsiteX32" fmla="*/ 1924392 w 2118815"/>
              <a:gd name="connsiteY32" fmla="*/ 695025 h 1039258"/>
              <a:gd name="connsiteX33" fmla="*/ 1774088 w 2118815"/>
              <a:gd name="connsiteY33" fmla="*/ 825593 h 1039258"/>
              <a:gd name="connsiteX34" fmla="*/ 1917345 w 2118815"/>
              <a:gd name="connsiteY34" fmla="*/ 916140 h 1039258"/>
              <a:gd name="connsiteX35" fmla="*/ 1828559 w 2118815"/>
              <a:gd name="connsiteY35" fmla="*/ 949384 h 1039258"/>
              <a:gd name="connsiteX36" fmla="*/ 2008084 w 2118815"/>
              <a:gd name="connsiteY36" fmla="*/ 1017539 h 1039258"/>
              <a:gd name="connsiteX37" fmla="*/ 1633556 w 2118815"/>
              <a:gd name="connsiteY37" fmla="*/ 1027013 h 1039258"/>
              <a:gd name="connsiteX38" fmla="*/ 2118815 w 2118815"/>
              <a:gd name="connsiteY38" fmla="*/ 1017551 h 1039258"/>
              <a:gd name="connsiteX39" fmla="*/ 1877232 w 2118815"/>
              <a:gd name="connsiteY39" fmla="*/ 982898 h 1039258"/>
              <a:gd name="connsiteX40" fmla="*/ 2016418 w 2118815"/>
              <a:gd name="connsiteY40" fmla="*/ 1022399 h 1039258"/>
              <a:gd name="connsiteX41" fmla="*/ 1732450 w 2118815"/>
              <a:gd name="connsiteY41" fmla="*/ 1028142 h 1039258"/>
              <a:gd name="connsiteX42" fmla="*/ 1185137 w 2118815"/>
              <a:gd name="connsiteY42" fmla="*/ 1030268 h 1039258"/>
              <a:gd name="connsiteX43" fmla="*/ 1011507 w 2118815"/>
              <a:gd name="connsiteY43" fmla="*/ 1037750 h 1039258"/>
              <a:gd name="connsiteX44" fmla="*/ 1113763 w 2118815"/>
              <a:gd name="connsiteY44" fmla="*/ 1037498 h 1039258"/>
              <a:gd name="connsiteX45" fmla="*/ 1419634 w 2118815"/>
              <a:gd name="connsiteY45" fmla="*/ 1030524 h 1039258"/>
              <a:gd name="connsiteX46" fmla="*/ 887789 w 2118815"/>
              <a:gd name="connsiteY46" fmla="*/ 1038719 h 1039258"/>
              <a:gd name="connsiteX47" fmla="*/ 766364 w 2118815"/>
              <a:gd name="connsiteY47" fmla="*/ 1033957 h 1039258"/>
              <a:gd name="connsiteX48" fmla="*/ 663910 w 2118815"/>
              <a:gd name="connsiteY48" fmla="*/ 1029592 h 1039258"/>
              <a:gd name="connsiteX49" fmla="*/ 484594 w 2118815"/>
              <a:gd name="connsiteY49" fmla="*/ 1039258 h 1039258"/>
              <a:gd name="connsiteX50" fmla="*/ 1622125 w 2118815"/>
              <a:gd name="connsiteY50" fmla="*/ 1030768 h 1039258"/>
              <a:gd name="connsiteX51" fmla="*/ 1577960 w 2118815"/>
              <a:gd name="connsiteY51" fmla="*/ 1025222 h 1039258"/>
              <a:gd name="connsiteX52" fmla="*/ 1523371 w 2118815"/>
              <a:gd name="connsiteY52" fmla="*/ 1029548 h 1039258"/>
              <a:gd name="connsiteX53" fmla="*/ 1477204 w 2118815"/>
              <a:gd name="connsiteY53" fmla="*/ 1032449 h 1039258"/>
              <a:gd name="connsiteX54" fmla="*/ 1388387 w 2118815"/>
              <a:gd name="connsiteY54" fmla="*/ 1030269 h 1039258"/>
              <a:gd name="connsiteX55" fmla="*/ 1352608 w 2118815"/>
              <a:gd name="connsiteY55" fmla="*/ 1033443 h 1039258"/>
              <a:gd name="connsiteX56" fmla="*/ 1280676 w 2118815"/>
              <a:gd name="connsiteY56" fmla="*/ 1033000 h 1039258"/>
              <a:gd name="connsiteX57" fmla="*/ 1067354 w 2118815"/>
              <a:gd name="connsiteY57" fmla="*/ 1035908 h 1039258"/>
              <a:gd name="connsiteX58" fmla="*/ 955642 w 2118815"/>
              <a:gd name="connsiteY58" fmla="*/ 1036105 h 1039258"/>
              <a:gd name="connsiteX59" fmla="*/ 635169 w 2118815"/>
              <a:gd name="connsiteY59" fmla="*/ 1037614 h 1039258"/>
              <a:gd name="connsiteX60" fmla="*/ 244738 w 2118815"/>
              <a:gd name="connsiteY60" fmla="*/ 1036091 h 1039258"/>
              <a:gd name="connsiteX61" fmla="*/ 0 w 2118815"/>
              <a:gd name="connsiteY61" fmla="*/ 1035132 h 1039258"/>
              <a:gd name="connsiteX62" fmla="*/ 298371 w 2118815"/>
              <a:gd name="connsiteY62" fmla="*/ 897587 h 1039258"/>
              <a:gd name="connsiteX63" fmla="*/ 424317 w 2118815"/>
              <a:gd name="connsiteY63" fmla="*/ 841341 h 1039258"/>
              <a:gd name="connsiteX64" fmla="*/ 325780 w 2118815"/>
              <a:gd name="connsiteY64" fmla="*/ 734782 h 1039258"/>
              <a:gd name="connsiteX0" fmla="*/ 325780 w 2118815"/>
              <a:gd name="connsiteY0" fmla="*/ 734782 h 1039258"/>
              <a:gd name="connsiteX1" fmla="*/ 518048 w 2118815"/>
              <a:gd name="connsiteY1" fmla="*/ 793174 h 1039258"/>
              <a:gd name="connsiteX2" fmla="*/ 385835 w 2118815"/>
              <a:gd name="connsiteY2" fmla="*/ 617034 h 1039258"/>
              <a:gd name="connsiteX3" fmla="*/ 527740 w 2118815"/>
              <a:gd name="connsiteY3" fmla="*/ 717559 h 1039258"/>
              <a:gd name="connsiteX4" fmla="*/ 430268 w 2118815"/>
              <a:gd name="connsiteY4" fmla="*/ 473229 h 1039258"/>
              <a:gd name="connsiteX5" fmla="*/ 593894 w 2118815"/>
              <a:gd name="connsiteY5" fmla="*/ 635254 h 1039258"/>
              <a:gd name="connsiteX6" fmla="*/ 502417 w 2118815"/>
              <a:gd name="connsiteY6" fmla="*/ 340694 h 1039258"/>
              <a:gd name="connsiteX7" fmla="*/ 698943 w 2118815"/>
              <a:gd name="connsiteY7" fmla="*/ 401851 h 1039258"/>
              <a:gd name="connsiteX8" fmla="*/ 599514 w 2118815"/>
              <a:gd name="connsiteY8" fmla="*/ 224528 h 1039258"/>
              <a:gd name="connsiteX9" fmla="*/ 780114 w 2118815"/>
              <a:gd name="connsiteY9" fmla="*/ 322152 h 1039258"/>
              <a:gd name="connsiteX10" fmla="*/ 717827 w 2118815"/>
              <a:gd name="connsiteY10" fmla="*/ 129193 h 1039258"/>
              <a:gd name="connsiteX11" fmla="*/ 875555 w 2118815"/>
              <a:gd name="connsiteY11" fmla="*/ 259536 h 1039258"/>
              <a:gd name="connsiteX12" fmla="*/ 852811 w 2118815"/>
              <a:gd name="connsiteY12" fmla="*/ 58353 h 1039258"/>
              <a:gd name="connsiteX13" fmla="*/ 981612 w 2118815"/>
              <a:gd name="connsiteY13" fmla="*/ 216404 h 1039258"/>
              <a:gd name="connsiteX14" fmla="*/ 999273 w 2118815"/>
              <a:gd name="connsiteY14" fmla="*/ 14726 h 1039258"/>
              <a:gd name="connsiteX15" fmla="*/ 1094193 w 2118815"/>
              <a:gd name="connsiteY15" fmla="*/ 194418 h 1039258"/>
              <a:gd name="connsiteX16" fmla="*/ 1151590 w 2118815"/>
              <a:gd name="connsiteY16" fmla="*/ 0 h 1039258"/>
              <a:gd name="connsiteX17" fmla="*/ 1208987 w 2118815"/>
              <a:gd name="connsiteY17" fmla="*/ 194418 h 1039258"/>
              <a:gd name="connsiteX18" fmla="*/ 1303907 w 2118815"/>
              <a:gd name="connsiteY18" fmla="*/ 14726 h 1039258"/>
              <a:gd name="connsiteX19" fmla="*/ 1321568 w 2118815"/>
              <a:gd name="connsiteY19" fmla="*/ 216404 h 1039258"/>
              <a:gd name="connsiteX20" fmla="*/ 1450369 w 2118815"/>
              <a:gd name="connsiteY20" fmla="*/ 58353 h 1039258"/>
              <a:gd name="connsiteX21" fmla="*/ 1427625 w 2118815"/>
              <a:gd name="connsiteY21" fmla="*/ 259536 h 1039258"/>
              <a:gd name="connsiteX22" fmla="*/ 1585353 w 2118815"/>
              <a:gd name="connsiteY22" fmla="*/ 129193 h 1039258"/>
              <a:gd name="connsiteX23" fmla="*/ 1523066 w 2118815"/>
              <a:gd name="connsiteY23" fmla="*/ 322152 h 1039258"/>
              <a:gd name="connsiteX24" fmla="*/ 1703666 w 2118815"/>
              <a:gd name="connsiteY24" fmla="*/ 224528 h 1039258"/>
              <a:gd name="connsiteX25" fmla="*/ 1604237 w 2118815"/>
              <a:gd name="connsiteY25" fmla="*/ 401851 h 1039258"/>
              <a:gd name="connsiteX26" fmla="*/ 1800763 w 2118815"/>
              <a:gd name="connsiteY26" fmla="*/ 340694 h 1039258"/>
              <a:gd name="connsiteX27" fmla="*/ 1668011 w 2118815"/>
              <a:gd name="connsiteY27" fmla="*/ 495560 h 1039258"/>
              <a:gd name="connsiteX28" fmla="*/ 1872912 w 2118815"/>
              <a:gd name="connsiteY28" fmla="*/ 473229 h 1039258"/>
              <a:gd name="connsiteX29" fmla="*/ 1711940 w 2118815"/>
              <a:gd name="connsiteY29" fmla="*/ 599693 h 1039258"/>
              <a:gd name="connsiteX30" fmla="*/ 1898792 w 2118815"/>
              <a:gd name="connsiteY30" fmla="*/ 566676 h 1039258"/>
              <a:gd name="connsiteX31" fmla="*/ 1734332 w 2118815"/>
              <a:gd name="connsiteY31" fmla="*/ 710231 h 1039258"/>
              <a:gd name="connsiteX32" fmla="*/ 1924392 w 2118815"/>
              <a:gd name="connsiteY32" fmla="*/ 695025 h 1039258"/>
              <a:gd name="connsiteX33" fmla="*/ 1774088 w 2118815"/>
              <a:gd name="connsiteY33" fmla="*/ 825593 h 1039258"/>
              <a:gd name="connsiteX34" fmla="*/ 1917345 w 2118815"/>
              <a:gd name="connsiteY34" fmla="*/ 916140 h 1039258"/>
              <a:gd name="connsiteX35" fmla="*/ 1828559 w 2118815"/>
              <a:gd name="connsiteY35" fmla="*/ 949384 h 1039258"/>
              <a:gd name="connsiteX36" fmla="*/ 2008084 w 2118815"/>
              <a:gd name="connsiteY36" fmla="*/ 1017539 h 1039258"/>
              <a:gd name="connsiteX37" fmla="*/ 1633556 w 2118815"/>
              <a:gd name="connsiteY37" fmla="*/ 1027013 h 1039258"/>
              <a:gd name="connsiteX38" fmla="*/ 2118815 w 2118815"/>
              <a:gd name="connsiteY38" fmla="*/ 1017551 h 1039258"/>
              <a:gd name="connsiteX39" fmla="*/ 1877232 w 2118815"/>
              <a:gd name="connsiteY39" fmla="*/ 982898 h 1039258"/>
              <a:gd name="connsiteX40" fmla="*/ 2016418 w 2118815"/>
              <a:gd name="connsiteY40" fmla="*/ 1022399 h 1039258"/>
              <a:gd name="connsiteX41" fmla="*/ 1732450 w 2118815"/>
              <a:gd name="connsiteY41" fmla="*/ 1028142 h 1039258"/>
              <a:gd name="connsiteX42" fmla="*/ 1185137 w 2118815"/>
              <a:gd name="connsiteY42" fmla="*/ 1030268 h 1039258"/>
              <a:gd name="connsiteX43" fmla="*/ 1011507 w 2118815"/>
              <a:gd name="connsiteY43" fmla="*/ 1037750 h 1039258"/>
              <a:gd name="connsiteX44" fmla="*/ 1113763 w 2118815"/>
              <a:gd name="connsiteY44" fmla="*/ 1037498 h 1039258"/>
              <a:gd name="connsiteX45" fmla="*/ 1419634 w 2118815"/>
              <a:gd name="connsiteY45" fmla="*/ 1030524 h 1039258"/>
              <a:gd name="connsiteX46" fmla="*/ 887789 w 2118815"/>
              <a:gd name="connsiteY46" fmla="*/ 1038719 h 1039258"/>
              <a:gd name="connsiteX47" fmla="*/ 766364 w 2118815"/>
              <a:gd name="connsiteY47" fmla="*/ 1033957 h 1039258"/>
              <a:gd name="connsiteX48" fmla="*/ 663910 w 2118815"/>
              <a:gd name="connsiteY48" fmla="*/ 1029592 h 1039258"/>
              <a:gd name="connsiteX49" fmla="*/ 484594 w 2118815"/>
              <a:gd name="connsiteY49" fmla="*/ 1039258 h 1039258"/>
              <a:gd name="connsiteX50" fmla="*/ 1622125 w 2118815"/>
              <a:gd name="connsiteY50" fmla="*/ 1030768 h 1039258"/>
              <a:gd name="connsiteX51" fmla="*/ 1577960 w 2118815"/>
              <a:gd name="connsiteY51" fmla="*/ 1025222 h 1039258"/>
              <a:gd name="connsiteX52" fmla="*/ 1523371 w 2118815"/>
              <a:gd name="connsiteY52" fmla="*/ 1029548 h 1039258"/>
              <a:gd name="connsiteX53" fmla="*/ 1477204 w 2118815"/>
              <a:gd name="connsiteY53" fmla="*/ 1032449 h 1039258"/>
              <a:gd name="connsiteX54" fmla="*/ 1388387 w 2118815"/>
              <a:gd name="connsiteY54" fmla="*/ 1030269 h 1039258"/>
              <a:gd name="connsiteX55" fmla="*/ 1352608 w 2118815"/>
              <a:gd name="connsiteY55" fmla="*/ 1033443 h 1039258"/>
              <a:gd name="connsiteX56" fmla="*/ 1280676 w 2118815"/>
              <a:gd name="connsiteY56" fmla="*/ 1033000 h 1039258"/>
              <a:gd name="connsiteX57" fmla="*/ 1067354 w 2118815"/>
              <a:gd name="connsiteY57" fmla="*/ 1035908 h 1039258"/>
              <a:gd name="connsiteX58" fmla="*/ 955642 w 2118815"/>
              <a:gd name="connsiteY58" fmla="*/ 1036105 h 1039258"/>
              <a:gd name="connsiteX59" fmla="*/ 635169 w 2118815"/>
              <a:gd name="connsiteY59" fmla="*/ 1037614 h 1039258"/>
              <a:gd name="connsiteX60" fmla="*/ 244738 w 2118815"/>
              <a:gd name="connsiteY60" fmla="*/ 1036091 h 1039258"/>
              <a:gd name="connsiteX61" fmla="*/ 0 w 2118815"/>
              <a:gd name="connsiteY61" fmla="*/ 1035132 h 1039258"/>
              <a:gd name="connsiteX62" fmla="*/ 298371 w 2118815"/>
              <a:gd name="connsiteY62" fmla="*/ 897587 h 1039258"/>
              <a:gd name="connsiteX63" fmla="*/ 424317 w 2118815"/>
              <a:gd name="connsiteY63" fmla="*/ 841341 h 1039258"/>
              <a:gd name="connsiteX64" fmla="*/ 325780 w 2118815"/>
              <a:gd name="connsiteY64" fmla="*/ 734782 h 1039258"/>
              <a:gd name="connsiteX0" fmla="*/ 325780 w 2118815"/>
              <a:gd name="connsiteY0" fmla="*/ 734782 h 1039258"/>
              <a:gd name="connsiteX1" fmla="*/ 518048 w 2118815"/>
              <a:gd name="connsiteY1" fmla="*/ 793174 h 1039258"/>
              <a:gd name="connsiteX2" fmla="*/ 385835 w 2118815"/>
              <a:gd name="connsiteY2" fmla="*/ 617034 h 1039258"/>
              <a:gd name="connsiteX3" fmla="*/ 527740 w 2118815"/>
              <a:gd name="connsiteY3" fmla="*/ 717559 h 1039258"/>
              <a:gd name="connsiteX4" fmla="*/ 430268 w 2118815"/>
              <a:gd name="connsiteY4" fmla="*/ 473229 h 1039258"/>
              <a:gd name="connsiteX5" fmla="*/ 593894 w 2118815"/>
              <a:gd name="connsiteY5" fmla="*/ 635254 h 1039258"/>
              <a:gd name="connsiteX6" fmla="*/ 502417 w 2118815"/>
              <a:gd name="connsiteY6" fmla="*/ 340694 h 1039258"/>
              <a:gd name="connsiteX7" fmla="*/ 651318 w 2118815"/>
              <a:gd name="connsiteY7" fmla="*/ 502256 h 1039258"/>
              <a:gd name="connsiteX8" fmla="*/ 599514 w 2118815"/>
              <a:gd name="connsiteY8" fmla="*/ 224528 h 1039258"/>
              <a:gd name="connsiteX9" fmla="*/ 780114 w 2118815"/>
              <a:gd name="connsiteY9" fmla="*/ 322152 h 1039258"/>
              <a:gd name="connsiteX10" fmla="*/ 717827 w 2118815"/>
              <a:gd name="connsiteY10" fmla="*/ 129193 h 1039258"/>
              <a:gd name="connsiteX11" fmla="*/ 875555 w 2118815"/>
              <a:gd name="connsiteY11" fmla="*/ 259536 h 1039258"/>
              <a:gd name="connsiteX12" fmla="*/ 852811 w 2118815"/>
              <a:gd name="connsiteY12" fmla="*/ 58353 h 1039258"/>
              <a:gd name="connsiteX13" fmla="*/ 981612 w 2118815"/>
              <a:gd name="connsiteY13" fmla="*/ 216404 h 1039258"/>
              <a:gd name="connsiteX14" fmla="*/ 999273 w 2118815"/>
              <a:gd name="connsiteY14" fmla="*/ 14726 h 1039258"/>
              <a:gd name="connsiteX15" fmla="*/ 1094193 w 2118815"/>
              <a:gd name="connsiteY15" fmla="*/ 194418 h 1039258"/>
              <a:gd name="connsiteX16" fmla="*/ 1151590 w 2118815"/>
              <a:gd name="connsiteY16" fmla="*/ 0 h 1039258"/>
              <a:gd name="connsiteX17" fmla="*/ 1208987 w 2118815"/>
              <a:gd name="connsiteY17" fmla="*/ 194418 h 1039258"/>
              <a:gd name="connsiteX18" fmla="*/ 1303907 w 2118815"/>
              <a:gd name="connsiteY18" fmla="*/ 14726 h 1039258"/>
              <a:gd name="connsiteX19" fmla="*/ 1321568 w 2118815"/>
              <a:gd name="connsiteY19" fmla="*/ 216404 h 1039258"/>
              <a:gd name="connsiteX20" fmla="*/ 1450369 w 2118815"/>
              <a:gd name="connsiteY20" fmla="*/ 58353 h 1039258"/>
              <a:gd name="connsiteX21" fmla="*/ 1427625 w 2118815"/>
              <a:gd name="connsiteY21" fmla="*/ 259536 h 1039258"/>
              <a:gd name="connsiteX22" fmla="*/ 1585353 w 2118815"/>
              <a:gd name="connsiteY22" fmla="*/ 129193 h 1039258"/>
              <a:gd name="connsiteX23" fmla="*/ 1523066 w 2118815"/>
              <a:gd name="connsiteY23" fmla="*/ 322152 h 1039258"/>
              <a:gd name="connsiteX24" fmla="*/ 1703666 w 2118815"/>
              <a:gd name="connsiteY24" fmla="*/ 224528 h 1039258"/>
              <a:gd name="connsiteX25" fmla="*/ 1604237 w 2118815"/>
              <a:gd name="connsiteY25" fmla="*/ 401851 h 1039258"/>
              <a:gd name="connsiteX26" fmla="*/ 1800763 w 2118815"/>
              <a:gd name="connsiteY26" fmla="*/ 340694 h 1039258"/>
              <a:gd name="connsiteX27" fmla="*/ 1668011 w 2118815"/>
              <a:gd name="connsiteY27" fmla="*/ 495560 h 1039258"/>
              <a:gd name="connsiteX28" fmla="*/ 1872912 w 2118815"/>
              <a:gd name="connsiteY28" fmla="*/ 473229 h 1039258"/>
              <a:gd name="connsiteX29" fmla="*/ 1711940 w 2118815"/>
              <a:gd name="connsiteY29" fmla="*/ 599693 h 1039258"/>
              <a:gd name="connsiteX30" fmla="*/ 1898792 w 2118815"/>
              <a:gd name="connsiteY30" fmla="*/ 566676 h 1039258"/>
              <a:gd name="connsiteX31" fmla="*/ 1734332 w 2118815"/>
              <a:gd name="connsiteY31" fmla="*/ 710231 h 1039258"/>
              <a:gd name="connsiteX32" fmla="*/ 1924392 w 2118815"/>
              <a:gd name="connsiteY32" fmla="*/ 695025 h 1039258"/>
              <a:gd name="connsiteX33" fmla="*/ 1774088 w 2118815"/>
              <a:gd name="connsiteY33" fmla="*/ 825593 h 1039258"/>
              <a:gd name="connsiteX34" fmla="*/ 1917345 w 2118815"/>
              <a:gd name="connsiteY34" fmla="*/ 916140 h 1039258"/>
              <a:gd name="connsiteX35" fmla="*/ 1828559 w 2118815"/>
              <a:gd name="connsiteY35" fmla="*/ 949384 h 1039258"/>
              <a:gd name="connsiteX36" fmla="*/ 2008084 w 2118815"/>
              <a:gd name="connsiteY36" fmla="*/ 1017539 h 1039258"/>
              <a:gd name="connsiteX37" fmla="*/ 1633556 w 2118815"/>
              <a:gd name="connsiteY37" fmla="*/ 1027013 h 1039258"/>
              <a:gd name="connsiteX38" fmla="*/ 2118815 w 2118815"/>
              <a:gd name="connsiteY38" fmla="*/ 1017551 h 1039258"/>
              <a:gd name="connsiteX39" fmla="*/ 1877232 w 2118815"/>
              <a:gd name="connsiteY39" fmla="*/ 982898 h 1039258"/>
              <a:gd name="connsiteX40" fmla="*/ 2016418 w 2118815"/>
              <a:gd name="connsiteY40" fmla="*/ 1022399 h 1039258"/>
              <a:gd name="connsiteX41" fmla="*/ 1732450 w 2118815"/>
              <a:gd name="connsiteY41" fmla="*/ 1028142 h 1039258"/>
              <a:gd name="connsiteX42" fmla="*/ 1185137 w 2118815"/>
              <a:gd name="connsiteY42" fmla="*/ 1030268 h 1039258"/>
              <a:gd name="connsiteX43" fmla="*/ 1011507 w 2118815"/>
              <a:gd name="connsiteY43" fmla="*/ 1037750 h 1039258"/>
              <a:gd name="connsiteX44" fmla="*/ 1113763 w 2118815"/>
              <a:gd name="connsiteY44" fmla="*/ 1037498 h 1039258"/>
              <a:gd name="connsiteX45" fmla="*/ 1419634 w 2118815"/>
              <a:gd name="connsiteY45" fmla="*/ 1030524 h 1039258"/>
              <a:gd name="connsiteX46" fmla="*/ 887789 w 2118815"/>
              <a:gd name="connsiteY46" fmla="*/ 1038719 h 1039258"/>
              <a:gd name="connsiteX47" fmla="*/ 766364 w 2118815"/>
              <a:gd name="connsiteY47" fmla="*/ 1033957 h 1039258"/>
              <a:gd name="connsiteX48" fmla="*/ 663910 w 2118815"/>
              <a:gd name="connsiteY48" fmla="*/ 1029592 h 1039258"/>
              <a:gd name="connsiteX49" fmla="*/ 484594 w 2118815"/>
              <a:gd name="connsiteY49" fmla="*/ 1039258 h 1039258"/>
              <a:gd name="connsiteX50" fmla="*/ 1622125 w 2118815"/>
              <a:gd name="connsiteY50" fmla="*/ 1030768 h 1039258"/>
              <a:gd name="connsiteX51" fmla="*/ 1577960 w 2118815"/>
              <a:gd name="connsiteY51" fmla="*/ 1025222 h 1039258"/>
              <a:gd name="connsiteX52" fmla="*/ 1523371 w 2118815"/>
              <a:gd name="connsiteY52" fmla="*/ 1029548 h 1039258"/>
              <a:gd name="connsiteX53" fmla="*/ 1477204 w 2118815"/>
              <a:gd name="connsiteY53" fmla="*/ 1032449 h 1039258"/>
              <a:gd name="connsiteX54" fmla="*/ 1388387 w 2118815"/>
              <a:gd name="connsiteY54" fmla="*/ 1030269 h 1039258"/>
              <a:gd name="connsiteX55" fmla="*/ 1352608 w 2118815"/>
              <a:gd name="connsiteY55" fmla="*/ 1033443 h 1039258"/>
              <a:gd name="connsiteX56" fmla="*/ 1280676 w 2118815"/>
              <a:gd name="connsiteY56" fmla="*/ 1033000 h 1039258"/>
              <a:gd name="connsiteX57" fmla="*/ 1067354 w 2118815"/>
              <a:gd name="connsiteY57" fmla="*/ 1035908 h 1039258"/>
              <a:gd name="connsiteX58" fmla="*/ 955642 w 2118815"/>
              <a:gd name="connsiteY58" fmla="*/ 1036105 h 1039258"/>
              <a:gd name="connsiteX59" fmla="*/ 635169 w 2118815"/>
              <a:gd name="connsiteY59" fmla="*/ 1037614 h 1039258"/>
              <a:gd name="connsiteX60" fmla="*/ 244738 w 2118815"/>
              <a:gd name="connsiteY60" fmla="*/ 1036091 h 1039258"/>
              <a:gd name="connsiteX61" fmla="*/ 0 w 2118815"/>
              <a:gd name="connsiteY61" fmla="*/ 1035132 h 1039258"/>
              <a:gd name="connsiteX62" fmla="*/ 298371 w 2118815"/>
              <a:gd name="connsiteY62" fmla="*/ 897587 h 1039258"/>
              <a:gd name="connsiteX63" fmla="*/ 424317 w 2118815"/>
              <a:gd name="connsiteY63" fmla="*/ 841341 h 1039258"/>
              <a:gd name="connsiteX64" fmla="*/ 325780 w 2118815"/>
              <a:gd name="connsiteY64" fmla="*/ 734782 h 1039258"/>
              <a:gd name="connsiteX0" fmla="*/ 325780 w 2118815"/>
              <a:gd name="connsiteY0" fmla="*/ 734782 h 1039258"/>
              <a:gd name="connsiteX1" fmla="*/ 518048 w 2118815"/>
              <a:gd name="connsiteY1" fmla="*/ 793174 h 1039258"/>
              <a:gd name="connsiteX2" fmla="*/ 385835 w 2118815"/>
              <a:gd name="connsiteY2" fmla="*/ 617034 h 1039258"/>
              <a:gd name="connsiteX3" fmla="*/ 527740 w 2118815"/>
              <a:gd name="connsiteY3" fmla="*/ 717559 h 1039258"/>
              <a:gd name="connsiteX4" fmla="*/ 430268 w 2118815"/>
              <a:gd name="connsiteY4" fmla="*/ 473229 h 1039258"/>
              <a:gd name="connsiteX5" fmla="*/ 593894 w 2118815"/>
              <a:gd name="connsiteY5" fmla="*/ 635254 h 1039258"/>
              <a:gd name="connsiteX6" fmla="*/ 502417 w 2118815"/>
              <a:gd name="connsiteY6" fmla="*/ 340694 h 1039258"/>
              <a:gd name="connsiteX7" fmla="*/ 651318 w 2118815"/>
              <a:gd name="connsiteY7" fmla="*/ 502256 h 1039258"/>
              <a:gd name="connsiteX8" fmla="*/ 599514 w 2118815"/>
              <a:gd name="connsiteY8" fmla="*/ 224528 h 1039258"/>
              <a:gd name="connsiteX9" fmla="*/ 732489 w 2118815"/>
              <a:gd name="connsiteY9" fmla="*/ 374538 h 1039258"/>
              <a:gd name="connsiteX10" fmla="*/ 717827 w 2118815"/>
              <a:gd name="connsiteY10" fmla="*/ 129193 h 1039258"/>
              <a:gd name="connsiteX11" fmla="*/ 875555 w 2118815"/>
              <a:gd name="connsiteY11" fmla="*/ 259536 h 1039258"/>
              <a:gd name="connsiteX12" fmla="*/ 852811 w 2118815"/>
              <a:gd name="connsiteY12" fmla="*/ 58353 h 1039258"/>
              <a:gd name="connsiteX13" fmla="*/ 981612 w 2118815"/>
              <a:gd name="connsiteY13" fmla="*/ 216404 h 1039258"/>
              <a:gd name="connsiteX14" fmla="*/ 999273 w 2118815"/>
              <a:gd name="connsiteY14" fmla="*/ 14726 h 1039258"/>
              <a:gd name="connsiteX15" fmla="*/ 1094193 w 2118815"/>
              <a:gd name="connsiteY15" fmla="*/ 194418 h 1039258"/>
              <a:gd name="connsiteX16" fmla="*/ 1151590 w 2118815"/>
              <a:gd name="connsiteY16" fmla="*/ 0 h 1039258"/>
              <a:gd name="connsiteX17" fmla="*/ 1208987 w 2118815"/>
              <a:gd name="connsiteY17" fmla="*/ 194418 h 1039258"/>
              <a:gd name="connsiteX18" fmla="*/ 1303907 w 2118815"/>
              <a:gd name="connsiteY18" fmla="*/ 14726 h 1039258"/>
              <a:gd name="connsiteX19" fmla="*/ 1321568 w 2118815"/>
              <a:gd name="connsiteY19" fmla="*/ 216404 h 1039258"/>
              <a:gd name="connsiteX20" fmla="*/ 1450369 w 2118815"/>
              <a:gd name="connsiteY20" fmla="*/ 58353 h 1039258"/>
              <a:gd name="connsiteX21" fmla="*/ 1427625 w 2118815"/>
              <a:gd name="connsiteY21" fmla="*/ 259536 h 1039258"/>
              <a:gd name="connsiteX22" fmla="*/ 1585353 w 2118815"/>
              <a:gd name="connsiteY22" fmla="*/ 129193 h 1039258"/>
              <a:gd name="connsiteX23" fmla="*/ 1523066 w 2118815"/>
              <a:gd name="connsiteY23" fmla="*/ 322152 h 1039258"/>
              <a:gd name="connsiteX24" fmla="*/ 1703666 w 2118815"/>
              <a:gd name="connsiteY24" fmla="*/ 224528 h 1039258"/>
              <a:gd name="connsiteX25" fmla="*/ 1604237 w 2118815"/>
              <a:gd name="connsiteY25" fmla="*/ 401851 h 1039258"/>
              <a:gd name="connsiteX26" fmla="*/ 1800763 w 2118815"/>
              <a:gd name="connsiteY26" fmla="*/ 340694 h 1039258"/>
              <a:gd name="connsiteX27" fmla="*/ 1668011 w 2118815"/>
              <a:gd name="connsiteY27" fmla="*/ 495560 h 1039258"/>
              <a:gd name="connsiteX28" fmla="*/ 1872912 w 2118815"/>
              <a:gd name="connsiteY28" fmla="*/ 473229 h 1039258"/>
              <a:gd name="connsiteX29" fmla="*/ 1711940 w 2118815"/>
              <a:gd name="connsiteY29" fmla="*/ 599693 h 1039258"/>
              <a:gd name="connsiteX30" fmla="*/ 1898792 w 2118815"/>
              <a:gd name="connsiteY30" fmla="*/ 566676 h 1039258"/>
              <a:gd name="connsiteX31" fmla="*/ 1734332 w 2118815"/>
              <a:gd name="connsiteY31" fmla="*/ 710231 h 1039258"/>
              <a:gd name="connsiteX32" fmla="*/ 1924392 w 2118815"/>
              <a:gd name="connsiteY32" fmla="*/ 695025 h 1039258"/>
              <a:gd name="connsiteX33" fmla="*/ 1774088 w 2118815"/>
              <a:gd name="connsiteY33" fmla="*/ 825593 h 1039258"/>
              <a:gd name="connsiteX34" fmla="*/ 1917345 w 2118815"/>
              <a:gd name="connsiteY34" fmla="*/ 916140 h 1039258"/>
              <a:gd name="connsiteX35" fmla="*/ 1828559 w 2118815"/>
              <a:gd name="connsiteY35" fmla="*/ 949384 h 1039258"/>
              <a:gd name="connsiteX36" fmla="*/ 2008084 w 2118815"/>
              <a:gd name="connsiteY36" fmla="*/ 1017539 h 1039258"/>
              <a:gd name="connsiteX37" fmla="*/ 1633556 w 2118815"/>
              <a:gd name="connsiteY37" fmla="*/ 1027013 h 1039258"/>
              <a:gd name="connsiteX38" fmla="*/ 2118815 w 2118815"/>
              <a:gd name="connsiteY38" fmla="*/ 1017551 h 1039258"/>
              <a:gd name="connsiteX39" fmla="*/ 1877232 w 2118815"/>
              <a:gd name="connsiteY39" fmla="*/ 982898 h 1039258"/>
              <a:gd name="connsiteX40" fmla="*/ 2016418 w 2118815"/>
              <a:gd name="connsiteY40" fmla="*/ 1022399 h 1039258"/>
              <a:gd name="connsiteX41" fmla="*/ 1732450 w 2118815"/>
              <a:gd name="connsiteY41" fmla="*/ 1028142 h 1039258"/>
              <a:gd name="connsiteX42" fmla="*/ 1185137 w 2118815"/>
              <a:gd name="connsiteY42" fmla="*/ 1030268 h 1039258"/>
              <a:gd name="connsiteX43" fmla="*/ 1011507 w 2118815"/>
              <a:gd name="connsiteY43" fmla="*/ 1037750 h 1039258"/>
              <a:gd name="connsiteX44" fmla="*/ 1113763 w 2118815"/>
              <a:gd name="connsiteY44" fmla="*/ 1037498 h 1039258"/>
              <a:gd name="connsiteX45" fmla="*/ 1419634 w 2118815"/>
              <a:gd name="connsiteY45" fmla="*/ 1030524 h 1039258"/>
              <a:gd name="connsiteX46" fmla="*/ 887789 w 2118815"/>
              <a:gd name="connsiteY46" fmla="*/ 1038719 h 1039258"/>
              <a:gd name="connsiteX47" fmla="*/ 766364 w 2118815"/>
              <a:gd name="connsiteY47" fmla="*/ 1033957 h 1039258"/>
              <a:gd name="connsiteX48" fmla="*/ 663910 w 2118815"/>
              <a:gd name="connsiteY48" fmla="*/ 1029592 h 1039258"/>
              <a:gd name="connsiteX49" fmla="*/ 484594 w 2118815"/>
              <a:gd name="connsiteY49" fmla="*/ 1039258 h 1039258"/>
              <a:gd name="connsiteX50" fmla="*/ 1622125 w 2118815"/>
              <a:gd name="connsiteY50" fmla="*/ 1030768 h 1039258"/>
              <a:gd name="connsiteX51" fmla="*/ 1577960 w 2118815"/>
              <a:gd name="connsiteY51" fmla="*/ 1025222 h 1039258"/>
              <a:gd name="connsiteX52" fmla="*/ 1523371 w 2118815"/>
              <a:gd name="connsiteY52" fmla="*/ 1029548 h 1039258"/>
              <a:gd name="connsiteX53" fmla="*/ 1477204 w 2118815"/>
              <a:gd name="connsiteY53" fmla="*/ 1032449 h 1039258"/>
              <a:gd name="connsiteX54" fmla="*/ 1388387 w 2118815"/>
              <a:gd name="connsiteY54" fmla="*/ 1030269 h 1039258"/>
              <a:gd name="connsiteX55" fmla="*/ 1352608 w 2118815"/>
              <a:gd name="connsiteY55" fmla="*/ 1033443 h 1039258"/>
              <a:gd name="connsiteX56" fmla="*/ 1280676 w 2118815"/>
              <a:gd name="connsiteY56" fmla="*/ 1033000 h 1039258"/>
              <a:gd name="connsiteX57" fmla="*/ 1067354 w 2118815"/>
              <a:gd name="connsiteY57" fmla="*/ 1035908 h 1039258"/>
              <a:gd name="connsiteX58" fmla="*/ 955642 w 2118815"/>
              <a:gd name="connsiteY58" fmla="*/ 1036105 h 1039258"/>
              <a:gd name="connsiteX59" fmla="*/ 635169 w 2118815"/>
              <a:gd name="connsiteY59" fmla="*/ 1037614 h 1039258"/>
              <a:gd name="connsiteX60" fmla="*/ 244738 w 2118815"/>
              <a:gd name="connsiteY60" fmla="*/ 1036091 h 1039258"/>
              <a:gd name="connsiteX61" fmla="*/ 0 w 2118815"/>
              <a:gd name="connsiteY61" fmla="*/ 1035132 h 1039258"/>
              <a:gd name="connsiteX62" fmla="*/ 298371 w 2118815"/>
              <a:gd name="connsiteY62" fmla="*/ 897587 h 1039258"/>
              <a:gd name="connsiteX63" fmla="*/ 424317 w 2118815"/>
              <a:gd name="connsiteY63" fmla="*/ 841341 h 1039258"/>
              <a:gd name="connsiteX64" fmla="*/ 325780 w 2118815"/>
              <a:gd name="connsiteY64" fmla="*/ 734782 h 1039258"/>
              <a:gd name="connsiteX0" fmla="*/ 325780 w 2118815"/>
              <a:gd name="connsiteY0" fmla="*/ 734782 h 1039258"/>
              <a:gd name="connsiteX1" fmla="*/ 518048 w 2118815"/>
              <a:gd name="connsiteY1" fmla="*/ 793174 h 1039258"/>
              <a:gd name="connsiteX2" fmla="*/ 385835 w 2118815"/>
              <a:gd name="connsiteY2" fmla="*/ 617034 h 1039258"/>
              <a:gd name="connsiteX3" fmla="*/ 527740 w 2118815"/>
              <a:gd name="connsiteY3" fmla="*/ 717559 h 1039258"/>
              <a:gd name="connsiteX4" fmla="*/ 430268 w 2118815"/>
              <a:gd name="connsiteY4" fmla="*/ 473229 h 1039258"/>
              <a:gd name="connsiteX5" fmla="*/ 593894 w 2118815"/>
              <a:gd name="connsiteY5" fmla="*/ 635254 h 1039258"/>
              <a:gd name="connsiteX6" fmla="*/ 502417 w 2118815"/>
              <a:gd name="connsiteY6" fmla="*/ 340694 h 1039258"/>
              <a:gd name="connsiteX7" fmla="*/ 651318 w 2118815"/>
              <a:gd name="connsiteY7" fmla="*/ 502256 h 1039258"/>
              <a:gd name="connsiteX8" fmla="*/ 599514 w 2118815"/>
              <a:gd name="connsiteY8" fmla="*/ 224528 h 1039258"/>
              <a:gd name="connsiteX9" fmla="*/ 732489 w 2118815"/>
              <a:gd name="connsiteY9" fmla="*/ 374538 h 1039258"/>
              <a:gd name="connsiteX10" fmla="*/ 717827 w 2118815"/>
              <a:gd name="connsiteY10" fmla="*/ 129193 h 1039258"/>
              <a:gd name="connsiteX11" fmla="*/ 815230 w 2118815"/>
              <a:gd name="connsiteY11" fmla="*/ 294460 h 1039258"/>
              <a:gd name="connsiteX12" fmla="*/ 852811 w 2118815"/>
              <a:gd name="connsiteY12" fmla="*/ 58353 h 1039258"/>
              <a:gd name="connsiteX13" fmla="*/ 981612 w 2118815"/>
              <a:gd name="connsiteY13" fmla="*/ 216404 h 1039258"/>
              <a:gd name="connsiteX14" fmla="*/ 999273 w 2118815"/>
              <a:gd name="connsiteY14" fmla="*/ 14726 h 1039258"/>
              <a:gd name="connsiteX15" fmla="*/ 1094193 w 2118815"/>
              <a:gd name="connsiteY15" fmla="*/ 194418 h 1039258"/>
              <a:gd name="connsiteX16" fmla="*/ 1151590 w 2118815"/>
              <a:gd name="connsiteY16" fmla="*/ 0 h 1039258"/>
              <a:gd name="connsiteX17" fmla="*/ 1208987 w 2118815"/>
              <a:gd name="connsiteY17" fmla="*/ 194418 h 1039258"/>
              <a:gd name="connsiteX18" fmla="*/ 1303907 w 2118815"/>
              <a:gd name="connsiteY18" fmla="*/ 14726 h 1039258"/>
              <a:gd name="connsiteX19" fmla="*/ 1321568 w 2118815"/>
              <a:gd name="connsiteY19" fmla="*/ 216404 h 1039258"/>
              <a:gd name="connsiteX20" fmla="*/ 1450369 w 2118815"/>
              <a:gd name="connsiteY20" fmla="*/ 58353 h 1039258"/>
              <a:gd name="connsiteX21" fmla="*/ 1427625 w 2118815"/>
              <a:gd name="connsiteY21" fmla="*/ 259536 h 1039258"/>
              <a:gd name="connsiteX22" fmla="*/ 1585353 w 2118815"/>
              <a:gd name="connsiteY22" fmla="*/ 129193 h 1039258"/>
              <a:gd name="connsiteX23" fmla="*/ 1523066 w 2118815"/>
              <a:gd name="connsiteY23" fmla="*/ 322152 h 1039258"/>
              <a:gd name="connsiteX24" fmla="*/ 1703666 w 2118815"/>
              <a:gd name="connsiteY24" fmla="*/ 224528 h 1039258"/>
              <a:gd name="connsiteX25" fmla="*/ 1604237 w 2118815"/>
              <a:gd name="connsiteY25" fmla="*/ 401851 h 1039258"/>
              <a:gd name="connsiteX26" fmla="*/ 1800763 w 2118815"/>
              <a:gd name="connsiteY26" fmla="*/ 340694 h 1039258"/>
              <a:gd name="connsiteX27" fmla="*/ 1668011 w 2118815"/>
              <a:gd name="connsiteY27" fmla="*/ 495560 h 1039258"/>
              <a:gd name="connsiteX28" fmla="*/ 1872912 w 2118815"/>
              <a:gd name="connsiteY28" fmla="*/ 473229 h 1039258"/>
              <a:gd name="connsiteX29" fmla="*/ 1711940 w 2118815"/>
              <a:gd name="connsiteY29" fmla="*/ 599693 h 1039258"/>
              <a:gd name="connsiteX30" fmla="*/ 1898792 w 2118815"/>
              <a:gd name="connsiteY30" fmla="*/ 566676 h 1039258"/>
              <a:gd name="connsiteX31" fmla="*/ 1734332 w 2118815"/>
              <a:gd name="connsiteY31" fmla="*/ 710231 h 1039258"/>
              <a:gd name="connsiteX32" fmla="*/ 1924392 w 2118815"/>
              <a:gd name="connsiteY32" fmla="*/ 695025 h 1039258"/>
              <a:gd name="connsiteX33" fmla="*/ 1774088 w 2118815"/>
              <a:gd name="connsiteY33" fmla="*/ 825593 h 1039258"/>
              <a:gd name="connsiteX34" fmla="*/ 1917345 w 2118815"/>
              <a:gd name="connsiteY34" fmla="*/ 916140 h 1039258"/>
              <a:gd name="connsiteX35" fmla="*/ 1828559 w 2118815"/>
              <a:gd name="connsiteY35" fmla="*/ 949384 h 1039258"/>
              <a:gd name="connsiteX36" fmla="*/ 2008084 w 2118815"/>
              <a:gd name="connsiteY36" fmla="*/ 1017539 h 1039258"/>
              <a:gd name="connsiteX37" fmla="*/ 1633556 w 2118815"/>
              <a:gd name="connsiteY37" fmla="*/ 1027013 h 1039258"/>
              <a:gd name="connsiteX38" fmla="*/ 2118815 w 2118815"/>
              <a:gd name="connsiteY38" fmla="*/ 1017551 h 1039258"/>
              <a:gd name="connsiteX39" fmla="*/ 1877232 w 2118815"/>
              <a:gd name="connsiteY39" fmla="*/ 982898 h 1039258"/>
              <a:gd name="connsiteX40" fmla="*/ 2016418 w 2118815"/>
              <a:gd name="connsiteY40" fmla="*/ 1022399 h 1039258"/>
              <a:gd name="connsiteX41" fmla="*/ 1732450 w 2118815"/>
              <a:gd name="connsiteY41" fmla="*/ 1028142 h 1039258"/>
              <a:gd name="connsiteX42" fmla="*/ 1185137 w 2118815"/>
              <a:gd name="connsiteY42" fmla="*/ 1030268 h 1039258"/>
              <a:gd name="connsiteX43" fmla="*/ 1011507 w 2118815"/>
              <a:gd name="connsiteY43" fmla="*/ 1037750 h 1039258"/>
              <a:gd name="connsiteX44" fmla="*/ 1113763 w 2118815"/>
              <a:gd name="connsiteY44" fmla="*/ 1037498 h 1039258"/>
              <a:gd name="connsiteX45" fmla="*/ 1419634 w 2118815"/>
              <a:gd name="connsiteY45" fmla="*/ 1030524 h 1039258"/>
              <a:gd name="connsiteX46" fmla="*/ 887789 w 2118815"/>
              <a:gd name="connsiteY46" fmla="*/ 1038719 h 1039258"/>
              <a:gd name="connsiteX47" fmla="*/ 766364 w 2118815"/>
              <a:gd name="connsiteY47" fmla="*/ 1033957 h 1039258"/>
              <a:gd name="connsiteX48" fmla="*/ 663910 w 2118815"/>
              <a:gd name="connsiteY48" fmla="*/ 1029592 h 1039258"/>
              <a:gd name="connsiteX49" fmla="*/ 484594 w 2118815"/>
              <a:gd name="connsiteY49" fmla="*/ 1039258 h 1039258"/>
              <a:gd name="connsiteX50" fmla="*/ 1622125 w 2118815"/>
              <a:gd name="connsiteY50" fmla="*/ 1030768 h 1039258"/>
              <a:gd name="connsiteX51" fmla="*/ 1577960 w 2118815"/>
              <a:gd name="connsiteY51" fmla="*/ 1025222 h 1039258"/>
              <a:gd name="connsiteX52" fmla="*/ 1523371 w 2118815"/>
              <a:gd name="connsiteY52" fmla="*/ 1029548 h 1039258"/>
              <a:gd name="connsiteX53" fmla="*/ 1477204 w 2118815"/>
              <a:gd name="connsiteY53" fmla="*/ 1032449 h 1039258"/>
              <a:gd name="connsiteX54" fmla="*/ 1388387 w 2118815"/>
              <a:gd name="connsiteY54" fmla="*/ 1030269 h 1039258"/>
              <a:gd name="connsiteX55" fmla="*/ 1352608 w 2118815"/>
              <a:gd name="connsiteY55" fmla="*/ 1033443 h 1039258"/>
              <a:gd name="connsiteX56" fmla="*/ 1280676 w 2118815"/>
              <a:gd name="connsiteY56" fmla="*/ 1033000 h 1039258"/>
              <a:gd name="connsiteX57" fmla="*/ 1067354 w 2118815"/>
              <a:gd name="connsiteY57" fmla="*/ 1035908 h 1039258"/>
              <a:gd name="connsiteX58" fmla="*/ 955642 w 2118815"/>
              <a:gd name="connsiteY58" fmla="*/ 1036105 h 1039258"/>
              <a:gd name="connsiteX59" fmla="*/ 635169 w 2118815"/>
              <a:gd name="connsiteY59" fmla="*/ 1037614 h 1039258"/>
              <a:gd name="connsiteX60" fmla="*/ 244738 w 2118815"/>
              <a:gd name="connsiteY60" fmla="*/ 1036091 h 1039258"/>
              <a:gd name="connsiteX61" fmla="*/ 0 w 2118815"/>
              <a:gd name="connsiteY61" fmla="*/ 1035132 h 1039258"/>
              <a:gd name="connsiteX62" fmla="*/ 298371 w 2118815"/>
              <a:gd name="connsiteY62" fmla="*/ 897587 h 1039258"/>
              <a:gd name="connsiteX63" fmla="*/ 424317 w 2118815"/>
              <a:gd name="connsiteY63" fmla="*/ 841341 h 1039258"/>
              <a:gd name="connsiteX64" fmla="*/ 325780 w 2118815"/>
              <a:gd name="connsiteY64" fmla="*/ 734782 h 1039258"/>
              <a:gd name="connsiteX0" fmla="*/ 325780 w 2118815"/>
              <a:gd name="connsiteY0" fmla="*/ 903432 h 1207908"/>
              <a:gd name="connsiteX1" fmla="*/ 518048 w 2118815"/>
              <a:gd name="connsiteY1" fmla="*/ 961824 h 1207908"/>
              <a:gd name="connsiteX2" fmla="*/ 385835 w 2118815"/>
              <a:gd name="connsiteY2" fmla="*/ 785684 h 1207908"/>
              <a:gd name="connsiteX3" fmla="*/ 527740 w 2118815"/>
              <a:gd name="connsiteY3" fmla="*/ 886209 h 1207908"/>
              <a:gd name="connsiteX4" fmla="*/ 430268 w 2118815"/>
              <a:gd name="connsiteY4" fmla="*/ 641879 h 1207908"/>
              <a:gd name="connsiteX5" fmla="*/ 593894 w 2118815"/>
              <a:gd name="connsiteY5" fmla="*/ 803904 h 1207908"/>
              <a:gd name="connsiteX6" fmla="*/ 502417 w 2118815"/>
              <a:gd name="connsiteY6" fmla="*/ 509344 h 1207908"/>
              <a:gd name="connsiteX7" fmla="*/ 651318 w 2118815"/>
              <a:gd name="connsiteY7" fmla="*/ 670906 h 1207908"/>
              <a:gd name="connsiteX8" fmla="*/ 599514 w 2118815"/>
              <a:gd name="connsiteY8" fmla="*/ 393178 h 1207908"/>
              <a:gd name="connsiteX9" fmla="*/ 732489 w 2118815"/>
              <a:gd name="connsiteY9" fmla="*/ 543188 h 1207908"/>
              <a:gd name="connsiteX10" fmla="*/ 717827 w 2118815"/>
              <a:gd name="connsiteY10" fmla="*/ 297843 h 1207908"/>
              <a:gd name="connsiteX11" fmla="*/ 815230 w 2118815"/>
              <a:gd name="connsiteY11" fmla="*/ 463110 h 1207908"/>
              <a:gd name="connsiteX12" fmla="*/ 881386 w 2118815"/>
              <a:gd name="connsiteY12" fmla="*/ 0 h 1207908"/>
              <a:gd name="connsiteX13" fmla="*/ 981612 w 2118815"/>
              <a:gd name="connsiteY13" fmla="*/ 385054 h 1207908"/>
              <a:gd name="connsiteX14" fmla="*/ 999273 w 2118815"/>
              <a:gd name="connsiteY14" fmla="*/ 183376 h 1207908"/>
              <a:gd name="connsiteX15" fmla="*/ 1094193 w 2118815"/>
              <a:gd name="connsiteY15" fmla="*/ 363068 h 1207908"/>
              <a:gd name="connsiteX16" fmla="*/ 1151590 w 2118815"/>
              <a:gd name="connsiteY16" fmla="*/ 168650 h 1207908"/>
              <a:gd name="connsiteX17" fmla="*/ 1208987 w 2118815"/>
              <a:gd name="connsiteY17" fmla="*/ 363068 h 1207908"/>
              <a:gd name="connsiteX18" fmla="*/ 1303907 w 2118815"/>
              <a:gd name="connsiteY18" fmla="*/ 183376 h 1207908"/>
              <a:gd name="connsiteX19" fmla="*/ 1321568 w 2118815"/>
              <a:gd name="connsiteY19" fmla="*/ 385054 h 1207908"/>
              <a:gd name="connsiteX20" fmla="*/ 1450369 w 2118815"/>
              <a:gd name="connsiteY20" fmla="*/ 227003 h 1207908"/>
              <a:gd name="connsiteX21" fmla="*/ 1427625 w 2118815"/>
              <a:gd name="connsiteY21" fmla="*/ 428186 h 1207908"/>
              <a:gd name="connsiteX22" fmla="*/ 1585353 w 2118815"/>
              <a:gd name="connsiteY22" fmla="*/ 297843 h 1207908"/>
              <a:gd name="connsiteX23" fmla="*/ 1523066 w 2118815"/>
              <a:gd name="connsiteY23" fmla="*/ 490802 h 1207908"/>
              <a:gd name="connsiteX24" fmla="*/ 1703666 w 2118815"/>
              <a:gd name="connsiteY24" fmla="*/ 393178 h 1207908"/>
              <a:gd name="connsiteX25" fmla="*/ 1604237 w 2118815"/>
              <a:gd name="connsiteY25" fmla="*/ 570501 h 1207908"/>
              <a:gd name="connsiteX26" fmla="*/ 1800763 w 2118815"/>
              <a:gd name="connsiteY26" fmla="*/ 509344 h 1207908"/>
              <a:gd name="connsiteX27" fmla="*/ 1668011 w 2118815"/>
              <a:gd name="connsiteY27" fmla="*/ 664210 h 1207908"/>
              <a:gd name="connsiteX28" fmla="*/ 1872912 w 2118815"/>
              <a:gd name="connsiteY28" fmla="*/ 641879 h 1207908"/>
              <a:gd name="connsiteX29" fmla="*/ 1711940 w 2118815"/>
              <a:gd name="connsiteY29" fmla="*/ 768343 h 1207908"/>
              <a:gd name="connsiteX30" fmla="*/ 1898792 w 2118815"/>
              <a:gd name="connsiteY30" fmla="*/ 735326 h 1207908"/>
              <a:gd name="connsiteX31" fmla="*/ 1734332 w 2118815"/>
              <a:gd name="connsiteY31" fmla="*/ 878881 h 1207908"/>
              <a:gd name="connsiteX32" fmla="*/ 1924392 w 2118815"/>
              <a:gd name="connsiteY32" fmla="*/ 863675 h 1207908"/>
              <a:gd name="connsiteX33" fmla="*/ 1774088 w 2118815"/>
              <a:gd name="connsiteY33" fmla="*/ 994243 h 1207908"/>
              <a:gd name="connsiteX34" fmla="*/ 1917345 w 2118815"/>
              <a:gd name="connsiteY34" fmla="*/ 1084790 h 1207908"/>
              <a:gd name="connsiteX35" fmla="*/ 1828559 w 2118815"/>
              <a:gd name="connsiteY35" fmla="*/ 1118034 h 1207908"/>
              <a:gd name="connsiteX36" fmla="*/ 2008084 w 2118815"/>
              <a:gd name="connsiteY36" fmla="*/ 1186189 h 1207908"/>
              <a:gd name="connsiteX37" fmla="*/ 1633556 w 2118815"/>
              <a:gd name="connsiteY37" fmla="*/ 1195663 h 1207908"/>
              <a:gd name="connsiteX38" fmla="*/ 2118815 w 2118815"/>
              <a:gd name="connsiteY38" fmla="*/ 1186201 h 1207908"/>
              <a:gd name="connsiteX39" fmla="*/ 1877232 w 2118815"/>
              <a:gd name="connsiteY39" fmla="*/ 1151548 h 1207908"/>
              <a:gd name="connsiteX40" fmla="*/ 2016418 w 2118815"/>
              <a:gd name="connsiteY40" fmla="*/ 1191049 h 1207908"/>
              <a:gd name="connsiteX41" fmla="*/ 1732450 w 2118815"/>
              <a:gd name="connsiteY41" fmla="*/ 1196792 h 1207908"/>
              <a:gd name="connsiteX42" fmla="*/ 1185137 w 2118815"/>
              <a:gd name="connsiteY42" fmla="*/ 1198918 h 1207908"/>
              <a:gd name="connsiteX43" fmla="*/ 1011507 w 2118815"/>
              <a:gd name="connsiteY43" fmla="*/ 1206400 h 1207908"/>
              <a:gd name="connsiteX44" fmla="*/ 1113763 w 2118815"/>
              <a:gd name="connsiteY44" fmla="*/ 1206148 h 1207908"/>
              <a:gd name="connsiteX45" fmla="*/ 1419634 w 2118815"/>
              <a:gd name="connsiteY45" fmla="*/ 1199174 h 1207908"/>
              <a:gd name="connsiteX46" fmla="*/ 887789 w 2118815"/>
              <a:gd name="connsiteY46" fmla="*/ 1207369 h 1207908"/>
              <a:gd name="connsiteX47" fmla="*/ 766364 w 2118815"/>
              <a:gd name="connsiteY47" fmla="*/ 1202607 h 1207908"/>
              <a:gd name="connsiteX48" fmla="*/ 663910 w 2118815"/>
              <a:gd name="connsiteY48" fmla="*/ 1198242 h 1207908"/>
              <a:gd name="connsiteX49" fmla="*/ 484594 w 2118815"/>
              <a:gd name="connsiteY49" fmla="*/ 1207908 h 1207908"/>
              <a:gd name="connsiteX50" fmla="*/ 1622125 w 2118815"/>
              <a:gd name="connsiteY50" fmla="*/ 1199418 h 1207908"/>
              <a:gd name="connsiteX51" fmla="*/ 1577960 w 2118815"/>
              <a:gd name="connsiteY51" fmla="*/ 1193872 h 1207908"/>
              <a:gd name="connsiteX52" fmla="*/ 1523371 w 2118815"/>
              <a:gd name="connsiteY52" fmla="*/ 1198198 h 1207908"/>
              <a:gd name="connsiteX53" fmla="*/ 1477204 w 2118815"/>
              <a:gd name="connsiteY53" fmla="*/ 1201099 h 1207908"/>
              <a:gd name="connsiteX54" fmla="*/ 1388387 w 2118815"/>
              <a:gd name="connsiteY54" fmla="*/ 1198919 h 1207908"/>
              <a:gd name="connsiteX55" fmla="*/ 1352608 w 2118815"/>
              <a:gd name="connsiteY55" fmla="*/ 1202093 h 1207908"/>
              <a:gd name="connsiteX56" fmla="*/ 1280676 w 2118815"/>
              <a:gd name="connsiteY56" fmla="*/ 1201650 h 1207908"/>
              <a:gd name="connsiteX57" fmla="*/ 1067354 w 2118815"/>
              <a:gd name="connsiteY57" fmla="*/ 1204558 h 1207908"/>
              <a:gd name="connsiteX58" fmla="*/ 955642 w 2118815"/>
              <a:gd name="connsiteY58" fmla="*/ 1204755 h 1207908"/>
              <a:gd name="connsiteX59" fmla="*/ 635169 w 2118815"/>
              <a:gd name="connsiteY59" fmla="*/ 1206264 h 1207908"/>
              <a:gd name="connsiteX60" fmla="*/ 244738 w 2118815"/>
              <a:gd name="connsiteY60" fmla="*/ 1204741 h 1207908"/>
              <a:gd name="connsiteX61" fmla="*/ 0 w 2118815"/>
              <a:gd name="connsiteY61" fmla="*/ 1203782 h 1207908"/>
              <a:gd name="connsiteX62" fmla="*/ 298371 w 2118815"/>
              <a:gd name="connsiteY62" fmla="*/ 1066237 h 1207908"/>
              <a:gd name="connsiteX63" fmla="*/ 424317 w 2118815"/>
              <a:gd name="connsiteY63" fmla="*/ 1009991 h 1207908"/>
              <a:gd name="connsiteX64" fmla="*/ 325780 w 2118815"/>
              <a:gd name="connsiteY64" fmla="*/ 903432 h 1207908"/>
              <a:gd name="connsiteX0" fmla="*/ 325780 w 2118815"/>
              <a:gd name="connsiteY0" fmla="*/ 903432 h 1207908"/>
              <a:gd name="connsiteX1" fmla="*/ 518048 w 2118815"/>
              <a:gd name="connsiteY1" fmla="*/ 961824 h 1207908"/>
              <a:gd name="connsiteX2" fmla="*/ 385835 w 2118815"/>
              <a:gd name="connsiteY2" fmla="*/ 785684 h 1207908"/>
              <a:gd name="connsiteX3" fmla="*/ 527740 w 2118815"/>
              <a:gd name="connsiteY3" fmla="*/ 886209 h 1207908"/>
              <a:gd name="connsiteX4" fmla="*/ 430268 w 2118815"/>
              <a:gd name="connsiteY4" fmla="*/ 641879 h 1207908"/>
              <a:gd name="connsiteX5" fmla="*/ 593894 w 2118815"/>
              <a:gd name="connsiteY5" fmla="*/ 803904 h 1207908"/>
              <a:gd name="connsiteX6" fmla="*/ 502417 w 2118815"/>
              <a:gd name="connsiteY6" fmla="*/ 509344 h 1207908"/>
              <a:gd name="connsiteX7" fmla="*/ 651318 w 2118815"/>
              <a:gd name="connsiteY7" fmla="*/ 670906 h 1207908"/>
              <a:gd name="connsiteX8" fmla="*/ 599514 w 2118815"/>
              <a:gd name="connsiteY8" fmla="*/ 393178 h 1207908"/>
              <a:gd name="connsiteX9" fmla="*/ 732489 w 2118815"/>
              <a:gd name="connsiteY9" fmla="*/ 543188 h 1207908"/>
              <a:gd name="connsiteX10" fmla="*/ 717827 w 2118815"/>
              <a:gd name="connsiteY10" fmla="*/ 297843 h 1207908"/>
              <a:gd name="connsiteX11" fmla="*/ 815230 w 2118815"/>
              <a:gd name="connsiteY11" fmla="*/ 463110 h 1207908"/>
              <a:gd name="connsiteX12" fmla="*/ 881386 w 2118815"/>
              <a:gd name="connsiteY12" fmla="*/ 0 h 1207908"/>
              <a:gd name="connsiteX13" fmla="*/ 981612 w 2118815"/>
              <a:gd name="connsiteY13" fmla="*/ 385054 h 1207908"/>
              <a:gd name="connsiteX14" fmla="*/ 999273 w 2118815"/>
              <a:gd name="connsiteY14" fmla="*/ 183376 h 1207908"/>
              <a:gd name="connsiteX15" fmla="*/ 1094193 w 2118815"/>
              <a:gd name="connsiteY15" fmla="*/ 363068 h 1207908"/>
              <a:gd name="connsiteX16" fmla="*/ 1151590 w 2118815"/>
              <a:gd name="connsiteY16" fmla="*/ 168650 h 1207908"/>
              <a:gd name="connsiteX17" fmla="*/ 1208987 w 2118815"/>
              <a:gd name="connsiteY17" fmla="*/ 363068 h 1207908"/>
              <a:gd name="connsiteX18" fmla="*/ 1303907 w 2118815"/>
              <a:gd name="connsiteY18" fmla="*/ 183376 h 1207908"/>
              <a:gd name="connsiteX19" fmla="*/ 1321568 w 2118815"/>
              <a:gd name="connsiteY19" fmla="*/ 385054 h 1207908"/>
              <a:gd name="connsiteX20" fmla="*/ 1450369 w 2118815"/>
              <a:gd name="connsiteY20" fmla="*/ 227003 h 1207908"/>
              <a:gd name="connsiteX21" fmla="*/ 1427625 w 2118815"/>
              <a:gd name="connsiteY21" fmla="*/ 428186 h 1207908"/>
              <a:gd name="connsiteX22" fmla="*/ 1585353 w 2118815"/>
              <a:gd name="connsiteY22" fmla="*/ 297843 h 1207908"/>
              <a:gd name="connsiteX23" fmla="*/ 1523066 w 2118815"/>
              <a:gd name="connsiteY23" fmla="*/ 490802 h 1207908"/>
              <a:gd name="connsiteX24" fmla="*/ 1703666 w 2118815"/>
              <a:gd name="connsiteY24" fmla="*/ 393178 h 1207908"/>
              <a:gd name="connsiteX25" fmla="*/ 1604237 w 2118815"/>
              <a:gd name="connsiteY25" fmla="*/ 570501 h 1207908"/>
              <a:gd name="connsiteX26" fmla="*/ 1800763 w 2118815"/>
              <a:gd name="connsiteY26" fmla="*/ 509344 h 1207908"/>
              <a:gd name="connsiteX27" fmla="*/ 1668011 w 2118815"/>
              <a:gd name="connsiteY27" fmla="*/ 664210 h 1207908"/>
              <a:gd name="connsiteX28" fmla="*/ 1872912 w 2118815"/>
              <a:gd name="connsiteY28" fmla="*/ 641879 h 1207908"/>
              <a:gd name="connsiteX29" fmla="*/ 1711940 w 2118815"/>
              <a:gd name="connsiteY29" fmla="*/ 768343 h 1207908"/>
              <a:gd name="connsiteX30" fmla="*/ 1898792 w 2118815"/>
              <a:gd name="connsiteY30" fmla="*/ 735326 h 1207908"/>
              <a:gd name="connsiteX31" fmla="*/ 1734332 w 2118815"/>
              <a:gd name="connsiteY31" fmla="*/ 878881 h 1207908"/>
              <a:gd name="connsiteX32" fmla="*/ 1924392 w 2118815"/>
              <a:gd name="connsiteY32" fmla="*/ 863675 h 1207908"/>
              <a:gd name="connsiteX33" fmla="*/ 1774088 w 2118815"/>
              <a:gd name="connsiteY33" fmla="*/ 994243 h 1207908"/>
              <a:gd name="connsiteX34" fmla="*/ 1917345 w 2118815"/>
              <a:gd name="connsiteY34" fmla="*/ 1084790 h 1207908"/>
              <a:gd name="connsiteX35" fmla="*/ 1828559 w 2118815"/>
              <a:gd name="connsiteY35" fmla="*/ 1118034 h 1207908"/>
              <a:gd name="connsiteX36" fmla="*/ 2008084 w 2118815"/>
              <a:gd name="connsiteY36" fmla="*/ 1186189 h 1207908"/>
              <a:gd name="connsiteX37" fmla="*/ 1633556 w 2118815"/>
              <a:gd name="connsiteY37" fmla="*/ 1195663 h 1207908"/>
              <a:gd name="connsiteX38" fmla="*/ 2118815 w 2118815"/>
              <a:gd name="connsiteY38" fmla="*/ 1186201 h 1207908"/>
              <a:gd name="connsiteX39" fmla="*/ 1877232 w 2118815"/>
              <a:gd name="connsiteY39" fmla="*/ 1151548 h 1207908"/>
              <a:gd name="connsiteX40" fmla="*/ 2016418 w 2118815"/>
              <a:gd name="connsiteY40" fmla="*/ 1191049 h 1207908"/>
              <a:gd name="connsiteX41" fmla="*/ 1732450 w 2118815"/>
              <a:gd name="connsiteY41" fmla="*/ 1196792 h 1207908"/>
              <a:gd name="connsiteX42" fmla="*/ 1185137 w 2118815"/>
              <a:gd name="connsiteY42" fmla="*/ 1198918 h 1207908"/>
              <a:gd name="connsiteX43" fmla="*/ 1011507 w 2118815"/>
              <a:gd name="connsiteY43" fmla="*/ 1206400 h 1207908"/>
              <a:gd name="connsiteX44" fmla="*/ 1113763 w 2118815"/>
              <a:gd name="connsiteY44" fmla="*/ 1206148 h 1207908"/>
              <a:gd name="connsiteX45" fmla="*/ 1419634 w 2118815"/>
              <a:gd name="connsiteY45" fmla="*/ 1199174 h 1207908"/>
              <a:gd name="connsiteX46" fmla="*/ 887789 w 2118815"/>
              <a:gd name="connsiteY46" fmla="*/ 1207369 h 1207908"/>
              <a:gd name="connsiteX47" fmla="*/ 766364 w 2118815"/>
              <a:gd name="connsiteY47" fmla="*/ 1202607 h 1207908"/>
              <a:gd name="connsiteX48" fmla="*/ 663910 w 2118815"/>
              <a:gd name="connsiteY48" fmla="*/ 1198242 h 1207908"/>
              <a:gd name="connsiteX49" fmla="*/ 484594 w 2118815"/>
              <a:gd name="connsiteY49" fmla="*/ 1207908 h 1207908"/>
              <a:gd name="connsiteX50" fmla="*/ 1622125 w 2118815"/>
              <a:gd name="connsiteY50" fmla="*/ 1199418 h 1207908"/>
              <a:gd name="connsiteX51" fmla="*/ 1577960 w 2118815"/>
              <a:gd name="connsiteY51" fmla="*/ 1193872 h 1207908"/>
              <a:gd name="connsiteX52" fmla="*/ 1523371 w 2118815"/>
              <a:gd name="connsiteY52" fmla="*/ 1198198 h 1207908"/>
              <a:gd name="connsiteX53" fmla="*/ 1477204 w 2118815"/>
              <a:gd name="connsiteY53" fmla="*/ 1201099 h 1207908"/>
              <a:gd name="connsiteX54" fmla="*/ 1388387 w 2118815"/>
              <a:gd name="connsiteY54" fmla="*/ 1198919 h 1207908"/>
              <a:gd name="connsiteX55" fmla="*/ 1352608 w 2118815"/>
              <a:gd name="connsiteY55" fmla="*/ 1202093 h 1207908"/>
              <a:gd name="connsiteX56" fmla="*/ 1280676 w 2118815"/>
              <a:gd name="connsiteY56" fmla="*/ 1201650 h 1207908"/>
              <a:gd name="connsiteX57" fmla="*/ 1067354 w 2118815"/>
              <a:gd name="connsiteY57" fmla="*/ 1204558 h 1207908"/>
              <a:gd name="connsiteX58" fmla="*/ 955642 w 2118815"/>
              <a:gd name="connsiteY58" fmla="*/ 1204755 h 1207908"/>
              <a:gd name="connsiteX59" fmla="*/ 635169 w 2118815"/>
              <a:gd name="connsiteY59" fmla="*/ 1206264 h 1207908"/>
              <a:gd name="connsiteX60" fmla="*/ 244738 w 2118815"/>
              <a:gd name="connsiteY60" fmla="*/ 1204741 h 1207908"/>
              <a:gd name="connsiteX61" fmla="*/ 0 w 2118815"/>
              <a:gd name="connsiteY61" fmla="*/ 1203782 h 1207908"/>
              <a:gd name="connsiteX62" fmla="*/ 298371 w 2118815"/>
              <a:gd name="connsiteY62" fmla="*/ 1066237 h 1207908"/>
              <a:gd name="connsiteX63" fmla="*/ 392567 w 2118815"/>
              <a:gd name="connsiteY63" fmla="*/ 1005625 h 1207908"/>
              <a:gd name="connsiteX64" fmla="*/ 325780 w 2118815"/>
              <a:gd name="connsiteY64" fmla="*/ 903432 h 1207908"/>
              <a:gd name="connsiteX0" fmla="*/ 325780 w 2118815"/>
              <a:gd name="connsiteY0" fmla="*/ 903432 h 1207908"/>
              <a:gd name="connsiteX1" fmla="*/ 479948 w 2118815"/>
              <a:gd name="connsiteY1" fmla="*/ 918170 h 1207908"/>
              <a:gd name="connsiteX2" fmla="*/ 385835 w 2118815"/>
              <a:gd name="connsiteY2" fmla="*/ 785684 h 1207908"/>
              <a:gd name="connsiteX3" fmla="*/ 527740 w 2118815"/>
              <a:gd name="connsiteY3" fmla="*/ 886209 h 1207908"/>
              <a:gd name="connsiteX4" fmla="*/ 430268 w 2118815"/>
              <a:gd name="connsiteY4" fmla="*/ 641879 h 1207908"/>
              <a:gd name="connsiteX5" fmla="*/ 593894 w 2118815"/>
              <a:gd name="connsiteY5" fmla="*/ 803904 h 1207908"/>
              <a:gd name="connsiteX6" fmla="*/ 502417 w 2118815"/>
              <a:gd name="connsiteY6" fmla="*/ 509344 h 1207908"/>
              <a:gd name="connsiteX7" fmla="*/ 651318 w 2118815"/>
              <a:gd name="connsiteY7" fmla="*/ 670906 h 1207908"/>
              <a:gd name="connsiteX8" fmla="*/ 599514 w 2118815"/>
              <a:gd name="connsiteY8" fmla="*/ 393178 h 1207908"/>
              <a:gd name="connsiteX9" fmla="*/ 732489 w 2118815"/>
              <a:gd name="connsiteY9" fmla="*/ 543188 h 1207908"/>
              <a:gd name="connsiteX10" fmla="*/ 717827 w 2118815"/>
              <a:gd name="connsiteY10" fmla="*/ 297843 h 1207908"/>
              <a:gd name="connsiteX11" fmla="*/ 815230 w 2118815"/>
              <a:gd name="connsiteY11" fmla="*/ 463110 h 1207908"/>
              <a:gd name="connsiteX12" fmla="*/ 881386 w 2118815"/>
              <a:gd name="connsiteY12" fmla="*/ 0 h 1207908"/>
              <a:gd name="connsiteX13" fmla="*/ 981612 w 2118815"/>
              <a:gd name="connsiteY13" fmla="*/ 385054 h 1207908"/>
              <a:gd name="connsiteX14" fmla="*/ 999273 w 2118815"/>
              <a:gd name="connsiteY14" fmla="*/ 183376 h 1207908"/>
              <a:gd name="connsiteX15" fmla="*/ 1094193 w 2118815"/>
              <a:gd name="connsiteY15" fmla="*/ 363068 h 1207908"/>
              <a:gd name="connsiteX16" fmla="*/ 1151590 w 2118815"/>
              <a:gd name="connsiteY16" fmla="*/ 168650 h 1207908"/>
              <a:gd name="connsiteX17" fmla="*/ 1208987 w 2118815"/>
              <a:gd name="connsiteY17" fmla="*/ 363068 h 1207908"/>
              <a:gd name="connsiteX18" fmla="*/ 1303907 w 2118815"/>
              <a:gd name="connsiteY18" fmla="*/ 183376 h 1207908"/>
              <a:gd name="connsiteX19" fmla="*/ 1321568 w 2118815"/>
              <a:gd name="connsiteY19" fmla="*/ 385054 h 1207908"/>
              <a:gd name="connsiteX20" fmla="*/ 1450369 w 2118815"/>
              <a:gd name="connsiteY20" fmla="*/ 227003 h 1207908"/>
              <a:gd name="connsiteX21" fmla="*/ 1427625 w 2118815"/>
              <a:gd name="connsiteY21" fmla="*/ 428186 h 1207908"/>
              <a:gd name="connsiteX22" fmla="*/ 1585353 w 2118815"/>
              <a:gd name="connsiteY22" fmla="*/ 297843 h 1207908"/>
              <a:gd name="connsiteX23" fmla="*/ 1523066 w 2118815"/>
              <a:gd name="connsiteY23" fmla="*/ 490802 h 1207908"/>
              <a:gd name="connsiteX24" fmla="*/ 1703666 w 2118815"/>
              <a:gd name="connsiteY24" fmla="*/ 393178 h 1207908"/>
              <a:gd name="connsiteX25" fmla="*/ 1604237 w 2118815"/>
              <a:gd name="connsiteY25" fmla="*/ 570501 h 1207908"/>
              <a:gd name="connsiteX26" fmla="*/ 1800763 w 2118815"/>
              <a:gd name="connsiteY26" fmla="*/ 509344 h 1207908"/>
              <a:gd name="connsiteX27" fmla="*/ 1668011 w 2118815"/>
              <a:gd name="connsiteY27" fmla="*/ 664210 h 1207908"/>
              <a:gd name="connsiteX28" fmla="*/ 1872912 w 2118815"/>
              <a:gd name="connsiteY28" fmla="*/ 641879 h 1207908"/>
              <a:gd name="connsiteX29" fmla="*/ 1711940 w 2118815"/>
              <a:gd name="connsiteY29" fmla="*/ 768343 h 1207908"/>
              <a:gd name="connsiteX30" fmla="*/ 1898792 w 2118815"/>
              <a:gd name="connsiteY30" fmla="*/ 735326 h 1207908"/>
              <a:gd name="connsiteX31" fmla="*/ 1734332 w 2118815"/>
              <a:gd name="connsiteY31" fmla="*/ 878881 h 1207908"/>
              <a:gd name="connsiteX32" fmla="*/ 1924392 w 2118815"/>
              <a:gd name="connsiteY32" fmla="*/ 863675 h 1207908"/>
              <a:gd name="connsiteX33" fmla="*/ 1774088 w 2118815"/>
              <a:gd name="connsiteY33" fmla="*/ 994243 h 1207908"/>
              <a:gd name="connsiteX34" fmla="*/ 1917345 w 2118815"/>
              <a:gd name="connsiteY34" fmla="*/ 1084790 h 1207908"/>
              <a:gd name="connsiteX35" fmla="*/ 1828559 w 2118815"/>
              <a:gd name="connsiteY35" fmla="*/ 1118034 h 1207908"/>
              <a:gd name="connsiteX36" fmla="*/ 2008084 w 2118815"/>
              <a:gd name="connsiteY36" fmla="*/ 1186189 h 1207908"/>
              <a:gd name="connsiteX37" fmla="*/ 1633556 w 2118815"/>
              <a:gd name="connsiteY37" fmla="*/ 1195663 h 1207908"/>
              <a:gd name="connsiteX38" fmla="*/ 2118815 w 2118815"/>
              <a:gd name="connsiteY38" fmla="*/ 1186201 h 1207908"/>
              <a:gd name="connsiteX39" fmla="*/ 1877232 w 2118815"/>
              <a:gd name="connsiteY39" fmla="*/ 1151548 h 1207908"/>
              <a:gd name="connsiteX40" fmla="*/ 2016418 w 2118815"/>
              <a:gd name="connsiteY40" fmla="*/ 1191049 h 1207908"/>
              <a:gd name="connsiteX41" fmla="*/ 1732450 w 2118815"/>
              <a:gd name="connsiteY41" fmla="*/ 1196792 h 1207908"/>
              <a:gd name="connsiteX42" fmla="*/ 1185137 w 2118815"/>
              <a:gd name="connsiteY42" fmla="*/ 1198918 h 1207908"/>
              <a:gd name="connsiteX43" fmla="*/ 1011507 w 2118815"/>
              <a:gd name="connsiteY43" fmla="*/ 1206400 h 1207908"/>
              <a:gd name="connsiteX44" fmla="*/ 1113763 w 2118815"/>
              <a:gd name="connsiteY44" fmla="*/ 1206148 h 1207908"/>
              <a:gd name="connsiteX45" fmla="*/ 1419634 w 2118815"/>
              <a:gd name="connsiteY45" fmla="*/ 1199174 h 1207908"/>
              <a:gd name="connsiteX46" fmla="*/ 887789 w 2118815"/>
              <a:gd name="connsiteY46" fmla="*/ 1207369 h 1207908"/>
              <a:gd name="connsiteX47" fmla="*/ 766364 w 2118815"/>
              <a:gd name="connsiteY47" fmla="*/ 1202607 h 1207908"/>
              <a:gd name="connsiteX48" fmla="*/ 663910 w 2118815"/>
              <a:gd name="connsiteY48" fmla="*/ 1198242 h 1207908"/>
              <a:gd name="connsiteX49" fmla="*/ 484594 w 2118815"/>
              <a:gd name="connsiteY49" fmla="*/ 1207908 h 1207908"/>
              <a:gd name="connsiteX50" fmla="*/ 1622125 w 2118815"/>
              <a:gd name="connsiteY50" fmla="*/ 1199418 h 1207908"/>
              <a:gd name="connsiteX51" fmla="*/ 1577960 w 2118815"/>
              <a:gd name="connsiteY51" fmla="*/ 1193872 h 1207908"/>
              <a:gd name="connsiteX52" fmla="*/ 1523371 w 2118815"/>
              <a:gd name="connsiteY52" fmla="*/ 1198198 h 1207908"/>
              <a:gd name="connsiteX53" fmla="*/ 1477204 w 2118815"/>
              <a:gd name="connsiteY53" fmla="*/ 1201099 h 1207908"/>
              <a:gd name="connsiteX54" fmla="*/ 1388387 w 2118815"/>
              <a:gd name="connsiteY54" fmla="*/ 1198919 h 1207908"/>
              <a:gd name="connsiteX55" fmla="*/ 1352608 w 2118815"/>
              <a:gd name="connsiteY55" fmla="*/ 1202093 h 1207908"/>
              <a:gd name="connsiteX56" fmla="*/ 1280676 w 2118815"/>
              <a:gd name="connsiteY56" fmla="*/ 1201650 h 1207908"/>
              <a:gd name="connsiteX57" fmla="*/ 1067354 w 2118815"/>
              <a:gd name="connsiteY57" fmla="*/ 1204558 h 1207908"/>
              <a:gd name="connsiteX58" fmla="*/ 955642 w 2118815"/>
              <a:gd name="connsiteY58" fmla="*/ 1204755 h 1207908"/>
              <a:gd name="connsiteX59" fmla="*/ 635169 w 2118815"/>
              <a:gd name="connsiteY59" fmla="*/ 1206264 h 1207908"/>
              <a:gd name="connsiteX60" fmla="*/ 244738 w 2118815"/>
              <a:gd name="connsiteY60" fmla="*/ 1204741 h 1207908"/>
              <a:gd name="connsiteX61" fmla="*/ 0 w 2118815"/>
              <a:gd name="connsiteY61" fmla="*/ 1203782 h 1207908"/>
              <a:gd name="connsiteX62" fmla="*/ 298371 w 2118815"/>
              <a:gd name="connsiteY62" fmla="*/ 1066237 h 1207908"/>
              <a:gd name="connsiteX63" fmla="*/ 392567 w 2118815"/>
              <a:gd name="connsiteY63" fmla="*/ 1005625 h 1207908"/>
              <a:gd name="connsiteX64" fmla="*/ 325780 w 2118815"/>
              <a:gd name="connsiteY64" fmla="*/ 903432 h 1207908"/>
              <a:gd name="connsiteX0" fmla="*/ 325780 w 2118815"/>
              <a:gd name="connsiteY0" fmla="*/ 1003809 h 1308285"/>
              <a:gd name="connsiteX1" fmla="*/ 479948 w 2118815"/>
              <a:gd name="connsiteY1" fmla="*/ 1018547 h 1308285"/>
              <a:gd name="connsiteX2" fmla="*/ 385835 w 2118815"/>
              <a:gd name="connsiteY2" fmla="*/ 886061 h 1308285"/>
              <a:gd name="connsiteX3" fmla="*/ 527740 w 2118815"/>
              <a:gd name="connsiteY3" fmla="*/ 986586 h 1308285"/>
              <a:gd name="connsiteX4" fmla="*/ 430268 w 2118815"/>
              <a:gd name="connsiteY4" fmla="*/ 742256 h 1308285"/>
              <a:gd name="connsiteX5" fmla="*/ 593894 w 2118815"/>
              <a:gd name="connsiteY5" fmla="*/ 904281 h 1308285"/>
              <a:gd name="connsiteX6" fmla="*/ 502417 w 2118815"/>
              <a:gd name="connsiteY6" fmla="*/ 609721 h 1308285"/>
              <a:gd name="connsiteX7" fmla="*/ 651318 w 2118815"/>
              <a:gd name="connsiteY7" fmla="*/ 771283 h 1308285"/>
              <a:gd name="connsiteX8" fmla="*/ 599514 w 2118815"/>
              <a:gd name="connsiteY8" fmla="*/ 493555 h 1308285"/>
              <a:gd name="connsiteX9" fmla="*/ 732489 w 2118815"/>
              <a:gd name="connsiteY9" fmla="*/ 643565 h 1308285"/>
              <a:gd name="connsiteX10" fmla="*/ 717827 w 2118815"/>
              <a:gd name="connsiteY10" fmla="*/ 398220 h 1308285"/>
              <a:gd name="connsiteX11" fmla="*/ 815230 w 2118815"/>
              <a:gd name="connsiteY11" fmla="*/ 563487 h 1308285"/>
              <a:gd name="connsiteX12" fmla="*/ 881386 w 2118815"/>
              <a:gd name="connsiteY12" fmla="*/ 100377 h 1308285"/>
              <a:gd name="connsiteX13" fmla="*/ 981612 w 2118815"/>
              <a:gd name="connsiteY13" fmla="*/ 485431 h 1308285"/>
              <a:gd name="connsiteX14" fmla="*/ 1037373 w 2118815"/>
              <a:gd name="connsiteY14" fmla="*/ 0 h 1308285"/>
              <a:gd name="connsiteX15" fmla="*/ 1094193 w 2118815"/>
              <a:gd name="connsiteY15" fmla="*/ 463445 h 1308285"/>
              <a:gd name="connsiteX16" fmla="*/ 1151590 w 2118815"/>
              <a:gd name="connsiteY16" fmla="*/ 269027 h 1308285"/>
              <a:gd name="connsiteX17" fmla="*/ 1208987 w 2118815"/>
              <a:gd name="connsiteY17" fmla="*/ 463445 h 1308285"/>
              <a:gd name="connsiteX18" fmla="*/ 1303907 w 2118815"/>
              <a:gd name="connsiteY18" fmla="*/ 283753 h 1308285"/>
              <a:gd name="connsiteX19" fmla="*/ 1321568 w 2118815"/>
              <a:gd name="connsiteY19" fmla="*/ 485431 h 1308285"/>
              <a:gd name="connsiteX20" fmla="*/ 1450369 w 2118815"/>
              <a:gd name="connsiteY20" fmla="*/ 327380 h 1308285"/>
              <a:gd name="connsiteX21" fmla="*/ 1427625 w 2118815"/>
              <a:gd name="connsiteY21" fmla="*/ 528563 h 1308285"/>
              <a:gd name="connsiteX22" fmla="*/ 1585353 w 2118815"/>
              <a:gd name="connsiteY22" fmla="*/ 398220 h 1308285"/>
              <a:gd name="connsiteX23" fmla="*/ 1523066 w 2118815"/>
              <a:gd name="connsiteY23" fmla="*/ 591179 h 1308285"/>
              <a:gd name="connsiteX24" fmla="*/ 1703666 w 2118815"/>
              <a:gd name="connsiteY24" fmla="*/ 493555 h 1308285"/>
              <a:gd name="connsiteX25" fmla="*/ 1604237 w 2118815"/>
              <a:gd name="connsiteY25" fmla="*/ 670878 h 1308285"/>
              <a:gd name="connsiteX26" fmla="*/ 1800763 w 2118815"/>
              <a:gd name="connsiteY26" fmla="*/ 609721 h 1308285"/>
              <a:gd name="connsiteX27" fmla="*/ 1668011 w 2118815"/>
              <a:gd name="connsiteY27" fmla="*/ 764587 h 1308285"/>
              <a:gd name="connsiteX28" fmla="*/ 1872912 w 2118815"/>
              <a:gd name="connsiteY28" fmla="*/ 742256 h 1308285"/>
              <a:gd name="connsiteX29" fmla="*/ 1711940 w 2118815"/>
              <a:gd name="connsiteY29" fmla="*/ 868720 h 1308285"/>
              <a:gd name="connsiteX30" fmla="*/ 1898792 w 2118815"/>
              <a:gd name="connsiteY30" fmla="*/ 835703 h 1308285"/>
              <a:gd name="connsiteX31" fmla="*/ 1734332 w 2118815"/>
              <a:gd name="connsiteY31" fmla="*/ 979258 h 1308285"/>
              <a:gd name="connsiteX32" fmla="*/ 1924392 w 2118815"/>
              <a:gd name="connsiteY32" fmla="*/ 964052 h 1308285"/>
              <a:gd name="connsiteX33" fmla="*/ 1774088 w 2118815"/>
              <a:gd name="connsiteY33" fmla="*/ 1094620 h 1308285"/>
              <a:gd name="connsiteX34" fmla="*/ 1917345 w 2118815"/>
              <a:gd name="connsiteY34" fmla="*/ 1185167 h 1308285"/>
              <a:gd name="connsiteX35" fmla="*/ 1828559 w 2118815"/>
              <a:gd name="connsiteY35" fmla="*/ 1218411 h 1308285"/>
              <a:gd name="connsiteX36" fmla="*/ 2008084 w 2118815"/>
              <a:gd name="connsiteY36" fmla="*/ 1286566 h 1308285"/>
              <a:gd name="connsiteX37" fmla="*/ 1633556 w 2118815"/>
              <a:gd name="connsiteY37" fmla="*/ 1296040 h 1308285"/>
              <a:gd name="connsiteX38" fmla="*/ 2118815 w 2118815"/>
              <a:gd name="connsiteY38" fmla="*/ 1286578 h 1308285"/>
              <a:gd name="connsiteX39" fmla="*/ 1877232 w 2118815"/>
              <a:gd name="connsiteY39" fmla="*/ 1251925 h 1308285"/>
              <a:gd name="connsiteX40" fmla="*/ 2016418 w 2118815"/>
              <a:gd name="connsiteY40" fmla="*/ 1291426 h 1308285"/>
              <a:gd name="connsiteX41" fmla="*/ 1732450 w 2118815"/>
              <a:gd name="connsiteY41" fmla="*/ 1297169 h 1308285"/>
              <a:gd name="connsiteX42" fmla="*/ 1185137 w 2118815"/>
              <a:gd name="connsiteY42" fmla="*/ 1299295 h 1308285"/>
              <a:gd name="connsiteX43" fmla="*/ 1011507 w 2118815"/>
              <a:gd name="connsiteY43" fmla="*/ 1306777 h 1308285"/>
              <a:gd name="connsiteX44" fmla="*/ 1113763 w 2118815"/>
              <a:gd name="connsiteY44" fmla="*/ 1306525 h 1308285"/>
              <a:gd name="connsiteX45" fmla="*/ 1419634 w 2118815"/>
              <a:gd name="connsiteY45" fmla="*/ 1299551 h 1308285"/>
              <a:gd name="connsiteX46" fmla="*/ 887789 w 2118815"/>
              <a:gd name="connsiteY46" fmla="*/ 1307746 h 1308285"/>
              <a:gd name="connsiteX47" fmla="*/ 766364 w 2118815"/>
              <a:gd name="connsiteY47" fmla="*/ 1302984 h 1308285"/>
              <a:gd name="connsiteX48" fmla="*/ 663910 w 2118815"/>
              <a:gd name="connsiteY48" fmla="*/ 1298619 h 1308285"/>
              <a:gd name="connsiteX49" fmla="*/ 484594 w 2118815"/>
              <a:gd name="connsiteY49" fmla="*/ 1308285 h 1308285"/>
              <a:gd name="connsiteX50" fmla="*/ 1622125 w 2118815"/>
              <a:gd name="connsiteY50" fmla="*/ 1299795 h 1308285"/>
              <a:gd name="connsiteX51" fmla="*/ 1577960 w 2118815"/>
              <a:gd name="connsiteY51" fmla="*/ 1294249 h 1308285"/>
              <a:gd name="connsiteX52" fmla="*/ 1523371 w 2118815"/>
              <a:gd name="connsiteY52" fmla="*/ 1298575 h 1308285"/>
              <a:gd name="connsiteX53" fmla="*/ 1477204 w 2118815"/>
              <a:gd name="connsiteY53" fmla="*/ 1301476 h 1308285"/>
              <a:gd name="connsiteX54" fmla="*/ 1388387 w 2118815"/>
              <a:gd name="connsiteY54" fmla="*/ 1299296 h 1308285"/>
              <a:gd name="connsiteX55" fmla="*/ 1352608 w 2118815"/>
              <a:gd name="connsiteY55" fmla="*/ 1302470 h 1308285"/>
              <a:gd name="connsiteX56" fmla="*/ 1280676 w 2118815"/>
              <a:gd name="connsiteY56" fmla="*/ 1302027 h 1308285"/>
              <a:gd name="connsiteX57" fmla="*/ 1067354 w 2118815"/>
              <a:gd name="connsiteY57" fmla="*/ 1304935 h 1308285"/>
              <a:gd name="connsiteX58" fmla="*/ 955642 w 2118815"/>
              <a:gd name="connsiteY58" fmla="*/ 1305132 h 1308285"/>
              <a:gd name="connsiteX59" fmla="*/ 635169 w 2118815"/>
              <a:gd name="connsiteY59" fmla="*/ 1306641 h 1308285"/>
              <a:gd name="connsiteX60" fmla="*/ 244738 w 2118815"/>
              <a:gd name="connsiteY60" fmla="*/ 1305118 h 1308285"/>
              <a:gd name="connsiteX61" fmla="*/ 0 w 2118815"/>
              <a:gd name="connsiteY61" fmla="*/ 1304159 h 1308285"/>
              <a:gd name="connsiteX62" fmla="*/ 298371 w 2118815"/>
              <a:gd name="connsiteY62" fmla="*/ 1166614 h 1308285"/>
              <a:gd name="connsiteX63" fmla="*/ 392567 w 2118815"/>
              <a:gd name="connsiteY63" fmla="*/ 1106002 h 1308285"/>
              <a:gd name="connsiteX64" fmla="*/ 325780 w 2118815"/>
              <a:gd name="connsiteY64" fmla="*/ 1003809 h 1308285"/>
              <a:gd name="connsiteX0" fmla="*/ 325780 w 2118815"/>
              <a:gd name="connsiteY0" fmla="*/ 1003809 h 1308285"/>
              <a:gd name="connsiteX1" fmla="*/ 479948 w 2118815"/>
              <a:gd name="connsiteY1" fmla="*/ 1018547 h 1308285"/>
              <a:gd name="connsiteX2" fmla="*/ 385835 w 2118815"/>
              <a:gd name="connsiteY2" fmla="*/ 886061 h 1308285"/>
              <a:gd name="connsiteX3" fmla="*/ 527740 w 2118815"/>
              <a:gd name="connsiteY3" fmla="*/ 986586 h 1308285"/>
              <a:gd name="connsiteX4" fmla="*/ 430268 w 2118815"/>
              <a:gd name="connsiteY4" fmla="*/ 742256 h 1308285"/>
              <a:gd name="connsiteX5" fmla="*/ 593894 w 2118815"/>
              <a:gd name="connsiteY5" fmla="*/ 904281 h 1308285"/>
              <a:gd name="connsiteX6" fmla="*/ 502417 w 2118815"/>
              <a:gd name="connsiteY6" fmla="*/ 609721 h 1308285"/>
              <a:gd name="connsiteX7" fmla="*/ 651318 w 2118815"/>
              <a:gd name="connsiteY7" fmla="*/ 771283 h 1308285"/>
              <a:gd name="connsiteX8" fmla="*/ 599514 w 2118815"/>
              <a:gd name="connsiteY8" fmla="*/ 493555 h 1308285"/>
              <a:gd name="connsiteX9" fmla="*/ 732489 w 2118815"/>
              <a:gd name="connsiteY9" fmla="*/ 643565 h 1308285"/>
              <a:gd name="connsiteX10" fmla="*/ 717827 w 2118815"/>
              <a:gd name="connsiteY10" fmla="*/ 398220 h 1308285"/>
              <a:gd name="connsiteX11" fmla="*/ 815230 w 2118815"/>
              <a:gd name="connsiteY11" fmla="*/ 563487 h 1308285"/>
              <a:gd name="connsiteX12" fmla="*/ 881386 w 2118815"/>
              <a:gd name="connsiteY12" fmla="*/ 100377 h 1308285"/>
              <a:gd name="connsiteX13" fmla="*/ 943512 w 2118815"/>
              <a:gd name="connsiteY13" fmla="*/ 319544 h 1308285"/>
              <a:gd name="connsiteX14" fmla="*/ 1037373 w 2118815"/>
              <a:gd name="connsiteY14" fmla="*/ 0 h 1308285"/>
              <a:gd name="connsiteX15" fmla="*/ 1094193 w 2118815"/>
              <a:gd name="connsiteY15" fmla="*/ 463445 h 1308285"/>
              <a:gd name="connsiteX16" fmla="*/ 1151590 w 2118815"/>
              <a:gd name="connsiteY16" fmla="*/ 269027 h 1308285"/>
              <a:gd name="connsiteX17" fmla="*/ 1208987 w 2118815"/>
              <a:gd name="connsiteY17" fmla="*/ 463445 h 1308285"/>
              <a:gd name="connsiteX18" fmla="*/ 1303907 w 2118815"/>
              <a:gd name="connsiteY18" fmla="*/ 283753 h 1308285"/>
              <a:gd name="connsiteX19" fmla="*/ 1321568 w 2118815"/>
              <a:gd name="connsiteY19" fmla="*/ 485431 h 1308285"/>
              <a:gd name="connsiteX20" fmla="*/ 1450369 w 2118815"/>
              <a:gd name="connsiteY20" fmla="*/ 327380 h 1308285"/>
              <a:gd name="connsiteX21" fmla="*/ 1427625 w 2118815"/>
              <a:gd name="connsiteY21" fmla="*/ 528563 h 1308285"/>
              <a:gd name="connsiteX22" fmla="*/ 1585353 w 2118815"/>
              <a:gd name="connsiteY22" fmla="*/ 398220 h 1308285"/>
              <a:gd name="connsiteX23" fmla="*/ 1523066 w 2118815"/>
              <a:gd name="connsiteY23" fmla="*/ 591179 h 1308285"/>
              <a:gd name="connsiteX24" fmla="*/ 1703666 w 2118815"/>
              <a:gd name="connsiteY24" fmla="*/ 493555 h 1308285"/>
              <a:gd name="connsiteX25" fmla="*/ 1604237 w 2118815"/>
              <a:gd name="connsiteY25" fmla="*/ 670878 h 1308285"/>
              <a:gd name="connsiteX26" fmla="*/ 1800763 w 2118815"/>
              <a:gd name="connsiteY26" fmla="*/ 609721 h 1308285"/>
              <a:gd name="connsiteX27" fmla="*/ 1668011 w 2118815"/>
              <a:gd name="connsiteY27" fmla="*/ 764587 h 1308285"/>
              <a:gd name="connsiteX28" fmla="*/ 1872912 w 2118815"/>
              <a:gd name="connsiteY28" fmla="*/ 742256 h 1308285"/>
              <a:gd name="connsiteX29" fmla="*/ 1711940 w 2118815"/>
              <a:gd name="connsiteY29" fmla="*/ 868720 h 1308285"/>
              <a:gd name="connsiteX30" fmla="*/ 1898792 w 2118815"/>
              <a:gd name="connsiteY30" fmla="*/ 835703 h 1308285"/>
              <a:gd name="connsiteX31" fmla="*/ 1734332 w 2118815"/>
              <a:gd name="connsiteY31" fmla="*/ 979258 h 1308285"/>
              <a:gd name="connsiteX32" fmla="*/ 1924392 w 2118815"/>
              <a:gd name="connsiteY32" fmla="*/ 964052 h 1308285"/>
              <a:gd name="connsiteX33" fmla="*/ 1774088 w 2118815"/>
              <a:gd name="connsiteY33" fmla="*/ 1094620 h 1308285"/>
              <a:gd name="connsiteX34" fmla="*/ 1917345 w 2118815"/>
              <a:gd name="connsiteY34" fmla="*/ 1185167 h 1308285"/>
              <a:gd name="connsiteX35" fmla="*/ 1828559 w 2118815"/>
              <a:gd name="connsiteY35" fmla="*/ 1218411 h 1308285"/>
              <a:gd name="connsiteX36" fmla="*/ 2008084 w 2118815"/>
              <a:gd name="connsiteY36" fmla="*/ 1286566 h 1308285"/>
              <a:gd name="connsiteX37" fmla="*/ 1633556 w 2118815"/>
              <a:gd name="connsiteY37" fmla="*/ 1296040 h 1308285"/>
              <a:gd name="connsiteX38" fmla="*/ 2118815 w 2118815"/>
              <a:gd name="connsiteY38" fmla="*/ 1286578 h 1308285"/>
              <a:gd name="connsiteX39" fmla="*/ 1877232 w 2118815"/>
              <a:gd name="connsiteY39" fmla="*/ 1251925 h 1308285"/>
              <a:gd name="connsiteX40" fmla="*/ 2016418 w 2118815"/>
              <a:gd name="connsiteY40" fmla="*/ 1291426 h 1308285"/>
              <a:gd name="connsiteX41" fmla="*/ 1732450 w 2118815"/>
              <a:gd name="connsiteY41" fmla="*/ 1297169 h 1308285"/>
              <a:gd name="connsiteX42" fmla="*/ 1185137 w 2118815"/>
              <a:gd name="connsiteY42" fmla="*/ 1299295 h 1308285"/>
              <a:gd name="connsiteX43" fmla="*/ 1011507 w 2118815"/>
              <a:gd name="connsiteY43" fmla="*/ 1306777 h 1308285"/>
              <a:gd name="connsiteX44" fmla="*/ 1113763 w 2118815"/>
              <a:gd name="connsiteY44" fmla="*/ 1306525 h 1308285"/>
              <a:gd name="connsiteX45" fmla="*/ 1419634 w 2118815"/>
              <a:gd name="connsiteY45" fmla="*/ 1299551 h 1308285"/>
              <a:gd name="connsiteX46" fmla="*/ 887789 w 2118815"/>
              <a:gd name="connsiteY46" fmla="*/ 1307746 h 1308285"/>
              <a:gd name="connsiteX47" fmla="*/ 766364 w 2118815"/>
              <a:gd name="connsiteY47" fmla="*/ 1302984 h 1308285"/>
              <a:gd name="connsiteX48" fmla="*/ 663910 w 2118815"/>
              <a:gd name="connsiteY48" fmla="*/ 1298619 h 1308285"/>
              <a:gd name="connsiteX49" fmla="*/ 484594 w 2118815"/>
              <a:gd name="connsiteY49" fmla="*/ 1308285 h 1308285"/>
              <a:gd name="connsiteX50" fmla="*/ 1622125 w 2118815"/>
              <a:gd name="connsiteY50" fmla="*/ 1299795 h 1308285"/>
              <a:gd name="connsiteX51" fmla="*/ 1577960 w 2118815"/>
              <a:gd name="connsiteY51" fmla="*/ 1294249 h 1308285"/>
              <a:gd name="connsiteX52" fmla="*/ 1523371 w 2118815"/>
              <a:gd name="connsiteY52" fmla="*/ 1298575 h 1308285"/>
              <a:gd name="connsiteX53" fmla="*/ 1477204 w 2118815"/>
              <a:gd name="connsiteY53" fmla="*/ 1301476 h 1308285"/>
              <a:gd name="connsiteX54" fmla="*/ 1388387 w 2118815"/>
              <a:gd name="connsiteY54" fmla="*/ 1299296 h 1308285"/>
              <a:gd name="connsiteX55" fmla="*/ 1352608 w 2118815"/>
              <a:gd name="connsiteY55" fmla="*/ 1302470 h 1308285"/>
              <a:gd name="connsiteX56" fmla="*/ 1280676 w 2118815"/>
              <a:gd name="connsiteY56" fmla="*/ 1302027 h 1308285"/>
              <a:gd name="connsiteX57" fmla="*/ 1067354 w 2118815"/>
              <a:gd name="connsiteY57" fmla="*/ 1304935 h 1308285"/>
              <a:gd name="connsiteX58" fmla="*/ 955642 w 2118815"/>
              <a:gd name="connsiteY58" fmla="*/ 1305132 h 1308285"/>
              <a:gd name="connsiteX59" fmla="*/ 635169 w 2118815"/>
              <a:gd name="connsiteY59" fmla="*/ 1306641 h 1308285"/>
              <a:gd name="connsiteX60" fmla="*/ 244738 w 2118815"/>
              <a:gd name="connsiteY60" fmla="*/ 1305118 h 1308285"/>
              <a:gd name="connsiteX61" fmla="*/ 0 w 2118815"/>
              <a:gd name="connsiteY61" fmla="*/ 1304159 h 1308285"/>
              <a:gd name="connsiteX62" fmla="*/ 298371 w 2118815"/>
              <a:gd name="connsiteY62" fmla="*/ 1166614 h 1308285"/>
              <a:gd name="connsiteX63" fmla="*/ 392567 w 2118815"/>
              <a:gd name="connsiteY63" fmla="*/ 1106002 h 1308285"/>
              <a:gd name="connsiteX64" fmla="*/ 325780 w 2118815"/>
              <a:gd name="connsiteY64" fmla="*/ 1003809 h 1308285"/>
              <a:gd name="connsiteX0" fmla="*/ 325780 w 2118815"/>
              <a:gd name="connsiteY0" fmla="*/ 1003809 h 1308285"/>
              <a:gd name="connsiteX1" fmla="*/ 479948 w 2118815"/>
              <a:gd name="connsiteY1" fmla="*/ 1018547 h 1308285"/>
              <a:gd name="connsiteX2" fmla="*/ 385835 w 2118815"/>
              <a:gd name="connsiteY2" fmla="*/ 886061 h 1308285"/>
              <a:gd name="connsiteX3" fmla="*/ 527740 w 2118815"/>
              <a:gd name="connsiteY3" fmla="*/ 986586 h 1308285"/>
              <a:gd name="connsiteX4" fmla="*/ 430268 w 2118815"/>
              <a:gd name="connsiteY4" fmla="*/ 742256 h 1308285"/>
              <a:gd name="connsiteX5" fmla="*/ 593894 w 2118815"/>
              <a:gd name="connsiteY5" fmla="*/ 904281 h 1308285"/>
              <a:gd name="connsiteX6" fmla="*/ 502417 w 2118815"/>
              <a:gd name="connsiteY6" fmla="*/ 609721 h 1308285"/>
              <a:gd name="connsiteX7" fmla="*/ 651318 w 2118815"/>
              <a:gd name="connsiteY7" fmla="*/ 771283 h 1308285"/>
              <a:gd name="connsiteX8" fmla="*/ 599514 w 2118815"/>
              <a:gd name="connsiteY8" fmla="*/ 493555 h 1308285"/>
              <a:gd name="connsiteX9" fmla="*/ 732489 w 2118815"/>
              <a:gd name="connsiteY9" fmla="*/ 643565 h 1308285"/>
              <a:gd name="connsiteX10" fmla="*/ 717827 w 2118815"/>
              <a:gd name="connsiteY10" fmla="*/ 398220 h 1308285"/>
              <a:gd name="connsiteX11" fmla="*/ 815230 w 2118815"/>
              <a:gd name="connsiteY11" fmla="*/ 563487 h 1308285"/>
              <a:gd name="connsiteX12" fmla="*/ 881386 w 2118815"/>
              <a:gd name="connsiteY12" fmla="*/ 100377 h 1308285"/>
              <a:gd name="connsiteX13" fmla="*/ 943512 w 2118815"/>
              <a:gd name="connsiteY13" fmla="*/ 319544 h 1308285"/>
              <a:gd name="connsiteX14" fmla="*/ 1037373 w 2118815"/>
              <a:gd name="connsiteY14" fmla="*/ 0 h 1308285"/>
              <a:gd name="connsiteX15" fmla="*/ 1078318 w 2118815"/>
              <a:gd name="connsiteY15" fmla="*/ 336848 h 1308285"/>
              <a:gd name="connsiteX16" fmla="*/ 1151590 w 2118815"/>
              <a:gd name="connsiteY16" fmla="*/ 269027 h 1308285"/>
              <a:gd name="connsiteX17" fmla="*/ 1208987 w 2118815"/>
              <a:gd name="connsiteY17" fmla="*/ 463445 h 1308285"/>
              <a:gd name="connsiteX18" fmla="*/ 1303907 w 2118815"/>
              <a:gd name="connsiteY18" fmla="*/ 283753 h 1308285"/>
              <a:gd name="connsiteX19" fmla="*/ 1321568 w 2118815"/>
              <a:gd name="connsiteY19" fmla="*/ 485431 h 1308285"/>
              <a:gd name="connsiteX20" fmla="*/ 1450369 w 2118815"/>
              <a:gd name="connsiteY20" fmla="*/ 327380 h 1308285"/>
              <a:gd name="connsiteX21" fmla="*/ 1427625 w 2118815"/>
              <a:gd name="connsiteY21" fmla="*/ 528563 h 1308285"/>
              <a:gd name="connsiteX22" fmla="*/ 1585353 w 2118815"/>
              <a:gd name="connsiteY22" fmla="*/ 398220 h 1308285"/>
              <a:gd name="connsiteX23" fmla="*/ 1523066 w 2118815"/>
              <a:gd name="connsiteY23" fmla="*/ 591179 h 1308285"/>
              <a:gd name="connsiteX24" fmla="*/ 1703666 w 2118815"/>
              <a:gd name="connsiteY24" fmla="*/ 493555 h 1308285"/>
              <a:gd name="connsiteX25" fmla="*/ 1604237 w 2118815"/>
              <a:gd name="connsiteY25" fmla="*/ 670878 h 1308285"/>
              <a:gd name="connsiteX26" fmla="*/ 1800763 w 2118815"/>
              <a:gd name="connsiteY26" fmla="*/ 609721 h 1308285"/>
              <a:gd name="connsiteX27" fmla="*/ 1668011 w 2118815"/>
              <a:gd name="connsiteY27" fmla="*/ 764587 h 1308285"/>
              <a:gd name="connsiteX28" fmla="*/ 1872912 w 2118815"/>
              <a:gd name="connsiteY28" fmla="*/ 742256 h 1308285"/>
              <a:gd name="connsiteX29" fmla="*/ 1711940 w 2118815"/>
              <a:gd name="connsiteY29" fmla="*/ 868720 h 1308285"/>
              <a:gd name="connsiteX30" fmla="*/ 1898792 w 2118815"/>
              <a:gd name="connsiteY30" fmla="*/ 835703 h 1308285"/>
              <a:gd name="connsiteX31" fmla="*/ 1734332 w 2118815"/>
              <a:gd name="connsiteY31" fmla="*/ 979258 h 1308285"/>
              <a:gd name="connsiteX32" fmla="*/ 1924392 w 2118815"/>
              <a:gd name="connsiteY32" fmla="*/ 964052 h 1308285"/>
              <a:gd name="connsiteX33" fmla="*/ 1774088 w 2118815"/>
              <a:gd name="connsiteY33" fmla="*/ 1094620 h 1308285"/>
              <a:gd name="connsiteX34" fmla="*/ 1917345 w 2118815"/>
              <a:gd name="connsiteY34" fmla="*/ 1185167 h 1308285"/>
              <a:gd name="connsiteX35" fmla="*/ 1828559 w 2118815"/>
              <a:gd name="connsiteY35" fmla="*/ 1218411 h 1308285"/>
              <a:gd name="connsiteX36" fmla="*/ 2008084 w 2118815"/>
              <a:gd name="connsiteY36" fmla="*/ 1286566 h 1308285"/>
              <a:gd name="connsiteX37" fmla="*/ 1633556 w 2118815"/>
              <a:gd name="connsiteY37" fmla="*/ 1296040 h 1308285"/>
              <a:gd name="connsiteX38" fmla="*/ 2118815 w 2118815"/>
              <a:gd name="connsiteY38" fmla="*/ 1286578 h 1308285"/>
              <a:gd name="connsiteX39" fmla="*/ 1877232 w 2118815"/>
              <a:gd name="connsiteY39" fmla="*/ 1251925 h 1308285"/>
              <a:gd name="connsiteX40" fmla="*/ 2016418 w 2118815"/>
              <a:gd name="connsiteY40" fmla="*/ 1291426 h 1308285"/>
              <a:gd name="connsiteX41" fmla="*/ 1732450 w 2118815"/>
              <a:gd name="connsiteY41" fmla="*/ 1297169 h 1308285"/>
              <a:gd name="connsiteX42" fmla="*/ 1185137 w 2118815"/>
              <a:gd name="connsiteY42" fmla="*/ 1299295 h 1308285"/>
              <a:gd name="connsiteX43" fmla="*/ 1011507 w 2118815"/>
              <a:gd name="connsiteY43" fmla="*/ 1306777 h 1308285"/>
              <a:gd name="connsiteX44" fmla="*/ 1113763 w 2118815"/>
              <a:gd name="connsiteY44" fmla="*/ 1306525 h 1308285"/>
              <a:gd name="connsiteX45" fmla="*/ 1419634 w 2118815"/>
              <a:gd name="connsiteY45" fmla="*/ 1299551 h 1308285"/>
              <a:gd name="connsiteX46" fmla="*/ 887789 w 2118815"/>
              <a:gd name="connsiteY46" fmla="*/ 1307746 h 1308285"/>
              <a:gd name="connsiteX47" fmla="*/ 766364 w 2118815"/>
              <a:gd name="connsiteY47" fmla="*/ 1302984 h 1308285"/>
              <a:gd name="connsiteX48" fmla="*/ 663910 w 2118815"/>
              <a:gd name="connsiteY48" fmla="*/ 1298619 h 1308285"/>
              <a:gd name="connsiteX49" fmla="*/ 484594 w 2118815"/>
              <a:gd name="connsiteY49" fmla="*/ 1308285 h 1308285"/>
              <a:gd name="connsiteX50" fmla="*/ 1622125 w 2118815"/>
              <a:gd name="connsiteY50" fmla="*/ 1299795 h 1308285"/>
              <a:gd name="connsiteX51" fmla="*/ 1577960 w 2118815"/>
              <a:gd name="connsiteY51" fmla="*/ 1294249 h 1308285"/>
              <a:gd name="connsiteX52" fmla="*/ 1523371 w 2118815"/>
              <a:gd name="connsiteY52" fmla="*/ 1298575 h 1308285"/>
              <a:gd name="connsiteX53" fmla="*/ 1477204 w 2118815"/>
              <a:gd name="connsiteY53" fmla="*/ 1301476 h 1308285"/>
              <a:gd name="connsiteX54" fmla="*/ 1388387 w 2118815"/>
              <a:gd name="connsiteY54" fmla="*/ 1299296 h 1308285"/>
              <a:gd name="connsiteX55" fmla="*/ 1352608 w 2118815"/>
              <a:gd name="connsiteY55" fmla="*/ 1302470 h 1308285"/>
              <a:gd name="connsiteX56" fmla="*/ 1280676 w 2118815"/>
              <a:gd name="connsiteY56" fmla="*/ 1302027 h 1308285"/>
              <a:gd name="connsiteX57" fmla="*/ 1067354 w 2118815"/>
              <a:gd name="connsiteY57" fmla="*/ 1304935 h 1308285"/>
              <a:gd name="connsiteX58" fmla="*/ 955642 w 2118815"/>
              <a:gd name="connsiteY58" fmla="*/ 1305132 h 1308285"/>
              <a:gd name="connsiteX59" fmla="*/ 635169 w 2118815"/>
              <a:gd name="connsiteY59" fmla="*/ 1306641 h 1308285"/>
              <a:gd name="connsiteX60" fmla="*/ 244738 w 2118815"/>
              <a:gd name="connsiteY60" fmla="*/ 1305118 h 1308285"/>
              <a:gd name="connsiteX61" fmla="*/ 0 w 2118815"/>
              <a:gd name="connsiteY61" fmla="*/ 1304159 h 1308285"/>
              <a:gd name="connsiteX62" fmla="*/ 298371 w 2118815"/>
              <a:gd name="connsiteY62" fmla="*/ 1166614 h 1308285"/>
              <a:gd name="connsiteX63" fmla="*/ 392567 w 2118815"/>
              <a:gd name="connsiteY63" fmla="*/ 1106002 h 1308285"/>
              <a:gd name="connsiteX64" fmla="*/ 325780 w 2118815"/>
              <a:gd name="connsiteY64" fmla="*/ 1003809 h 1308285"/>
              <a:gd name="connsiteX0" fmla="*/ 325780 w 2118815"/>
              <a:gd name="connsiteY0" fmla="*/ 1020561 h 1325037"/>
              <a:gd name="connsiteX1" fmla="*/ 479948 w 2118815"/>
              <a:gd name="connsiteY1" fmla="*/ 1035299 h 1325037"/>
              <a:gd name="connsiteX2" fmla="*/ 385835 w 2118815"/>
              <a:gd name="connsiteY2" fmla="*/ 902813 h 1325037"/>
              <a:gd name="connsiteX3" fmla="*/ 527740 w 2118815"/>
              <a:gd name="connsiteY3" fmla="*/ 1003338 h 1325037"/>
              <a:gd name="connsiteX4" fmla="*/ 430268 w 2118815"/>
              <a:gd name="connsiteY4" fmla="*/ 759008 h 1325037"/>
              <a:gd name="connsiteX5" fmla="*/ 593894 w 2118815"/>
              <a:gd name="connsiteY5" fmla="*/ 921033 h 1325037"/>
              <a:gd name="connsiteX6" fmla="*/ 502417 w 2118815"/>
              <a:gd name="connsiteY6" fmla="*/ 626473 h 1325037"/>
              <a:gd name="connsiteX7" fmla="*/ 651318 w 2118815"/>
              <a:gd name="connsiteY7" fmla="*/ 788035 h 1325037"/>
              <a:gd name="connsiteX8" fmla="*/ 599514 w 2118815"/>
              <a:gd name="connsiteY8" fmla="*/ 510307 h 1325037"/>
              <a:gd name="connsiteX9" fmla="*/ 732489 w 2118815"/>
              <a:gd name="connsiteY9" fmla="*/ 660317 h 1325037"/>
              <a:gd name="connsiteX10" fmla="*/ 717827 w 2118815"/>
              <a:gd name="connsiteY10" fmla="*/ 414972 h 1325037"/>
              <a:gd name="connsiteX11" fmla="*/ 815230 w 2118815"/>
              <a:gd name="connsiteY11" fmla="*/ 580239 h 1325037"/>
              <a:gd name="connsiteX12" fmla="*/ 881386 w 2118815"/>
              <a:gd name="connsiteY12" fmla="*/ 117129 h 1325037"/>
              <a:gd name="connsiteX13" fmla="*/ 943512 w 2118815"/>
              <a:gd name="connsiteY13" fmla="*/ 336296 h 1325037"/>
              <a:gd name="connsiteX14" fmla="*/ 1037373 w 2118815"/>
              <a:gd name="connsiteY14" fmla="*/ 16752 h 1325037"/>
              <a:gd name="connsiteX15" fmla="*/ 1078318 w 2118815"/>
              <a:gd name="connsiteY15" fmla="*/ 353600 h 1325037"/>
              <a:gd name="connsiteX16" fmla="*/ 1151590 w 2118815"/>
              <a:gd name="connsiteY16" fmla="*/ 285779 h 1325037"/>
              <a:gd name="connsiteX17" fmla="*/ 1234387 w 2118815"/>
              <a:gd name="connsiteY17" fmla="*/ 0 h 1325037"/>
              <a:gd name="connsiteX18" fmla="*/ 1303907 w 2118815"/>
              <a:gd name="connsiteY18" fmla="*/ 300505 h 1325037"/>
              <a:gd name="connsiteX19" fmla="*/ 1321568 w 2118815"/>
              <a:gd name="connsiteY19" fmla="*/ 502183 h 1325037"/>
              <a:gd name="connsiteX20" fmla="*/ 1450369 w 2118815"/>
              <a:gd name="connsiteY20" fmla="*/ 344132 h 1325037"/>
              <a:gd name="connsiteX21" fmla="*/ 1427625 w 2118815"/>
              <a:gd name="connsiteY21" fmla="*/ 545315 h 1325037"/>
              <a:gd name="connsiteX22" fmla="*/ 1585353 w 2118815"/>
              <a:gd name="connsiteY22" fmla="*/ 414972 h 1325037"/>
              <a:gd name="connsiteX23" fmla="*/ 1523066 w 2118815"/>
              <a:gd name="connsiteY23" fmla="*/ 607931 h 1325037"/>
              <a:gd name="connsiteX24" fmla="*/ 1703666 w 2118815"/>
              <a:gd name="connsiteY24" fmla="*/ 510307 h 1325037"/>
              <a:gd name="connsiteX25" fmla="*/ 1604237 w 2118815"/>
              <a:gd name="connsiteY25" fmla="*/ 687630 h 1325037"/>
              <a:gd name="connsiteX26" fmla="*/ 1800763 w 2118815"/>
              <a:gd name="connsiteY26" fmla="*/ 626473 h 1325037"/>
              <a:gd name="connsiteX27" fmla="*/ 1668011 w 2118815"/>
              <a:gd name="connsiteY27" fmla="*/ 781339 h 1325037"/>
              <a:gd name="connsiteX28" fmla="*/ 1872912 w 2118815"/>
              <a:gd name="connsiteY28" fmla="*/ 759008 h 1325037"/>
              <a:gd name="connsiteX29" fmla="*/ 1711940 w 2118815"/>
              <a:gd name="connsiteY29" fmla="*/ 885472 h 1325037"/>
              <a:gd name="connsiteX30" fmla="*/ 1898792 w 2118815"/>
              <a:gd name="connsiteY30" fmla="*/ 852455 h 1325037"/>
              <a:gd name="connsiteX31" fmla="*/ 1734332 w 2118815"/>
              <a:gd name="connsiteY31" fmla="*/ 996010 h 1325037"/>
              <a:gd name="connsiteX32" fmla="*/ 1924392 w 2118815"/>
              <a:gd name="connsiteY32" fmla="*/ 980804 h 1325037"/>
              <a:gd name="connsiteX33" fmla="*/ 1774088 w 2118815"/>
              <a:gd name="connsiteY33" fmla="*/ 1111372 h 1325037"/>
              <a:gd name="connsiteX34" fmla="*/ 1917345 w 2118815"/>
              <a:gd name="connsiteY34" fmla="*/ 1201919 h 1325037"/>
              <a:gd name="connsiteX35" fmla="*/ 1828559 w 2118815"/>
              <a:gd name="connsiteY35" fmla="*/ 1235163 h 1325037"/>
              <a:gd name="connsiteX36" fmla="*/ 2008084 w 2118815"/>
              <a:gd name="connsiteY36" fmla="*/ 1303318 h 1325037"/>
              <a:gd name="connsiteX37" fmla="*/ 1633556 w 2118815"/>
              <a:gd name="connsiteY37" fmla="*/ 1312792 h 1325037"/>
              <a:gd name="connsiteX38" fmla="*/ 2118815 w 2118815"/>
              <a:gd name="connsiteY38" fmla="*/ 1303330 h 1325037"/>
              <a:gd name="connsiteX39" fmla="*/ 1877232 w 2118815"/>
              <a:gd name="connsiteY39" fmla="*/ 1268677 h 1325037"/>
              <a:gd name="connsiteX40" fmla="*/ 2016418 w 2118815"/>
              <a:gd name="connsiteY40" fmla="*/ 1308178 h 1325037"/>
              <a:gd name="connsiteX41" fmla="*/ 1732450 w 2118815"/>
              <a:gd name="connsiteY41" fmla="*/ 1313921 h 1325037"/>
              <a:gd name="connsiteX42" fmla="*/ 1185137 w 2118815"/>
              <a:gd name="connsiteY42" fmla="*/ 1316047 h 1325037"/>
              <a:gd name="connsiteX43" fmla="*/ 1011507 w 2118815"/>
              <a:gd name="connsiteY43" fmla="*/ 1323529 h 1325037"/>
              <a:gd name="connsiteX44" fmla="*/ 1113763 w 2118815"/>
              <a:gd name="connsiteY44" fmla="*/ 1323277 h 1325037"/>
              <a:gd name="connsiteX45" fmla="*/ 1419634 w 2118815"/>
              <a:gd name="connsiteY45" fmla="*/ 1316303 h 1325037"/>
              <a:gd name="connsiteX46" fmla="*/ 887789 w 2118815"/>
              <a:gd name="connsiteY46" fmla="*/ 1324498 h 1325037"/>
              <a:gd name="connsiteX47" fmla="*/ 766364 w 2118815"/>
              <a:gd name="connsiteY47" fmla="*/ 1319736 h 1325037"/>
              <a:gd name="connsiteX48" fmla="*/ 663910 w 2118815"/>
              <a:gd name="connsiteY48" fmla="*/ 1315371 h 1325037"/>
              <a:gd name="connsiteX49" fmla="*/ 484594 w 2118815"/>
              <a:gd name="connsiteY49" fmla="*/ 1325037 h 1325037"/>
              <a:gd name="connsiteX50" fmla="*/ 1622125 w 2118815"/>
              <a:gd name="connsiteY50" fmla="*/ 1316547 h 1325037"/>
              <a:gd name="connsiteX51" fmla="*/ 1577960 w 2118815"/>
              <a:gd name="connsiteY51" fmla="*/ 1311001 h 1325037"/>
              <a:gd name="connsiteX52" fmla="*/ 1523371 w 2118815"/>
              <a:gd name="connsiteY52" fmla="*/ 1315327 h 1325037"/>
              <a:gd name="connsiteX53" fmla="*/ 1477204 w 2118815"/>
              <a:gd name="connsiteY53" fmla="*/ 1318228 h 1325037"/>
              <a:gd name="connsiteX54" fmla="*/ 1388387 w 2118815"/>
              <a:gd name="connsiteY54" fmla="*/ 1316048 h 1325037"/>
              <a:gd name="connsiteX55" fmla="*/ 1352608 w 2118815"/>
              <a:gd name="connsiteY55" fmla="*/ 1319222 h 1325037"/>
              <a:gd name="connsiteX56" fmla="*/ 1280676 w 2118815"/>
              <a:gd name="connsiteY56" fmla="*/ 1318779 h 1325037"/>
              <a:gd name="connsiteX57" fmla="*/ 1067354 w 2118815"/>
              <a:gd name="connsiteY57" fmla="*/ 1321687 h 1325037"/>
              <a:gd name="connsiteX58" fmla="*/ 955642 w 2118815"/>
              <a:gd name="connsiteY58" fmla="*/ 1321884 h 1325037"/>
              <a:gd name="connsiteX59" fmla="*/ 635169 w 2118815"/>
              <a:gd name="connsiteY59" fmla="*/ 1323393 h 1325037"/>
              <a:gd name="connsiteX60" fmla="*/ 244738 w 2118815"/>
              <a:gd name="connsiteY60" fmla="*/ 1321870 h 1325037"/>
              <a:gd name="connsiteX61" fmla="*/ 0 w 2118815"/>
              <a:gd name="connsiteY61" fmla="*/ 1320911 h 1325037"/>
              <a:gd name="connsiteX62" fmla="*/ 298371 w 2118815"/>
              <a:gd name="connsiteY62" fmla="*/ 1183366 h 1325037"/>
              <a:gd name="connsiteX63" fmla="*/ 392567 w 2118815"/>
              <a:gd name="connsiteY63" fmla="*/ 1122754 h 1325037"/>
              <a:gd name="connsiteX64" fmla="*/ 325780 w 2118815"/>
              <a:gd name="connsiteY64" fmla="*/ 1020561 h 1325037"/>
              <a:gd name="connsiteX0" fmla="*/ 325780 w 2118815"/>
              <a:gd name="connsiteY0" fmla="*/ 1020561 h 1325037"/>
              <a:gd name="connsiteX1" fmla="*/ 479948 w 2118815"/>
              <a:gd name="connsiteY1" fmla="*/ 1035299 h 1325037"/>
              <a:gd name="connsiteX2" fmla="*/ 385835 w 2118815"/>
              <a:gd name="connsiteY2" fmla="*/ 902813 h 1325037"/>
              <a:gd name="connsiteX3" fmla="*/ 527740 w 2118815"/>
              <a:gd name="connsiteY3" fmla="*/ 1003338 h 1325037"/>
              <a:gd name="connsiteX4" fmla="*/ 430268 w 2118815"/>
              <a:gd name="connsiteY4" fmla="*/ 759008 h 1325037"/>
              <a:gd name="connsiteX5" fmla="*/ 593894 w 2118815"/>
              <a:gd name="connsiteY5" fmla="*/ 921033 h 1325037"/>
              <a:gd name="connsiteX6" fmla="*/ 502417 w 2118815"/>
              <a:gd name="connsiteY6" fmla="*/ 626473 h 1325037"/>
              <a:gd name="connsiteX7" fmla="*/ 651318 w 2118815"/>
              <a:gd name="connsiteY7" fmla="*/ 788035 h 1325037"/>
              <a:gd name="connsiteX8" fmla="*/ 599514 w 2118815"/>
              <a:gd name="connsiteY8" fmla="*/ 510307 h 1325037"/>
              <a:gd name="connsiteX9" fmla="*/ 732489 w 2118815"/>
              <a:gd name="connsiteY9" fmla="*/ 660317 h 1325037"/>
              <a:gd name="connsiteX10" fmla="*/ 717827 w 2118815"/>
              <a:gd name="connsiteY10" fmla="*/ 414972 h 1325037"/>
              <a:gd name="connsiteX11" fmla="*/ 815230 w 2118815"/>
              <a:gd name="connsiteY11" fmla="*/ 580239 h 1325037"/>
              <a:gd name="connsiteX12" fmla="*/ 881386 w 2118815"/>
              <a:gd name="connsiteY12" fmla="*/ 117129 h 1325037"/>
              <a:gd name="connsiteX13" fmla="*/ 943512 w 2118815"/>
              <a:gd name="connsiteY13" fmla="*/ 336296 h 1325037"/>
              <a:gd name="connsiteX14" fmla="*/ 1037373 w 2118815"/>
              <a:gd name="connsiteY14" fmla="*/ 16752 h 1325037"/>
              <a:gd name="connsiteX15" fmla="*/ 1078318 w 2118815"/>
              <a:gd name="connsiteY15" fmla="*/ 353600 h 1325037"/>
              <a:gd name="connsiteX16" fmla="*/ 1151590 w 2118815"/>
              <a:gd name="connsiteY16" fmla="*/ 285779 h 1325037"/>
              <a:gd name="connsiteX17" fmla="*/ 1234387 w 2118815"/>
              <a:gd name="connsiteY17" fmla="*/ 0 h 1325037"/>
              <a:gd name="connsiteX18" fmla="*/ 1268982 w 2118815"/>
              <a:gd name="connsiteY18" fmla="*/ 387814 h 1325037"/>
              <a:gd name="connsiteX19" fmla="*/ 1321568 w 2118815"/>
              <a:gd name="connsiteY19" fmla="*/ 502183 h 1325037"/>
              <a:gd name="connsiteX20" fmla="*/ 1450369 w 2118815"/>
              <a:gd name="connsiteY20" fmla="*/ 344132 h 1325037"/>
              <a:gd name="connsiteX21" fmla="*/ 1427625 w 2118815"/>
              <a:gd name="connsiteY21" fmla="*/ 545315 h 1325037"/>
              <a:gd name="connsiteX22" fmla="*/ 1585353 w 2118815"/>
              <a:gd name="connsiteY22" fmla="*/ 414972 h 1325037"/>
              <a:gd name="connsiteX23" fmla="*/ 1523066 w 2118815"/>
              <a:gd name="connsiteY23" fmla="*/ 607931 h 1325037"/>
              <a:gd name="connsiteX24" fmla="*/ 1703666 w 2118815"/>
              <a:gd name="connsiteY24" fmla="*/ 510307 h 1325037"/>
              <a:gd name="connsiteX25" fmla="*/ 1604237 w 2118815"/>
              <a:gd name="connsiteY25" fmla="*/ 687630 h 1325037"/>
              <a:gd name="connsiteX26" fmla="*/ 1800763 w 2118815"/>
              <a:gd name="connsiteY26" fmla="*/ 626473 h 1325037"/>
              <a:gd name="connsiteX27" fmla="*/ 1668011 w 2118815"/>
              <a:gd name="connsiteY27" fmla="*/ 781339 h 1325037"/>
              <a:gd name="connsiteX28" fmla="*/ 1872912 w 2118815"/>
              <a:gd name="connsiteY28" fmla="*/ 759008 h 1325037"/>
              <a:gd name="connsiteX29" fmla="*/ 1711940 w 2118815"/>
              <a:gd name="connsiteY29" fmla="*/ 885472 h 1325037"/>
              <a:gd name="connsiteX30" fmla="*/ 1898792 w 2118815"/>
              <a:gd name="connsiteY30" fmla="*/ 852455 h 1325037"/>
              <a:gd name="connsiteX31" fmla="*/ 1734332 w 2118815"/>
              <a:gd name="connsiteY31" fmla="*/ 996010 h 1325037"/>
              <a:gd name="connsiteX32" fmla="*/ 1924392 w 2118815"/>
              <a:gd name="connsiteY32" fmla="*/ 980804 h 1325037"/>
              <a:gd name="connsiteX33" fmla="*/ 1774088 w 2118815"/>
              <a:gd name="connsiteY33" fmla="*/ 1111372 h 1325037"/>
              <a:gd name="connsiteX34" fmla="*/ 1917345 w 2118815"/>
              <a:gd name="connsiteY34" fmla="*/ 1201919 h 1325037"/>
              <a:gd name="connsiteX35" fmla="*/ 1828559 w 2118815"/>
              <a:gd name="connsiteY35" fmla="*/ 1235163 h 1325037"/>
              <a:gd name="connsiteX36" fmla="*/ 2008084 w 2118815"/>
              <a:gd name="connsiteY36" fmla="*/ 1303318 h 1325037"/>
              <a:gd name="connsiteX37" fmla="*/ 1633556 w 2118815"/>
              <a:gd name="connsiteY37" fmla="*/ 1312792 h 1325037"/>
              <a:gd name="connsiteX38" fmla="*/ 2118815 w 2118815"/>
              <a:gd name="connsiteY38" fmla="*/ 1303330 h 1325037"/>
              <a:gd name="connsiteX39" fmla="*/ 1877232 w 2118815"/>
              <a:gd name="connsiteY39" fmla="*/ 1268677 h 1325037"/>
              <a:gd name="connsiteX40" fmla="*/ 2016418 w 2118815"/>
              <a:gd name="connsiteY40" fmla="*/ 1308178 h 1325037"/>
              <a:gd name="connsiteX41" fmla="*/ 1732450 w 2118815"/>
              <a:gd name="connsiteY41" fmla="*/ 1313921 h 1325037"/>
              <a:gd name="connsiteX42" fmla="*/ 1185137 w 2118815"/>
              <a:gd name="connsiteY42" fmla="*/ 1316047 h 1325037"/>
              <a:gd name="connsiteX43" fmla="*/ 1011507 w 2118815"/>
              <a:gd name="connsiteY43" fmla="*/ 1323529 h 1325037"/>
              <a:gd name="connsiteX44" fmla="*/ 1113763 w 2118815"/>
              <a:gd name="connsiteY44" fmla="*/ 1323277 h 1325037"/>
              <a:gd name="connsiteX45" fmla="*/ 1419634 w 2118815"/>
              <a:gd name="connsiteY45" fmla="*/ 1316303 h 1325037"/>
              <a:gd name="connsiteX46" fmla="*/ 887789 w 2118815"/>
              <a:gd name="connsiteY46" fmla="*/ 1324498 h 1325037"/>
              <a:gd name="connsiteX47" fmla="*/ 766364 w 2118815"/>
              <a:gd name="connsiteY47" fmla="*/ 1319736 h 1325037"/>
              <a:gd name="connsiteX48" fmla="*/ 663910 w 2118815"/>
              <a:gd name="connsiteY48" fmla="*/ 1315371 h 1325037"/>
              <a:gd name="connsiteX49" fmla="*/ 484594 w 2118815"/>
              <a:gd name="connsiteY49" fmla="*/ 1325037 h 1325037"/>
              <a:gd name="connsiteX50" fmla="*/ 1622125 w 2118815"/>
              <a:gd name="connsiteY50" fmla="*/ 1316547 h 1325037"/>
              <a:gd name="connsiteX51" fmla="*/ 1577960 w 2118815"/>
              <a:gd name="connsiteY51" fmla="*/ 1311001 h 1325037"/>
              <a:gd name="connsiteX52" fmla="*/ 1523371 w 2118815"/>
              <a:gd name="connsiteY52" fmla="*/ 1315327 h 1325037"/>
              <a:gd name="connsiteX53" fmla="*/ 1477204 w 2118815"/>
              <a:gd name="connsiteY53" fmla="*/ 1318228 h 1325037"/>
              <a:gd name="connsiteX54" fmla="*/ 1388387 w 2118815"/>
              <a:gd name="connsiteY54" fmla="*/ 1316048 h 1325037"/>
              <a:gd name="connsiteX55" fmla="*/ 1352608 w 2118815"/>
              <a:gd name="connsiteY55" fmla="*/ 1319222 h 1325037"/>
              <a:gd name="connsiteX56" fmla="*/ 1280676 w 2118815"/>
              <a:gd name="connsiteY56" fmla="*/ 1318779 h 1325037"/>
              <a:gd name="connsiteX57" fmla="*/ 1067354 w 2118815"/>
              <a:gd name="connsiteY57" fmla="*/ 1321687 h 1325037"/>
              <a:gd name="connsiteX58" fmla="*/ 955642 w 2118815"/>
              <a:gd name="connsiteY58" fmla="*/ 1321884 h 1325037"/>
              <a:gd name="connsiteX59" fmla="*/ 635169 w 2118815"/>
              <a:gd name="connsiteY59" fmla="*/ 1323393 h 1325037"/>
              <a:gd name="connsiteX60" fmla="*/ 244738 w 2118815"/>
              <a:gd name="connsiteY60" fmla="*/ 1321870 h 1325037"/>
              <a:gd name="connsiteX61" fmla="*/ 0 w 2118815"/>
              <a:gd name="connsiteY61" fmla="*/ 1320911 h 1325037"/>
              <a:gd name="connsiteX62" fmla="*/ 298371 w 2118815"/>
              <a:gd name="connsiteY62" fmla="*/ 1183366 h 1325037"/>
              <a:gd name="connsiteX63" fmla="*/ 392567 w 2118815"/>
              <a:gd name="connsiteY63" fmla="*/ 1122754 h 1325037"/>
              <a:gd name="connsiteX64" fmla="*/ 325780 w 2118815"/>
              <a:gd name="connsiteY64" fmla="*/ 1020561 h 1325037"/>
              <a:gd name="connsiteX0" fmla="*/ 325780 w 2118815"/>
              <a:gd name="connsiteY0" fmla="*/ 1020561 h 1325037"/>
              <a:gd name="connsiteX1" fmla="*/ 479948 w 2118815"/>
              <a:gd name="connsiteY1" fmla="*/ 1035299 h 1325037"/>
              <a:gd name="connsiteX2" fmla="*/ 385835 w 2118815"/>
              <a:gd name="connsiteY2" fmla="*/ 902813 h 1325037"/>
              <a:gd name="connsiteX3" fmla="*/ 527740 w 2118815"/>
              <a:gd name="connsiteY3" fmla="*/ 1003338 h 1325037"/>
              <a:gd name="connsiteX4" fmla="*/ 430268 w 2118815"/>
              <a:gd name="connsiteY4" fmla="*/ 759008 h 1325037"/>
              <a:gd name="connsiteX5" fmla="*/ 593894 w 2118815"/>
              <a:gd name="connsiteY5" fmla="*/ 921033 h 1325037"/>
              <a:gd name="connsiteX6" fmla="*/ 502417 w 2118815"/>
              <a:gd name="connsiteY6" fmla="*/ 626473 h 1325037"/>
              <a:gd name="connsiteX7" fmla="*/ 651318 w 2118815"/>
              <a:gd name="connsiteY7" fmla="*/ 788035 h 1325037"/>
              <a:gd name="connsiteX8" fmla="*/ 599514 w 2118815"/>
              <a:gd name="connsiteY8" fmla="*/ 510307 h 1325037"/>
              <a:gd name="connsiteX9" fmla="*/ 732489 w 2118815"/>
              <a:gd name="connsiteY9" fmla="*/ 660317 h 1325037"/>
              <a:gd name="connsiteX10" fmla="*/ 717827 w 2118815"/>
              <a:gd name="connsiteY10" fmla="*/ 414972 h 1325037"/>
              <a:gd name="connsiteX11" fmla="*/ 815230 w 2118815"/>
              <a:gd name="connsiteY11" fmla="*/ 580239 h 1325037"/>
              <a:gd name="connsiteX12" fmla="*/ 881386 w 2118815"/>
              <a:gd name="connsiteY12" fmla="*/ 117129 h 1325037"/>
              <a:gd name="connsiteX13" fmla="*/ 943512 w 2118815"/>
              <a:gd name="connsiteY13" fmla="*/ 336296 h 1325037"/>
              <a:gd name="connsiteX14" fmla="*/ 1037373 w 2118815"/>
              <a:gd name="connsiteY14" fmla="*/ 16752 h 1325037"/>
              <a:gd name="connsiteX15" fmla="*/ 1078318 w 2118815"/>
              <a:gd name="connsiteY15" fmla="*/ 353600 h 1325037"/>
              <a:gd name="connsiteX16" fmla="*/ 1157940 w 2118815"/>
              <a:gd name="connsiteY16" fmla="*/ 220297 h 1325037"/>
              <a:gd name="connsiteX17" fmla="*/ 1234387 w 2118815"/>
              <a:gd name="connsiteY17" fmla="*/ 0 h 1325037"/>
              <a:gd name="connsiteX18" fmla="*/ 1268982 w 2118815"/>
              <a:gd name="connsiteY18" fmla="*/ 387814 h 1325037"/>
              <a:gd name="connsiteX19" fmla="*/ 1321568 w 2118815"/>
              <a:gd name="connsiteY19" fmla="*/ 502183 h 1325037"/>
              <a:gd name="connsiteX20" fmla="*/ 1450369 w 2118815"/>
              <a:gd name="connsiteY20" fmla="*/ 344132 h 1325037"/>
              <a:gd name="connsiteX21" fmla="*/ 1427625 w 2118815"/>
              <a:gd name="connsiteY21" fmla="*/ 545315 h 1325037"/>
              <a:gd name="connsiteX22" fmla="*/ 1585353 w 2118815"/>
              <a:gd name="connsiteY22" fmla="*/ 414972 h 1325037"/>
              <a:gd name="connsiteX23" fmla="*/ 1523066 w 2118815"/>
              <a:gd name="connsiteY23" fmla="*/ 607931 h 1325037"/>
              <a:gd name="connsiteX24" fmla="*/ 1703666 w 2118815"/>
              <a:gd name="connsiteY24" fmla="*/ 510307 h 1325037"/>
              <a:gd name="connsiteX25" fmla="*/ 1604237 w 2118815"/>
              <a:gd name="connsiteY25" fmla="*/ 687630 h 1325037"/>
              <a:gd name="connsiteX26" fmla="*/ 1800763 w 2118815"/>
              <a:gd name="connsiteY26" fmla="*/ 626473 h 1325037"/>
              <a:gd name="connsiteX27" fmla="*/ 1668011 w 2118815"/>
              <a:gd name="connsiteY27" fmla="*/ 781339 h 1325037"/>
              <a:gd name="connsiteX28" fmla="*/ 1872912 w 2118815"/>
              <a:gd name="connsiteY28" fmla="*/ 759008 h 1325037"/>
              <a:gd name="connsiteX29" fmla="*/ 1711940 w 2118815"/>
              <a:gd name="connsiteY29" fmla="*/ 885472 h 1325037"/>
              <a:gd name="connsiteX30" fmla="*/ 1898792 w 2118815"/>
              <a:gd name="connsiteY30" fmla="*/ 852455 h 1325037"/>
              <a:gd name="connsiteX31" fmla="*/ 1734332 w 2118815"/>
              <a:gd name="connsiteY31" fmla="*/ 996010 h 1325037"/>
              <a:gd name="connsiteX32" fmla="*/ 1924392 w 2118815"/>
              <a:gd name="connsiteY32" fmla="*/ 980804 h 1325037"/>
              <a:gd name="connsiteX33" fmla="*/ 1774088 w 2118815"/>
              <a:gd name="connsiteY33" fmla="*/ 1111372 h 1325037"/>
              <a:gd name="connsiteX34" fmla="*/ 1917345 w 2118815"/>
              <a:gd name="connsiteY34" fmla="*/ 1201919 h 1325037"/>
              <a:gd name="connsiteX35" fmla="*/ 1828559 w 2118815"/>
              <a:gd name="connsiteY35" fmla="*/ 1235163 h 1325037"/>
              <a:gd name="connsiteX36" fmla="*/ 2008084 w 2118815"/>
              <a:gd name="connsiteY36" fmla="*/ 1303318 h 1325037"/>
              <a:gd name="connsiteX37" fmla="*/ 1633556 w 2118815"/>
              <a:gd name="connsiteY37" fmla="*/ 1312792 h 1325037"/>
              <a:gd name="connsiteX38" fmla="*/ 2118815 w 2118815"/>
              <a:gd name="connsiteY38" fmla="*/ 1303330 h 1325037"/>
              <a:gd name="connsiteX39" fmla="*/ 1877232 w 2118815"/>
              <a:gd name="connsiteY39" fmla="*/ 1268677 h 1325037"/>
              <a:gd name="connsiteX40" fmla="*/ 2016418 w 2118815"/>
              <a:gd name="connsiteY40" fmla="*/ 1308178 h 1325037"/>
              <a:gd name="connsiteX41" fmla="*/ 1732450 w 2118815"/>
              <a:gd name="connsiteY41" fmla="*/ 1313921 h 1325037"/>
              <a:gd name="connsiteX42" fmla="*/ 1185137 w 2118815"/>
              <a:gd name="connsiteY42" fmla="*/ 1316047 h 1325037"/>
              <a:gd name="connsiteX43" fmla="*/ 1011507 w 2118815"/>
              <a:gd name="connsiteY43" fmla="*/ 1323529 h 1325037"/>
              <a:gd name="connsiteX44" fmla="*/ 1113763 w 2118815"/>
              <a:gd name="connsiteY44" fmla="*/ 1323277 h 1325037"/>
              <a:gd name="connsiteX45" fmla="*/ 1419634 w 2118815"/>
              <a:gd name="connsiteY45" fmla="*/ 1316303 h 1325037"/>
              <a:gd name="connsiteX46" fmla="*/ 887789 w 2118815"/>
              <a:gd name="connsiteY46" fmla="*/ 1324498 h 1325037"/>
              <a:gd name="connsiteX47" fmla="*/ 766364 w 2118815"/>
              <a:gd name="connsiteY47" fmla="*/ 1319736 h 1325037"/>
              <a:gd name="connsiteX48" fmla="*/ 663910 w 2118815"/>
              <a:gd name="connsiteY48" fmla="*/ 1315371 h 1325037"/>
              <a:gd name="connsiteX49" fmla="*/ 484594 w 2118815"/>
              <a:gd name="connsiteY49" fmla="*/ 1325037 h 1325037"/>
              <a:gd name="connsiteX50" fmla="*/ 1622125 w 2118815"/>
              <a:gd name="connsiteY50" fmla="*/ 1316547 h 1325037"/>
              <a:gd name="connsiteX51" fmla="*/ 1577960 w 2118815"/>
              <a:gd name="connsiteY51" fmla="*/ 1311001 h 1325037"/>
              <a:gd name="connsiteX52" fmla="*/ 1523371 w 2118815"/>
              <a:gd name="connsiteY52" fmla="*/ 1315327 h 1325037"/>
              <a:gd name="connsiteX53" fmla="*/ 1477204 w 2118815"/>
              <a:gd name="connsiteY53" fmla="*/ 1318228 h 1325037"/>
              <a:gd name="connsiteX54" fmla="*/ 1388387 w 2118815"/>
              <a:gd name="connsiteY54" fmla="*/ 1316048 h 1325037"/>
              <a:gd name="connsiteX55" fmla="*/ 1352608 w 2118815"/>
              <a:gd name="connsiteY55" fmla="*/ 1319222 h 1325037"/>
              <a:gd name="connsiteX56" fmla="*/ 1280676 w 2118815"/>
              <a:gd name="connsiteY56" fmla="*/ 1318779 h 1325037"/>
              <a:gd name="connsiteX57" fmla="*/ 1067354 w 2118815"/>
              <a:gd name="connsiteY57" fmla="*/ 1321687 h 1325037"/>
              <a:gd name="connsiteX58" fmla="*/ 955642 w 2118815"/>
              <a:gd name="connsiteY58" fmla="*/ 1321884 h 1325037"/>
              <a:gd name="connsiteX59" fmla="*/ 635169 w 2118815"/>
              <a:gd name="connsiteY59" fmla="*/ 1323393 h 1325037"/>
              <a:gd name="connsiteX60" fmla="*/ 244738 w 2118815"/>
              <a:gd name="connsiteY60" fmla="*/ 1321870 h 1325037"/>
              <a:gd name="connsiteX61" fmla="*/ 0 w 2118815"/>
              <a:gd name="connsiteY61" fmla="*/ 1320911 h 1325037"/>
              <a:gd name="connsiteX62" fmla="*/ 298371 w 2118815"/>
              <a:gd name="connsiteY62" fmla="*/ 1183366 h 1325037"/>
              <a:gd name="connsiteX63" fmla="*/ 392567 w 2118815"/>
              <a:gd name="connsiteY63" fmla="*/ 1122754 h 1325037"/>
              <a:gd name="connsiteX64" fmla="*/ 325780 w 2118815"/>
              <a:gd name="connsiteY64" fmla="*/ 1020561 h 1325037"/>
              <a:gd name="connsiteX0" fmla="*/ 325780 w 2118815"/>
              <a:gd name="connsiteY0" fmla="*/ 1020561 h 1325037"/>
              <a:gd name="connsiteX1" fmla="*/ 479948 w 2118815"/>
              <a:gd name="connsiteY1" fmla="*/ 1035299 h 1325037"/>
              <a:gd name="connsiteX2" fmla="*/ 385835 w 2118815"/>
              <a:gd name="connsiteY2" fmla="*/ 902813 h 1325037"/>
              <a:gd name="connsiteX3" fmla="*/ 527740 w 2118815"/>
              <a:gd name="connsiteY3" fmla="*/ 1003338 h 1325037"/>
              <a:gd name="connsiteX4" fmla="*/ 430268 w 2118815"/>
              <a:gd name="connsiteY4" fmla="*/ 759008 h 1325037"/>
              <a:gd name="connsiteX5" fmla="*/ 593894 w 2118815"/>
              <a:gd name="connsiteY5" fmla="*/ 921033 h 1325037"/>
              <a:gd name="connsiteX6" fmla="*/ 502417 w 2118815"/>
              <a:gd name="connsiteY6" fmla="*/ 626473 h 1325037"/>
              <a:gd name="connsiteX7" fmla="*/ 651318 w 2118815"/>
              <a:gd name="connsiteY7" fmla="*/ 788035 h 1325037"/>
              <a:gd name="connsiteX8" fmla="*/ 599514 w 2118815"/>
              <a:gd name="connsiteY8" fmla="*/ 510307 h 1325037"/>
              <a:gd name="connsiteX9" fmla="*/ 732489 w 2118815"/>
              <a:gd name="connsiteY9" fmla="*/ 660317 h 1325037"/>
              <a:gd name="connsiteX10" fmla="*/ 717827 w 2118815"/>
              <a:gd name="connsiteY10" fmla="*/ 414972 h 1325037"/>
              <a:gd name="connsiteX11" fmla="*/ 815230 w 2118815"/>
              <a:gd name="connsiteY11" fmla="*/ 580239 h 1325037"/>
              <a:gd name="connsiteX12" fmla="*/ 881386 w 2118815"/>
              <a:gd name="connsiteY12" fmla="*/ 117129 h 1325037"/>
              <a:gd name="connsiteX13" fmla="*/ 943512 w 2118815"/>
              <a:gd name="connsiteY13" fmla="*/ 336296 h 1325037"/>
              <a:gd name="connsiteX14" fmla="*/ 1037373 w 2118815"/>
              <a:gd name="connsiteY14" fmla="*/ 16752 h 1325037"/>
              <a:gd name="connsiteX15" fmla="*/ 1078318 w 2118815"/>
              <a:gd name="connsiteY15" fmla="*/ 353600 h 1325037"/>
              <a:gd name="connsiteX16" fmla="*/ 1157940 w 2118815"/>
              <a:gd name="connsiteY16" fmla="*/ 220297 h 1325037"/>
              <a:gd name="connsiteX17" fmla="*/ 1234387 w 2118815"/>
              <a:gd name="connsiteY17" fmla="*/ 0 h 1325037"/>
              <a:gd name="connsiteX18" fmla="*/ 1268982 w 2118815"/>
              <a:gd name="connsiteY18" fmla="*/ 387814 h 1325037"/>
              <a:gd name="connsiteX19" fmla="*/ 1289818 w 2118815"/>
              <a:gd name="connsiteY19" fmla="*/ 572030 h 1325037"/>
              <a:gd name="connsiteX20" fmla="*/ 1450369 w 2118815"/>
              <a:gd name="connsiteY20" fmla="*/ 344132 h 1325037"/>
              <a:gd name="connsiteX21" fmla="*/ 1427625 w 2118815"/>
              <a:gd name="connsiteY21" fmla="*/ 545315 h 1325037"/>
              <a:gd name="connsiteX22" fmla="*/ 1585353 w 2118815"/>
              <a:gd name="connsiteY22" fmla="*/ 414972 h 1325037"/>
              <a:gd name="connsiteX23" fmla="*/ 1523066 w 2118815"/>
              <a:gd name="connsiteY23" fmla="*/ 607931 h 1325037"/>
              <a:gd name="connsiteX24" fmla="*/ 1703666 w 2118815"/>
              <a:gd name="connsiteY24" fmla="*/ 510307 h 1325037"/>
              <a:gd name="connsiteX25" fmla="*/ 1604237 w 2118815"/>
              <a:gd name="connsiteY25" fmla="*/ 687630 h 1325037"/>
              <a:gd name="connsiteX26" fmla="*/ 1800763 w 2118815"/>
              <a:gd name="connsiteY26" fmla="*/ 626473 h 1325037"/>
              <a:gd name="connsiteX27" fmla="*/ 1668011 w 2118815"/>
              <a:gd name="connsiteY27" fmla="*/ 781339 h 1325037"/>
              <a:gd name="connsiteX28" fmla="*/ 1872912 w 2118815"/>
              <a:gd name="connsiteY28" fmla="*/ 759008 h 1325037"/>
              <a:gd name="connsiteX29" fmla="*/ 1711940 w 2118815"/>
              <a:gd name="connsiteY29" fmla="*/ 885472 h 1325037"/>
              <a:gd name="connsiteX30" fmla="*/ 1898792 w 2118815"/>
              <a:gd name="connsiteY30" fmla="*/ 852455 h 1325037"/>
              <a:gd name="connsiteX31" fmla="*/ 1734332 w 2118815"/>
              <a:gd name="connsiteY31" fmla="*/ 996010 h 1325037"/>
              <a:gd name="connsiteX32" fmla="*/ 1924392 w 2118815"/>
              <a:gd name="connsiteY32" fmla="*/ 980804 h 1325037"/>
              <a:gd name="connsiteX33" fmla="*/ 1774088 w 2118815"/>
              <a:gd name="connsiteY33" fmla="*/ 1111372 h 1325037"/>
              <a:gd name="connsiteX34" fmla="*/ 1917345 w 2118815"/>
              <a:gd name="connsiteY34" fmla="*/ 1201919 h 1325037"/>
              <a:gd name="connsiteX35" fmla="*/ 1828559 w 2118815"/>
              <a:gd name="connsiteY35" fmla="*/ 1235163 h 1325037"/>
              <a:gd name="connsiteX36" fmla="*/ 2008084 w 2118815"/>
              <a:gd name="connsiteY36" fmla="*/ 1303318 h 1325037"/>
              <a:gd name="connsiteX37" fmla="*/ 1633556 w 2118815"/>
              <a:gd name="connsiteY37" fmla="*/ 1312792 h 1325037"/>
              <a:gd name="connsiteX38" fmla="*/ 2118815 w 2118815"/>
              <a:gd name="connsiteY38" fmla="*/ 1303330 h 1325037"/>
              <a:gd name="connsiteX39" fmla="*/ 1877232 w 2118815"/>
              <a:gd name="connsiteY39" fmla="*/ 1268677 h 1325037"/>
              <a:gd name="connsiteX40" fmla="*/ 2016418 w 2118815"/>
              <a:gd name="connsiteY40" fmla="*/ 1308178 h 1325037"/>
              <a:gd name="connsiteX41" fmla="*/ 1732450 w 2118815"/>
              <a:gd name="connsiteY41" fmla="*/ 1313921 h 1325037"/>
              <a:gd name="connsiteX42" fmla="*/ 1185137 w 2118815"/>
              <a:gd name="connsiteY42" fmla="*/ 1316047 h 1325037"/>
              <a:gd name="connsiteX43" fmla="*/ 1011507 w 2118815"/>
              <a:gd name="connsiteY43" fmla="*/ 1323529 h 1325037"/>
              <a:gd name="connsiteX44" fmla="*/ 1113763 w 2118815"/>
              <a:gd name="connsiteY44" fmla="*/ 1323277 h 1325037"/>
              <a:gd name="connsiteX45" fmla="*/ 1419634 w 2118815"/>
              <a:gd name="connsiteY45" fmla="*/ 1316303 h 1325037"/>
              <a:gd name="connsiteX46" fmla="*/ 887789 w 2118815"/>
              <a:gd name="connsiteY46" fmla="*/ 1324498 h 1325037"/>
              <a:gd name="connsiteX47" fmla="*/ 766364 w 2118815"/>
              <a:gd name="connsiteY47" fmla="*/ 1319736 h 1325037"/>
              <a:gd name="connsiteX48" fmla="*/ 663910 w 2118815"/>
              <a:gd name="connsiteY48" fmla="*/ 1315371 h 1325037"/>
              <a:gd name="connsiteX49" fmla="*/ 484594 w 2118815"/>
              <a:gd name="connsiteY49" fmla="*/ 1325037 h 1325037"/>
              <a:gd name="connsiteX50" fmla="*/ 1622125 w 2118815"/>
              <a:gd name="connsiteY50" fmla="*/ 1316547 h 1325037"/>
              <a:gd name="connsiteX51" fmla="*/ 1577960 w 2118815"/>
              <a:gd name="connsiteY51" fmla="*/ 1311001 h 1325037"/>
              <a:gd name="connsiteX52" fmla="*/ 1523371 w 2118815"/>
              <a:gd name="connsiteY52" fmla="*/ 1315327 h 1325037"/>
              <a:gd name="connsiteX53" fmla="*/ 1477204 w 2118815"/>
              <a:gd name="connsiteY53" fmla="*/ 1318228 h 1325037"/>
              <a:gd name="connsiteX54" fmla="*/ 1388387 w 2118815"/>
              <a:gd name="connsiteY54" fmla="*/ 1316048 h 1325037"/>
              <a:gd name="connsiteX55" fmla="*/ 1352608 w 2118815"/>
              <a:gd name="connsiteY55" fmla="*/ 1319222 h 1325037"/>
              <a:gd name="connsiteX56" fmla="*/ 1280676 w 2118815"/>
              <a:gd name="connsiteY56" fmla="*/ 1318779 h 1325037"/>
              <a:gd name="connsiteX57" fmla="*/ 1067354 w 2118815"/>
              <a:gd name="connsiteY57" fmla="*/ 1321687 h 1325037"/>
              <a:gd name="connsiteX58" fmla="*/ 955642 w 2118815"/>
              <a:gd name="connsiteY58" fmla="*/ 1321884 h 1325037"/>
              <a:gd name="connsiteX59" fmla="*/ 635169 w 2118815"/>
              <a:gd name="connsiteY59" fmla="*/ 1323393 h 1325037"/>
              <a:gd name="connsiteX60" fmla="*/ 244738 w 2118815"/>
              <a:gd name="connsiteY60" fmla="*/ 1321870 h 1325037"/>
              <a:gd name="connsiteX61" fmla="*/ 0 w 2118815"/>
              <a:gd name="connsiteY61" fmla="*/ 1320911 h 1325037"/>
              <a:gd name="connsiteX62" fmla="*/ 298371 w 2118815"/>
              <a:gd name="connsiteY62" fmla="*/ 1183366 h 1325037"/>
              <a:gd name="connsiteX63" fmla="*/ 392567 w 2118815"/>
              <a:gd name="connsiteY63" fmla="*/ 1122754 h 1325037"/>
              <a:gd name="connsiteX64" fmla="*/ 325780 w 2118815"/>
              <a:gd name="connsiteY64" fmla="*/ 1020561 h 1325037"/>
              <a:gd name="connsiteX0" fmla="*/ 325780 w 2118815"/>
              <a:gd name="connsiteY0" fmla="*/ 1020561 h 1325037"/>
              <a:gd name="connsiteX1" fmla="*/ 479948 w 2118815"/>
              <a:gd name="connsiteY1" fmla="*/ 1035299 h 1325037"/>
              <a:gd name="connsiteX2" fmla="*/ 385835 w 2118815"/>
              <a:gd name="connsiteY2" fmla="*/ 902813 h 1325037"/>
              <a:gd name="connsiteX3" fmla="*/ 527740 w 2118815"/>
              <a:gd name="connsiteY3" fmla="*/ 1003338 h 1325037"/>
              <a:gd name="connsiteX4" fmla="*/ 430268 w 2118815"/>
              <a:gd name="connsiteY4" fmla="*/ 759008 h 1325037"/>
              <a:gd name="connsiteX5" fmla="*/ 593894 w 2118815"/>
              <a:gd name="connsiteY5" fmla="*/ 921033 h 1325037"/>
              <a:gd name="connsiteX6" fmla="*/ 502417 w 2118815"/>
              <a:gd name="connsiteY6" fmla="*/ 626473 h 1325037"/>
              <a:gd name="connsiteX7" fmla="*/ 651318 w 2118815"/>
              <a:gd name="connsiteY7" fmla="*/ 788035 h 1325037"/>
              <a:gd name="connsiteX8" fmla="*/ 599514 w 2118815"/>
              <a:gd name="connsiteY8" fmla="*/ 510307 h 1325037"/>
              <a:gd name="connsiteX9" fmla="*/ 732489 w 2118815"/>
              <a:gd name="connsiteY9" fmla="*/ 660317 h 1325037"/>
              <a:gd name="connsiteX10" fmla="*/ 717827 w 2118815"/>
              <a:gd name="connsiteY10" fmla="*/ 414972 h 1325037"/>
              <a:gd name="connsiteX11" fmla="*/ 815230 w 2118815"/>
              <a:gd name="connsiteY11" fmla="*/ 580239 h 1325037"/>
              <a:gd name="connsiteX12" fmla="*/ 881386 w 2118815"/>
              <a:gd name="connsiteY12" fmla="*/ 117129 h 1325037"/>
              <a:gd name="connsiteX13" fmla="*/ 943512 w 2118815"/>
              <a:gd name="connsiteY13" fmla="*/ 336296 h 1325037"/>
              <a:gd name="connsiteX14" fmla="*/ 1037373 w 2118815"/>
              <a:gd name="connsiteY14" fmla="*/ 16752 h 1325037"/>
              <a:gd name="connsiteX15" fmla="*/ 1078318 w 2118815"/>
              <a:gd name="connsiteY15" fmla="*/ 353600 h 1325037"/>
              <a:gd name="connsiteX16" fmla="*/ 1157940 w 2118815"/>
              <a:gd name="connsiteY16" fmla="*/ 220297 h 1325037"/>
              <a:gd name="connsiteX17" fmla="*/ 1234387 w 2118815"/>
              <a:gd name="connsiteY17" fmla="*/ 0 h 1325037"/>
              <a:gd name="connsiteX18" fmla="*/ 1268982 w 2118815"/>
              <a:gd name="connsiteY18" fmla="*/ 387814 h 1325037"/>
              <a:gd name="connsiteX19" fmla="*/ 1289818 w 2118815"/>
              <a:gd name="connsiteY19" fmla="*/ 572030 h 1325037"/>
              <a:gd name="connsiteX20" fmla="*/ 1383694 w 2118815"/>
              <a:gd name="connsiteY20" fmla="*/ 326670 h 1325037"/>
              <a:gd name="connsiteX21" fmla="*/ 1427625 w 2118815"/>
              <a:gd name="connsiteY21" fmla="*/ 545315 h 1325037"/>
              <a:gd name="connsiteX22" fmla="*/ 1585353 w 2118815"/>
              <a:gd name="connsiteY22" fmla="*/ 414972 h 1325037"/>
              <a:gd name="connsiteX23" fmla="*/ 1523066 w 2118815"/>
              <a:gd name="connsiteY23" fmla="*/ 607931 h 1325037"/>
              <a:gd name="connsiteX24" fmla="*/ 1703666 w 2118815"/>
              <a:gd name="connsiteY24" fmla="*/ 510307 h 1325037"/>
              <a:gd name="connsiteX25" fmla="*/ 1604237 w 2118815"/>
              <a:gd name="connsiteY25" fmla="*/ 687630 h 1325037"/>
              <a:gd name="connsiteX26" fmla="*/ 1800763 w 2118815"/>
              <a:gd name="connsiteY26" fmla="*/ 626473 h 1325037"/>
              <a:gd name="connsiteX27" fmla="*/ 1668011 w 2118815"/>
              <a:gd name="connsiteY27" fmla="*/ 781339 h 1325037"/>
              <a:gd name="connsiteX28" fmla="*/ 1872912 w 2118815"/>
              <a:gd name="connsiteY28" fmla="*/ 759008 h 1325037"/>
              <a:gd name="connsiteX29" fmla="*/ 1711940 w 2118815"/>
              <a:gd name="connsiteY29" fmla="*/ 885472 h 1325037"/>
              <a:gd name="connsiteX30" fmla="*/ 1898792 w 2118815"/>
              <a:gd name="connsiteY30" fmla="*/ 852455 h 1325037"/>
              <a:gd name="connsiteX31" fmla="*/ 1734332 w 2118815"/>
              <a:gd name="connsiteY31" fmla="*/ 996010 h 1325037"/>
              <a:gd name="connsiteX32" fmla="*/ 1924392 w 2118815"/>
              <a:gd name="connsiteY32" fmla="*/ 980804 h 1325037"/>
              <a:gd name="connsiteX33" fmla="*/ 1774088 w 2118815"/>
              <a:gd name="connsiteY33" fmla="*/ 1111372 h 1325037"/>
              <a:gd name="connsiteX34" fmla="*/ 1917345 w 2118815"/>
              <a:gd name="connsiteY34" fmla="*/ 1201919 h 1325037"/>
              <a:gd name="connsiteX35" fmla="*/ 1828559 w 2118815"/>
              <a:gd name="connsiteY35" fmla="*/ 1235163 h 1325037"/>
              <a:gd name="connsiteX36" fmla="*/ 2008084 w 2118815"/>
              <a:gd name="connsiteY36" fmla="*/ 1303318 h 1325037"/>
              <a:gd name="connsiteX37" fmla="*/ 1633556 w 2118815"/>
              <a:gd name="connsiteY37" fmla="*/ 1312792 h 1325037"/>
              <a:gd name="connsiteX38" fmla="*/ 2118815 w 2118815"/>
              <a:gd name="connsiteY38" fmla="*/ 1303330 h 1325037"/>
              <a:gd name="connsiteX39" fmla="*/ 1877232 w 2118815"/>
              <a:gd name="connsiteY39" fmla="*/ 1268677 h 1325037"/>
              <a:gd name="connsiteX40" fmla="*/ 2016418 w 2118815"/>
              <a:gd name="connsiteY40" fmla="*/ 1308178 h 1325037"/>
              <a:gd name="connsiteX41" fmla="*/ 1732450 w 2118815"/>
              <a:gd name="connsiteY41" fmla="*/ 1313921 h 1325037"/>
              <a:gd name="connsiteX42" fmla="*/ 1185137 w 2118815"/>
              <a:gd name="connsiteY42" fmla="*/ 1316047 h 1325037"/>
              <a:gd name="connsiteX43" fmla="*/ 1011507 w 2118815"/>
              <a:gd name="connsiteY43" fmla="*/ 1323529 h 1325037"/>
              <a:gd name="connsiteX44" fmla="*/ 1113763 w 2118815"/>
              <a:gd name="connsiteY44" fmla="*/ 1323277 h 1325037"/>
              <a:gd name="connsiteX45" fmla="*/ 1419634 w 2118815"/>
              <a:gd name="connsiteY45" fmla="*/ 1316303 h 1325037"/>
              <a:gd name="connsiteX46" fmla="*/ 887789 w 2118815"/>
              <a:gd name="connsiteY46" fmla="*/ 1324498 h 1325037"/>
              <a:gd name="connsiteX47" fmla="*/ 766364 w 2118815"/>
              <a:gd name="connsiteY47" fmla="*/ 1319736 h 1325037"/>
              <a:gd name="connsiteX48" fmla="*/ 663910 w 2118815"/>
              <a:gd name="connsiteY48" fmla="*/ 1315371 h 1325037"/>
              <a:gd name="connsiteX49" fmla="*/ 484594 w 2118815"/>
              <a:gd name="connsiteY49" fmla="*/ 1325037 h 1325037"/>
              <a:gd name="connsiteX50" fmla="*/ 1622125 w 2118815"/>
              <a:gd name="connsiteY50" fmla="*/ 1316547 h 1325037"/>
              <a:gd name="connsiteX51" fmla="*/ 1577960 w 2118815"/>
              <a:gd name="connsiteY51" fmla="*/ 1311001 h 1325037"/>
              <a:gd name="connsiteX52" fmla="*/ 1523371 w 2118815"/>
              <a:gd name="connsiteY52" fmla="*/ 1315327 h 1325037"/>
              <a:gd name="connsiteX53" fmla="*/ 1477204 w 2118815"/>
              <a:gd name="connsiteY53" fmla="*/ 1318228 h 1325037"/>
              <a:gd name="connsiteX54" fmla="*/ 1388387 w 2118815"/>
              <a:gd name="connsiteY54" fmla="*/ 1316048 h 1325037"/>
              <a:gd name="connsiteX55" fmla="*/ 1352608 w 2118815"/>
              <a:gd name="connsiteY55" fmla="*/ 1319222 h 1325037"/>
              <a:gd name="connsiteX56" fmla="*/ 1280676 w 2118815"/>
              <a:gd name="connsiteY56" fmla="*/ 1318779 h 1325037"/>
              <a:gd name="connsiteX57" fmla="*/ 1067354 w 2118815"/>
              <a:gd name="connsiteY57" fmla="*/ 1321687 h 1325037"/>
              <a:gd name="connsiteX58" fmla="*/ 955642 w 2118815"/>
              <a:gd name="connsiteY58" fmla="*/ 1321884 h 1325037"/>
              <a:gd name="connsiteX59" fmla="*/ 635169 w 2118815"/>
              <a:gd name="connsiteY59" fmla="*/ 1323393 h 1325037"/>
              <a:gd name="connsiteX60" fmla="*/ 244738 w 2118815"/>
              <a:gd name="connsiteY60" fmla="*/ 1321870 h 1325037"/>
              <a:gd name="connsiteX61" fmla="*/ 0 w 2118815"/>
              <a:gd name="connsiteY61" fmla="*/ 1320911 h 1325037"/>
              <a:gd name="connsiteX62" fmla="*/ 298371 w 2118815"/>
              <a:gd name="connsiteY62" fmla="*/ 1183366 h 1325037"/>
              <a:gd name="connsiteX63" fmla="*/ 392567 w 2118815"/>
              <a:gd name="connsiteY63" fmla="*/ 1122754 h 1325037"/>
              <a:gd name="connsiteX64" fmla="*/ 325780 w 2118815"/>
              <a:gd name="connsiteY64" fmla="*/ 1020561 h 1325037"/>
              <a:gd name="connsiteX0" fmla="*/ 325780 w 2118815"/>
              <a:gd name="connsiteY0" fmla="*/ 1029292 h 1333768"/>
              <a:gd name="connsiteX1" fmla="*/ 479948 w 2118815"/>
              <a:gd name="connsiteY1" fmla="*/ 1044030 h 1333768"/>
              <a:gd name="connsiteX2" fmla="*/ 385835 w 2118815"/>
              <a:gd name="connsiteY2" fmla="*/ 911544 h 1333768"/>
              <a:gd name="connsiteX3" fmla="*/ 527740 w 2118815"/>
              <a:gd name="connsiteY3" fmla="*/ 1012069 h 1333768"/>
              <a:gd name="connsiteX4" fmla="*/ 430268 w 2118815"/>
              <a:gd name="connsiteY4" fmla="*/ 767739 h 1333768"/>
              <a:gd name="connsiteX5" fmla="*/ 593894 w 2118815"/>
              <a:gd name="connsiteY5" fmla="*/ 929764 h 1333768"/>
              <a:gd name="connsiteX6" fmla="*/ 502417 w 2118815"/>
              <a:gd name="connsiteY6" fmla="*/ 635204 h 1333768"/>
              <a:gd name="connsiteX7" fmla="*/ 651318 w 2118815"/>
              <a:gd name="connsiteY7" fmla="*/ 796766 h 1333768"/>
              <a:gd name="connsiteX8" fmla="*/ 599514 w 2118815"/>
              <a:gd name="connsiteY8" fmla="*/ 519038 h 1333768"/>
              <a:gd name="connsiteX9" fmla="*/ 732489 w 2118815"/>
              <a:gd name="connsiteY9" fmla="*/ 669048 h 1333768"/>
              <a:gd name="connsiteX10" fmla="*/ 717827 w 2118815"/>
              <a:gd name="connsiteY10" fmla="*/ 423703 h 1333768"/>
              <a:gd name="connsiteX11" fmla="*/ 815230 w 2118815"/>
              <a:gd name="connsiteY11" fmla="*/ 588970 h 1333768"/>
              <a:gd name="connsiteX12" fmla="*/ 881386 w 2118815"/>
              <a:gd name="connsiteY12" fmla="*/ 125860 h 1333768"/>
              <a:gd name="connsiteX13" fmla="*/ 943512 w 2118815"/>
              <a:gd name="connsiteY13" fmla="*/ 345027 h 1333768"/>
              <a:gd name="connsiteX14" fmla="*/ 1037373 w 2118815"/>
              <a:gd name="connsiteY14" fmla="*/ 25483 h 1333768"/>
              <a:gd name="connsiteX15" fmla="*/ 1078318 w 2118815"/>
              <a:gd name="connsiteY15" fmla="*/ 362331 h 1333768"/>
              <a:gd name="connsiteX16" fmla="*/ 1157940 w 2118815"/>
              <a:gd name="connsiteY16" fmla="*/ 229028 h 1333768"/>
              <a:gd name="connsiteX17" fmla="*/ 1193112 w 2118815"/>
              <a:gd name="connsiteY17" fmla="*/ 0 h 1333768"/>
              <a:gd name="connsiteX18" fmla="*/ 1268982 w 2118815"/>
              <a:gd name="connsiteY18" fmla="*/ 396545 h 1333768"/>
              <a:gd name="connsiteX19" fmla="*/ 1289818 w 2118815"/>
              <a:gd name="connsiteY19" fmla="*/ 580761 h 1333768"/>
              <a:gd name="connsiteX20" fmla="*/ 1383694 w 2118815"/>
              <a:gd name="connsiteY20" fmla="*/ 335401 h 1333768"/>
              <a:gd name="connsiteX21" fmla="*/ 1427625 w 2118815"/>
              <a:gd name="connsiteY21" fmla="*/ 554046 h 1333768"/>
              <a:gd name="connsiteX22" fmla="*/ 1585353 w 2118815"/>
              <a:gd name="connsiteY22" fmla="*/ 423703 h 1333768"/>
              <a:gd name="connsiteX23" fmla="*/ 1523066 w 2118815"/>
              <a:gd name="connsiteY23" fmla="*/ 616662 h 1333768"/>
              <a:gd name="connsiteX24" fmla="*/ 1703666 w 2118815"/>
              <a:gd name="connsiteY24" fmla="*/ 519038 h 1333768"/>
              <a:gd name="connsiteX25" fmla="*/ 1604237 w 2118815"/>
              <a:gd name="connsiteY25" fmla="*/ 696361 h 1333768"/>
              <a:gd name="connsiteX26" fmla="*/ 1800763 w 2118815"/>
              <a:gd name="connsiteY26" fmla="*/ 635204 h 1333768"/>
              <a:gd name="connsiteX27" fmla="*/ 1668011 w 2118815"/>
              <a:gd name="connsiteY27" fmla="*/ 790070 h 1333768"/>
              <a:gd name="connsiteX28" fmla="*/ 1872912 w 2118815"/>
              <a:gd name="connsiteY28" fmla="*/ 767739 h 1333768"/>
              <a:gd name="connsiteX29" fmla="*/ 1711940 w 2118815"/>
              <a:gd name="connsiteY29" fmla="*/ 894203 h 1333768"/>
              <a:gd name="connsiteX30" fmla="*/ 1898792 w 2118815"/>
              <a:gd name="connsiteY30" fmla="*/ 861186 h 1333768"/>
              <a:gd name="connsiteX31" fmla="*/ 1734332 w 2118815"/>
              <a:gd name="connsiteY31" fmla="*/ 1004741 h 1333768"/>
              <a:gd name="connsiteX32" fmla="*/ 1924392 w 2118815"/>
              <a:gd name="connsiteY32" fmla="*/ 989535 h 1333768"/>
              <a:gd name="connsiteX33" fmla="*/ 1774088 w 2118815"/>
              <a:gd name="connsiteY33" fmla="*/ 1120103 h 1333768"/>
              <a:gd name="connsiteX34" fmla="*/ 1917345 w 2118815"/>
              <a:gd name="connsiteY34" fmla="*/ 1210650 h 1333768"/>
              <a:gd name="connsiteX35" fmla="*/ 1828559 w 2118815"/>
              <a:gd name="connsiteY35" fmla="*/ 1243894 h 1333768"/>
              <a:gd name="connsiteX36" fmla="*/ 2008084 w 2118815"/>
              <a:gd name="connsiteY36" fmla="*/ 1312049 h 1333768"/>
              <a:gd name="connsiteX37" fmla="*/ 1633556 w 2118815"/>
              <a:gd name="connsiteY37" fmla="*/ 1321523 h 1333768"/>
              <a:gd name="connsiteX38" fmla="*/ 2118815 w 2118815"/>
              <a:gd name="connsiteY38" fmla="*/ 1312061 h 1333768"/>
              <a:gd name="connsiteX39" fmla="*/ 1877232 w 2118815"/>
              <a:gd name="connsiteY39" fmla="*/ 1277408 h 1333768"/>
              <a:gd name="connsiteX40" fmla="*/ 2016418 w 2118815"/>
              <a:gd name="connsiteY40" fmla="*/ 1316909 h 1333768"/>
              <a:gd name="connsiteX41" fmla="*/ 1732450 w 2118815"/>
              <a:gd name="connsiteY41" fmla="*/ 1322652 h 1333768"/>
              <a:gd name="connsiteX42" fmla="*/ 1185137 w 2118815"/>
              <a:gd name="connsiteY42" fmla="*/ 1324778 h 1333768"/>
              <a:gd name="connsiteX43" fmla="*/ 1011507 w 2118815"/>
              <a:gd name="connsiteY43" fmla="*/ 1332260 h 1333768"/>
              <a:gd name="connsiteX44" fmla="*/ 1113763 w 2118815"/>
              <a:gd name="connsiteY44" fmla="*/ 1332008 h 1333768"/>
              <a:gd name="connsiteX45" fmla="*/ 1419634 w 2118815"/>
              <a:gd name="connsiteY45" fmla="*/ 1325034 h 1333768"/>
              <a:gd name="connsiteX46" fmla="*/ 887789 w 2118815"/>
              <a:gd name="connsiteY46" fmla="*/ 1333229 h 1333768"/>
              <a:gd name="connsiteX47" fmla="*/ 766364 w 2118815"/>
              <a:gd name="connsiteY47" fmla="*/ 1328467 h 1333768"/>
              <a:gd name="connsiteX48" fmla="*/ 663910 w 2118815"/>
              <a:gd name="connsiteY48" fmla="*/ 1324102 h 1333768"/>
              <a:gd name="connsiteX49" fmla="*/ 484594 w 2118815"/>
              <a:gd name="connsiteY49" fmla="*/ 1333768 h 1333768"/>
              <a:gd name="connsiteX50" fmla="*/ 1622125 w 2118815"/>
              <a:gd name="connsiteY50" fmla="*/ 1325278 h 1333768"/>
              <a:gd name="connsiteX51" fmla="*/ 1577960 w 2118815"/>
              <a:gd name="connsiteY51" fmla="*/ 1319732 h 1333768"/>
              <a:gd name="connsiteX52" fmla="*/ 1523371 w 2118815"/>
              <a:gd name="connsiteY52" fmla="*/ 1324058 h 1333768"/>
              <a:gd name="connsiteX53" fmla="*/ 1477204 w 2118815"/>
              <a:gd name="connsiteY53" fmla="*/ 1326959 h 1333768"/>
              <a:gd name="connsiteX54" fmla="*/ 1388387 w 2118815"/>
              <a:gd name="connsiteY54" fmla="*/ 1324779 h 1333768"/>
              <a:gd name="connsiteX55" fmla="*/ 1352608 w 2118815"/>
              <a:gd name="connsiteY55" fmla="*/ 1327953 h 1333768"/>
              <a:gd name="connsiteX56" fmla="*/ 1280676 w 2118815"/>
              <a:gd name="connsiteY56" fmla="*/ 1327510 h 1333768"/>
              <a:gd name="connsiteX57" fmla="*/ 1067354 w 2118815"/>
              <a:gd name="connsiteY57" fmla="*/ 1330418 h 1333768"/>
              <a:gd name="connsiteX58" fmla="*/ 955642 w 2118815"/>
              <a:gd name="connsiteY58" fmla="*/ 1330615 h 1333768"/>
              <a:gd name="connsiteX59" fmla="*/ 635169 w 2118815"/>
              <a:gd name="connsiteY59" fmla="*/ 1332124 h 1333768"/>
              <a:gd name="connsiteX60" fmla="*/ 244738 w 2118815"/>
              <a:gd name="connsiteY60" fmla="*/ 1330601 h 1333768"/>
              <a:gd name="connsiteX61" fmla="*/ 0 w 2118815"/>
              <a:gd name="connsiteY61" fmla="*/ 1329642 h 1333768"/>
              <a:gd name="connsiteX62" fmla="*/ 298371 w 2118815"/>
              <a:gd name="connsiteY62" fmla="*/ 1192097 h 1333768"/>
              <a:gd name="connsiteX63" fmla="*/ 392567 w 2118815"/>
              <a:gd name="connsiteY63" fmla="*/ 1131485 h 1333768"/>
              <a:gd name="connsiteX64" fmla="*/ 325780 w 2118815"/>
              <a:gd name="connsiteY64" fmla="*/ 1029292 h 1333768"/>
              <a:gd name="connsiteX0" fmla="*/ 325780 w 2118815"/>
              <a:gd name="connsiteY0" fmla="*/ 1029292 h 1333768"/>
              <a:gd name="connsiteX1" fmla="*/ 479948 w 2118815"/>
              <a:gd name="connsiteY1" fmla="*/ 1044030 h 1333768"/>
              <a:gd name="connsiteX2" fmla="*/ 385835 w 2118815"/>
              <a:gd name="connsiteY2" fmla="*/ 911544 h 1333768"/>
              <a:gd name="connsiteX3" fmla="*/ 527740 w 2118815"/>
              <a:gd name="connsiteY3" fmla="*/ 1012069 h 1333768"/>
              <a:gd name="connsiteX4" fmla="*/ 430268 w 2118815"/>
              <a:gd name="connsiteY4" fmla="*/ 767739 h 1333768"/>
              <a:gd name="connsiteX5" fmla="*/ 593894 w 2118815"/>
              <a:gd name="connsiteY5" fmla="*/ 929764 h 1333768"/>
              <a:gd name="connsiteX6" fmla="*/ 502417 w 2118815"/>
              <a:gd name="connsiteY6" fmla="*/ 635204 h 1333768"/>
              <a:gd name="connsiteX7" fmla="*/ 651318 w 2118815"/>
              <a:gd name="connsiteY7" fmla="*/ 796766 h 1333768"/>
              <a:gd name="connsiteX8" fmla="*/ 599514 w 2118815"/>
              <a:gd name="connsiteY8" fmla="*/ 519038 h 1333768"/>
              <a:gd name="connsiteX9" fmla="*/ 732489 w 2118815"/>
              <a:gd name="connsiteY9" fmla="*/ 669048 h 1333768"/>
              <a:gd name="connsiteX10" fmla="*/ 717827 w 2118815"/>
              <a:gd name="connsiteY10" fmla="*/ 423703 h 1333768"/>
              <a:gd name="connsiteX11" fmla="*/ 815230 w 2118815"/>
              <a:gd name="connsiteY11" fmla="*/ 588970 h 1333768"/>
              <a:gd name="connsiteX12" fmla="*/ 881386 w 2118815"/>
              <a:gd name="connsiteY12" fmla="*/ 125860 h 1333768"/>
              <a:gd name="connsiteX13" fmla="*/ 943512 w 2118815"/>
              <a:gd name="connsiteY13" fmla="*/ 345027 h 1333768"/>
              <a:gd name="connsiteX14" fmla="*/ 1037373 w 2118815"/>
              <a:gd name="connsiteY14" fmla="*/ 25483 h 1333768"/>
              <a:gd name="connsiteX15" fmla="*/ 1078318 w 2118815"/>
              <a:gd name="connsiteY15" fmla="*/ 362331 h 1333768"/>
              <a:gd name="connsiteX16" fmla="*/ 1145240 w 2118815"/>
              <a:gd name="connsiteY16" fmla="*/ 224662 h 1333768"/>
              <a:gd name="connsiteX17" fmla="*/ 1193112 w 2118815"/>
              <a:gd name="connsiteY17" fmla="*/ 0 h 1333768"/>
              <a:gd name="connsiteX18" fmla="*/ 1268982 w 2118815"/>
              <a:gd name="connsiteY18" fmla="*/ 396545 h 1333768"/>
              <a:gd name="connsiteX19" fmla="*/ 1289818 w 2118815"/>
              <a:gd name="connsiteY19" fmla="*/ 580761 h 1333768"/>
              <a:gd name="connsiteX20" fmla="*/ 1383694 w 2118815"/>
              <a:gd name="connsiteY20" fmla="*/ 335401 h 1333768"/>
              <a:gd name="connsiteX21" fmla="*/ 1427625 w 2118815"/>
              <a:gd name="connsiteY21" fmla="*/ 554046 h 1333768"/>
              <a:gd name="connsiteX22" fmla="*/ 1585353 w 2118815"/>
              <a:gd name="connsiteY22" fmla="*/ 423703 h 1333768"/>
              <a:gd name="connsiteX23" fmla="*/ 1523066 w 2118815"/>
              <a:gd name="connsiteY23" fmla="*/ 616662 h 1333768"/>
              <a:gd name="connsiteX24" fmla="*/ 1703666 w 2118815"/>
              <a:gd name="connsiteY24" fmla="*/ 519038 h 1333768"/>
              <a:gd name="connsiteX25" fmla="*/ 1604237 w 2118815"/>
              <a:gd name="connsiteY25" fmla="*/ 696361 h 1333768"/>
              <a:gd name="connsiteX26" fmla="*/ 1800763 w 2118815"/>
              <a:gd name="connsiteY26" fmla="*/ 635204 h 1333768"/>
              <a:gd name="connsiteX27" fmla="*/ 1668011 w 2118815"/>
              <a:gd name="connsiteY27" fmla="*/ 790070 h 1333768"/>
              <a:gd name="connsiteX28" fmla="*/ 1872912 w 2118815"/>
              <a:gd name="connsiteY28" fmla="*/ 767739 h 1333768"/>
              <a:gd name="connsiteX29" fmla="*/ 1711940 w 2118815"/>
              <a:gd name="connsiteY29" fmla="*/ 894203 h 1333768"/>
              <a:gd name="connsiteX30" fmla="*/ 1898792 w 2118815"/>
              <a:gd name="connsiteY30" fmla="*/ 861186 h 1333768"/>
              <a:gd name="connsiteX31" fmla="*/ 1734332 w 2118815"/>
              <a:gd name="connsiteY31" fmla="*/ 1004741 h 1333768"/>
              <a:gd name="connsiteX32" fmla="*/ 1924392 w 2118815"/>
              <a:gd name="connsiteY32" fmla="*/ 989535 h 1333768"/>
              <a:gd name="connsiteX33" fmla="*/ 1774088 w 2118815"/>
              <a:gd name="connsiteY33" fmla="*/ 1120103 h 1333768"/>
              <a:gd name="connsiteX34" fmla="*/ 1917345 w 2118815"/>
              <a:gd name="connsiteY34" fmla="*/ 1210650 h 1333768"/>
              <a:gd name="connsiteX35" fmla="*/ 1828559 w 2118815"/>
              <a:gd name="connsiteY35" fmla="*/ 1243894 h 1333768"/>
              <a:gd name="connsiteX36" fmla="*/ 2008084 w 2118815"/>
              <a:gd name="connsiteY36" fmla="*/ 1312049 h 1333768"/>
              <a:gd name="connsiteX37" fmla="*/ 1633556 w 2118815"/>
              <a:gd name="connsiteY37" fmla="*/ 1321523 h 1333768"/>
              <a:gd name="connsiteX38" fmla="*/ 2118815 w 2118815"/>
              <a:gd name="connsiteY38" fmla="*/ 1312061 h 1333768"/>
              <a:gd name="connsiteX39" fmla="*/ 1877232 w 2118815"/>
              <a:gd name="connsiteY39" fmla="*/ 1277408 h 1333768"/>
              <a:gd name="connsiteX40" fmla="*/ 2016418 w 2118815"/>
              <a:gd name="connsiteY40" fmla="*/ 1316909 h 1333768"/>
              <a:gd name="connsiteX41" fmla="*/ 1732450 w 2118815"/>
              <a:gd name="connsiteY41" fmla="*/ 1322652 h 1333768"/>
              <a:gd name="connsiteX42" fmla="*/ 1185137 w 2118815"/>
              <a:gd name="connsiteY42" fmla="*/ 1324778 h 1333768"/>
              <a:gd name="connsiteX43" fmla="*/ 1011507 w 2118815"/>
              <a:gd name="connsiteY43" fmla="*/ 1332260 h 1333768"/>
              <a:gd name="connsiteX44" fmla="*/ 1113763 w 2118815"/>
              <a:gd name="connsiteY44" fmla="*/ 1332008 h 1333768"/>
              <a:gd name="connsiteX45" fmla="*/ 1419634 w 2118815"/>
              <a:gd name="connsiteY45" fmla="*/ 1325034 h 1333768"/>
              <a:gd name="connsiteX46" fmla="*/ 887789 w 2118815"/>
              <a:gd name="connsiteY46" fmla="*/ 1333229 h 1333768"/>
              <a:gd name="connsiteX47" fmla="*/ 766364 w 2118815"/>
              <a:gd name="connsiteY47" fmla="*/ 1328467 h 1333768"/>
              <a:gd name="connsiteX48" fmla="*/ 663910 w 2118815"/>
              <a:gd name="connsiteY48" fmla="*/ 1324102 h 1333768"/>
              <a:gd name="connsiteX49" fmla="*/ 484594 w 2118815"/>
              <a:gd name="connsiteY49" fmla="*/ 1333768 h 1333768"/>
              <a:gd name="connsiteX50" fmla="*/ 1622125 w 2118815"/>
              <a:gd name="connsiteY50" fmla="*/ 1325278 h 1333768"/>
              <a:gd name="connsiteX51" fmla="*/ 1577960 w 2118815"/>
              <a:gd name="connsiteY51" fmla="*/ 1319732 h 1333768"/>
              <a:gd name="connsiteX52" fmla="*/ 1523371 w 2118815"/>
              <a:gd name="connsiteY52" fmla="*/ 1324058 h 1333768"/>
              <a:gd name="connsiteX53" fmla="*/ 1477204 w 2118815"/>
              <a:gd name="connsiteY53" fmla="*/ 1326959 h 1333768"/>
              <a:gd name="connsiteX54" fmla="*/ 1388387 w 2118815"/>
              <a:gd name="connsiteY54" fmla="*/ 1324779 h 1333768"/>
              <a:gd name="connsiteX55" fmla="*/ 1352608 w 2118815"/>
              <a:gd name="connsiteY55" fmla="*/ 1327953 h 1333768"/>
              <a:gd name="connsiteX56" fmla="*/ 1280676 w 2118815"/>
              <a:gd name="connsiteY56" fmla="*/ 1327510 h 1333768"/>
              <a:gd name="connsiteX57" fmla="*/ 1067354 w 2118815"/>
              <a:gd name="connsiteY57" fmla="*/ 1330418 h 1333768"/>
              <a:gd name="connsiteX58" fmla="*/ 955642 w 2118815"/>
              <a:gd name="connsiteY58" fmla="*/ 1330615 h 1333768"/>
              <a:gd name="connsiteX59" fmla="*/ 635169 w 2118815"/>
              <a:gd name="connsiteY59" fmla="*/ 1332124 h 1333768"/>
              <a:gd name="connsiteX60" fmla="*/ 244738 w 2118815"/>
              <a:gd name="connsiteY60" fmla="*/ 1330601 h 1333768"/>
              <a:gd name="connsiteX61" fmla="*/ 0 w 2118815"/>
              <a:gd name="connsiteY61" fmla="*/ 1329642 h 1333768"/>
              <a:gd name="connsiteX62" fmla="*/ 298371 w 2118815"/>
              <a:gd name="connsiteY62" fmla="*/ 1192097 h 1333768"/>
              <a:gd name="connsiteX63" fmla="*/ 392567 w 2118815"/>
              <a:gd name="connsiteY63" fmla="*/ 1131485 h 1333768"/>
              <a:gd name="connsiteX64" fmla="*/ 325780 w 2118815"/>
              <a:gd name="connsiteY64" fmla="*/ 1029292 h 1333768"/>
              <a:gd name="connsiteX0" fmla="*/ 325780 w 2118815"/>
              <a:gd name="connsiteY0" fmla="*/ 1029292 h 1333768"/>
              <a:gd name="connsiteX1" fmla="*/ 479948 w 2118815"/>
              <a:gd name="connsiteY1" fmla="*/ 1044030 h 1333768"/>
              <a:gd name="connsiteX2" fmla="*/ 385835 w 2118815"/>
              <a:gd name="connsiteY2" fmla="*/ 911544 h 1333768"/>
              <a:gd name="connsiteX3" fmla="*/ 527740 w 2118815"/>
              <a:gd name="connsiteY3" fmla="*/ 1012069 h 1333768"/>
              <a:gd name="connsiteX4" fmla="*/ 430268 w 2118815"/>
              <a:gd name="connsiteY4" fmla="*/ 767739 h 1333768"/>
              <a:gd name="connsiteX5" fmla="*/ 593894 w 2118815"/>
              <a:gd name="connsiteY5" fmla="*/ 929764 h 1333768"/>
              <a:gd name="connsiteX6" fmla="*/ 502417 w 2118815"/>
              <a:gd name="connsiteY6" fmla="*/ 635204 h 1333768"/>
              <a:gd name="connsiteX7" fmla="*/ 651318 w 2118815"/>
              <a:gd name="connsiteY7" fmla="*/ 796766 h 1333768"/>
              <a:gd name="connsiteX8" fmla="*/ 599514 w 2118815"/>
              <a:gd name="connsiteY8" fmla="*/ 519038 h 1333768"/>
              <a:gd name="connsiteX9" fmla="*/ 732489 w 2118815"/>
              <a:gd name="connsiteY9" fmla="*/ 669048 h 1333768"/>
              <a:gd name="connsiteX10" fmla="*/ 717827 w 2118815"/>
              <a:gd name="connsiteY10" fmla="*/ 423703 h 1333768"/>
              <a:gd name="connsiteX11" fmla="*/ 815230 w 2118815"/>
              <a:gd name="connsiteY11" fmla="*/ 588970 h 1333768"/>
              <a:gd name="connsiteX12" fmla="*/ 881386 w 2118815"/>
              <a:gd name="connsiteY12" fmla="*/ 125860 h 1333768"/>
              <a:gd name="connsiteX13" fmla="*/ 943512 w 2118815"/>
              <a:gd name="connsiteY13" fmla="*/ 345027 h 1333768"/>
              <a:gd name="connsiteX14" fmla="*/ 1037373 w 2118815"/>
              <a:gd name="connsiteY14" fmla="*/ 25483 h 1333768"/>
              <a:gd name="connsiteX15" fmla="*/ 1097368 w 2118815"/>
              <a:gd name="connsiteY15" fmla="*/ 362331 h 1333768"/>
              <a:gd name="connsiteX16" fmla="*/ 1145240 w 2118815"/>
              <a:gd name="connsiteY16" fmla="*/ 224662 h 1333768"/>
              <a:gd name="connsiteX17" fmla="*/ 1193112 w 2118815"/>
              <a:gd name="connsiteY17" fmla="*/ 0 h 1333768"/>
              <a:gd name="connsiteX18" fmla="*/ 1268982 w 2118815"/>
              <a:gd name="connsiteY18" fmla="*/ 396545 h 1333768"/>
              <a:gd name="connsiteX19" fmla="*/ 1289818 w 2118815"/>
              <a:gd name="connsiteY19" fmla="*/ 580761 h 1333768"/>
              <a:gd name="connsiteX20" fmla="*/ 1383694 w 2118815"/>
              <a:gd name="connsiteY20" fmla="*/ 335401 h 1333768"/>
              <a:gd name="connsiteX21" fmla="*/ 1427625 w 2118815"/>
              <a:gd name="connsiteY21" fmla="*/ 554046 h 1333768"/>
              <a:gd name="connsiteX22" fmla="*/ 1585353 w 2118815"/>
              <a:gd name="connsiteY22" fmla="*/ 423703 h 1333768"/>
              <a:gd name="connsiteX23" fmla="*/ 1523066 w 2118815"/>
              <a:gd name="connsiteY23" fmla="*/ 616662 h 1333768"/>
              <a:gd name="connsiteX24" fmla="*/ 1703666 w 2118815"/>
              <a:gd name="connsiteY24" fmla="*/ 519038 h 1333768"/>
              <a:gd name="connsiteX25" fmla="*/ 1604237 w 2118815"/>
              <a:gd name="connsiteY25" fmla="*/ 696361 h 1333768"/>
              <a:gd name="connsiteX26" fmla="*/ 1800763 w 2118815"/>
              <a:gd name="connsiteY26" fmla="*/ 635204 h 1333768"/>
              <a:gd name="connsiteX27" fmla="*/ 1668011 w 2118815"/>
              <a:gd name="connsiteY27" fmla="*/ 790070 h 1333768"/>
              <a:gd name="connsiteX28" fmla="*/ 1872912 w 2118815"/>
              <a:gd name="connsiteY28" fmla="*/ 767739 h 1333768"/>
              <a:gd name="connsiteX29" fmla="*/ 1711940 w 2118815"/>
              <a:gd name="connsiteY29" fmla="*/ 894203 h 1333768"/>
              <a:gd name="connsiteX30" fmla="*/ 1898792 w 2118815"/>
              <a:gd name="connsiteY30" fmla="*/ 861186 h 1333768"/>
              <a:gd name="connsiteX31" fmla="*/ 1734332 w 2118815"/>
              <a:gd name="connsiteY31" fmla="*/ 1004741 h 1333768"/>
              <a:gd name="connsiteX32" fmla="*/ 1924392 w 2118815"/>
              <a:gd name="connsiteY32" fmla="*/ 989535 h 1333768"/>
              <a:gd name="connsiteX33" fmla="*/ 1774088 w 2118815"/>
              <a:gd name="connsiteY33" fmla="*/ 1120103 h 1333768"/>
              <a:gd name="connsiteX34" fmla="*/ 1917345 w 2118815"/>
              <a:gd name="connsiteY34" fmla="*/ 1210650 h 1333768"/>
              <a:gd name="connsiteX35" fmla="*/ 1828559 w 2118815"/>
              <a:gd name="connsiteY35" fmla="*/ 1243894 h 1333768"/>
              <a:gd name="connsiteX36" fmla="*/ 2008084 w 2118815"/>
              <a:gd name="connsiteY36" fmla="*/ 1312049 h 1333768"/>
              <a:gd name="connsiteX37" fmla="*/ 1633556 w 2118815"/>
              <a:gd name="connsiteY37" fmla="*/ 1321523 h 1333768"/>
              <a:gd name="connsiteX38" fmla="*/ 2118815 w 2118815"/>
              <a:gd name="connsiteY38" fmla="*/ 1312061 h 1333768"/>
              <a:gd name="connsiteX39" fmla="*/ 1877232 w 2118815"/>
              <a:gd name="connsiteY39" fmla="*/ 1277408 h 1333768"/>
              <a:gd name="connsiteX40" fmla="*/ 2016418 w 2118815"/>
              <a:gd name="connsiteY40" fmla="*/ 1316909 h 1333768"/>
              <a:gd name="connsiteX41" fmla="*/ 1732450 w 2118815"/>
              <a:gd name="connsiteY41" fmla="*/ 1322652 h 1333768"/>
              <a:gd name="connsiteX42" fmla="*/ 1185137 w 2118815"/>
              <a:gd name="connsiteY42" fmla="*/ 1324778 h 1333768"/>
              <a:gd name="connsiteX43" fmla="*/ 1011507 w 2118815"/>
              <a:gd name="connsiteY43" fmla="*/ 1332260 h 1333768"/>
              <a:gd name="connsiteX44" fmla="*/ 1113763 w 2118815"/>
              <a:gd name="connsiteY44" fmla="*/ 1332008 h 1333768"/>
              <a:gd name="connsiteX45" fmla="*/ 1419634 w 2118815"/>
              <a:gd name="connsiteY45" fmla="*/ 1325034 h 1333768"/>
              <a:gd name="connsiteX46" fmla="*/ 887789 w 2118815"/>
              <a:gd name="connsiteY46" fmla="*/ 1333229 h 1333768"/>
              <a:gd name="connsiteX47" fmla="*/ 766364 w 2118815"/>
              <a:gd name="connsiteY47" fmla="*/ 1328467 h 1333768"/>
              <a:gd name="connsiteX48" fmla="*/ 663910 w 2118815"/>
              <a:gd name="connsiteY48" fmla="*/ 1324102 h 1333768"/>
              <a:gd name="connsiteX49" fmla="*/ 484594 w 2118815"/>
              <a:gd name="connsiteY49" fmla="*/ 1333768 h 1333768"/>
              <a:gd name="connsiteX50" fmla="*/ 1622125 w 2118815"/>
              <a:gd name="connsiteY50" fmla="*/ 1325278 h 1333768"/>
              <a:gd name="connsiteX51" fmla="*/ 1577960 w 2118815"/>
              <a:gd name="connsiteY51" fmla="*/ 1319732 h 1333768"/>
              <a:gd name="connsiteX52" fmla="*/ 1523371 w 2118815"/>
              <a:gd name="connsiteY52" fmla="*/ 1324058 h 1333768"/>
              <a:gd name="connsiteX53" fmla="*/ 1477204 w 2118815"/>
              <a:gd name="connsiteY53" fmla="*/ 1326959 h 1333768"/>
              <a:gd name="connsiteX54" fmla="*/ 1388387 w 2118815"/>
              <a:gd name="connsiteY54" fmla="*/ 1324779 h 1333768"/>
              <a:gd name="connsiteX55" fmla="*/ 1352608 w 2118815"/>
              <a:gd name="connsiteY55" fmla="*/ 1327953 h 1333768"/>
              <a:gd name="connsiteX56" fmla="*/ 1280676 w 2118815"/>
              <a:gd name="connsiteY56" fmla="*/ 1327510 h 1333768"/>
              <a:gd name="connsiteX57" fmla="*/ 1067354 w 2118815"/>
              <a:gd name="connsiteY57" fmla="*/ 1330418 h 1333768"/>
              <a:gd name="connsiteX58" fmla="*/ 955642 w 2118815"/>
              <a:gd name="connsiteY58" fmla="*/ 1330615 h 1333768"/>
              <a:gd name="connsiteX59" fmla="*/ 635169 w 2118815"/>
              <a:gd name="connsiteY59" fmla="*/ 1332124 h 1333768"/>
              <a:gd name="connsiteX60" fmla="*/ 244738 w 2118815"/>
              <a:gd name="connsiteY60" fmla="*/ 1330601 h 1333768"/>
              <a:gd name="connsiteX61" fmla="*/ 0 w 2118815"/>
              <a:gd name="connsiteY61" fmla="*/ 1329642 h 1333768"/>
              <a:gd name="connsiteX62" fmla="*/ 298371 w 2118815"/>
              <a:gd name="connsiteY62" fmla="*/ 1192097 h 1333768"/>
              <a:gd name="connsiteX63" fmla="*/ 392567 w 2118815"/>
              <a:gd name="connsiteY63" fmla="*/ 1131485 h 1333768"/>
              <a:gd name="connsiteX64" fmla="*/ 325780 w 2118815"/>
              <a:gd name="connsiteY64" fmla="*/ 1029292 h 1333768"/>
              <a:gd name="connsiteX0" fmla="*/ 325780 w 2118815"/>
              <a:gd name="connsiteY0" fmla="*/ 1029292 h 1333768"/>
              <a:gd name="connsiteX1" fmla="*/ 479948 w 2118815"/>
              <a:gd name="connsiteY1" fmla="*/ 1044030 h 1333768"/>
              <a:gd name="connsiteX2" fmla="*/ 385835 w 2118815"/>
              <a:gd name="connsiteY2" fmla="*/ 911544 h 1333768"/>
              <a:gd name="connsiteX3" fmla="*/ 527740 w 2118815"/>
              <a:gd name="connsiteY3" fmla="*/ 1012069 h 1333768"/>
              <a:gd name="connsiteX4" fmla="*/ 430268 w 2118815"/>
              <a:gd name="connsiteY4" fmla="*/ 767739 h 1333768"/>
              <a:gd name="connsiteX5" fmla="*/ 593894 w 2118815"/>
              <a:gd name="connsiteY5" fmla="*/ 929764 h 1333768"/>
              <a:gd name="connsiteX6" fmla="*/ 502417 w 2118815"/>
              <a:gd name="connsiteY6" fmla="*/ 635204 h 1333768"/>
              <a:gd name="connsiteX7" fmla="*/ 651318 w 2118815"/>
              <a:gd name="connsiteY7" fmla="*/ 796766 h 1333768"/>
              <a:gd name="connsiteX8" fmla="*/ 599514 w 2118815"/>
              <a:gd name="connsiteY8" fmla="*/ 519038 h 1333768"/>
              <a:gd name="connsiteX9" fmla="*/ 732489 w 2118815"/>
              <a:gd name="connsiteY9" fmla="*/ 669048 h 1333768"/>
              <a:gd name="connsiteX10" fmla="*/ 717827 w 2118815"/>
              <a:gd name="connsiteY10" fmla="*/ 423703 h 1333768"/>
              <a:gd name="connsiteX11" fmla="*/ 815230 w 2118815"/>
              <a:gd name="connsiteY11" fmla="*/ 588970 h 1333768"/>
              <a:gd name="connsiteX12" fmla="*/ 881386 w 2118815"/>
              <a:gd name="connsiteY12" fmla="*/ 125860 h 1333768"/>
              <a:gd name="connsiteX13" fmla="*/ 972087 w 2118815"/>
              <a:gd name="connsiteY13" fmla="*/ 489086 h 1333768"/>
              <a:gd name="connsiteX14" fmla="*/ 1037373 w 2118815"/>
              <a:gd name="connsiteY14" fmla="*/ 25483 h 1333768"/>
              <a:gd name="connsiteX15" fmla="*/ 1097368 w 2118815"/>
              <a:gd name="connsiteY15" fmla="*/ 362331 h 1333768"/>
              <a:gd name="connsiteX16" fmla="*/ 1145240 w 2118815"/>
              <a:gd name="connsiteY16" fmla="*/ 224662 h 1333768"/>
              <a:gd name="connsiteX17" fmla="*/ 1193112 w 2118815"/>
              <a:gd name="connsiteY17" fmla="*/ 0 h 1333768"/>
              <a:gd name="connsiteX18" fmla="*/ 1268982 w 2118815"/>
              <a:gd name="connsiteY18" fmla="*/ 396545 h 1333768"/>
              <a:gd name="connsiteX19" fmla="*/ 1289818 w 2118815"/>
              <a:gd name="connsiteY19" fmla="*/ 580761 h 1333768"/>
              <a:gd name="connsiteX20" fmla="*/ 1383694 w 2118815"/>
              <a:gd name="connsiteY20" fmla="*/ 335401 h 1333768"/>
              <a:gd name="connsiteX21" fmla="*/ 1427625 w 2118815"/>
              <a:gd name="connsiteY21" fmla="*/ 554046 h 1333768"/>
              <a:gd name="connsiteX22" fmla="*/ 1585353 w 2118815"/>
              <a:gd name="connsiteY22" fmla="*/ 423703 h 1333768"/>
              <a:gd name="connsiteX23" fmla="*/ 1523066 w 2118815"/>
              <a:gd name="connsiteY23" fmla="*/ 616662 h 1333768"/>
              <a:gd name="connsiteX24" fmla="*/ 1703666 w 2118815"/>
              <a:gd name="connsiteY24" fmla="*/ 519038 h 1333768"/>
              <a:gd name="connsiteX25" fmla="*/ 1604237 w 2118815"/>
              <a:gd name="connsiteY25" fmla="*/ 696361 h 1333768"/>
              <a:gd name="connsiteX26" fmla="*/ 1800763 w 2118815"/>
              <a:gd name="connsiteY26" fmla="*/ 635204 h 1333768"/>
              <a:gd name="connsiteX27" fmla="*/ 1668011 w 2118815"/>
              <a:gd name="connsiteY27" fmla="*/ 790070 h 1333768"/>
              <a:gd name="connsiteX28" fmla="*/ 1872912 w 2118815"/>
              <a:gd name="connsiteY28" fmla="*/ 767739 h 1333768"/>
              <a:gd name="connsiteX29" fmla="*/ 1711940 w 2118815"/>
              <a:gd name="connsiteY29" fmla="*/ 894203 h 1333768"/>
              <a:gd name="connsiteX30" fmla="*/ 1898792 w 2118815"/>
              <a:gd name="connsiteY30" fmla="*/ 861186 h 1333768"/>
              <a:gd name="connsiteX31" fmla="*/ 1734332 w 2118815"/>
              <a:gd name="connsiteY31" fmla="*/ 1004741 h 1333768"/>
              <a:gd name="connsiteX32" fmla="*/ 1924392 w 2118815"/>
              <a:gd name="connsiteY32" fmla="*/ 989535 h 1333768"/>
              <a:gd name="connsiteX33" fmla="*/ 1774088 w 2118815"/>
              <a:gd name="connsiteY33" fmla="*/ 1120103 h 1333768"/>
              <a:gd name="connsiteX34" fmla="*/ 1917345 w 2118815"/>
              <a:gd name="connsiteY34" fmla="*/ 1210650 h 1333768"/>
              <a:gd name="connsiteX35" fmla="*/ 1828559 w 2118815"/>
              <a:gd name="connsiteY35" fmla="*/ 1243894 h 1333768"/>
              <a:gd name="connsiteX36" fmla="*/ 2008084 w 2118815"/>
              <a:gd name="connsiteY36" fmla="*/ 1312049 h 1333768"/>
              <a:gd name="connsiteX37" fmla="*/ 1633556 w 2118815"/>
              <a:gd name="connsiteY37" fmla="*/ 1321523 h 1333768"/>
              <a:gd name="connsiteX38" fmla="*/ 2118815 w 2118815"/>
              <a:gd name="connsiteY38" fmla="*/ 1312061 h 1333768"/>
              <a:gd name="connsiteX39" fmla="*/ 1877232 w 2118815"/>
              <a:gd name="connsiteY39" fmla="*/ 1277408 h 1333768"/>
              <a:gd name="connsiteX40" fmla="*/ 2016418 w 2118815"/>
              <a:gd name="connsiteY40" fmla="*/ 1316909 h 1333768"/>
              <a:gd name="connsiteX41" fmla="*/ 1732450 w 2118815"/>
              <a:gd name="connsiteY41" fmla="*/ 1322652 h 1333768"/>
              <a:gd name="connsiteX42" fmla="*/ 1185137 w 2118815"/>
              <a:gd name="connsiteY42" fmla="*/ 1324778 h 1333768"/>
              <a:gd name="connsiteX43" fmla="*/ 1011507 w 2118815"/>
              <a:gd name="connsiteY43" fmla="*/ 1332260 h 1333768"/>
              <a:gd name="connsiteX44" fmla="*/ 1113763 w 2118815"/>
              <a:gd name="connsiteY44" fmla="*/ 1332008 h 1333768"/>
              <a:gd name="connsiteX45" fmla="*/ 1419634 w 2118815"/>
              <a:gd name="connsiteY45" fmla="*/ 1325034 h 1333768"/>
              <a:gd name="connsiteX46" fmla="*/ 887789 w 2118815"/>
              <a:gd name="connsiteY46" fmla="*/ 1333229 h 1333768"/>
              <a:gd name="connsiteX47" fmla="*/ 766364 w 2118815"/>
              <a:gd name="connsiteY47" fmla="*/ 1328467 h 1333768"/>
              <a:gd name="connsiteX48" fmla="*/ 663910 w 2118815"/>
              <a:gd name="connsiteY48" fmla="*/ 1324102 h 1333768"/>
              <a:gd name="connsiteX49" fmla="*/ 484594 w 2118815"/>
              <a:gd name="connsiteY49" fmla="*/ 1333768 h 1333768"/>
              <a:gd name="connsiteX50" fmla="*/ 1622125 w 2118815"/>
              <a:gd name="connsiteY50" fmla="*/ 1325278 h 1333768"/>
              <a:gd name="connsiteX51" fmla="*/ 1577960 w 2118815"/>
              <a:gd name="connsiteY51" fmla="*/ 1319732 h 1333768"/>
              <a:gd name="connsiteX52" fmla="*/ 1523371 w 2118815"/>
              <a:gd name="connsiteY52" fmla="*/ 1324058 h 1333768"/>
              <a:gd name="connsiteX53" fmla="*/ 1477204 w 2118815"/>
              <a:gd name="connsiteY53" fmla="*/ 1326959 h 1333768"/>
              <a:gd name="connsiteX54" fmla="*/ 1388387 w 2118815"/>
              <a:gd name="connsiteY54" fmla="*/ 1324779 h 1333768"/>
              <a:gd name="connsiteX55" fmla="*/ 1352608 w 2118815"/>
              <a:gd name="connsiteY55" fmla="*/ 1327953 h 1333768"/>
              <a:gd name="connsiteX56" fmla="*/ 1280676 w 2118815"/>
              <a:gd name="connsiteY56" fmla="*/ 1327510 h 1333768"/>
              <a:gd name="connsiteX57" fmla="*/ 1067354 w 2118815"/>
              <a:gd name="connsiteY57" fmla="*/ 1330418 h 1333768"/>
              <a:gd name="connsiteX58" fmla="*/ 955642 w 2118815"/>
              <a:gd name="connsiteY58" fmla="*/ 1330615 h 1333768"/>
              <a:gd name="connsiteX59" fmla="*/ 635169 w 2118815"/>
              <a:gd name="connsiteY59" fmla="*/ 1332124 h 1333768"/>
              <a:gd name="connsiteX60" fmla="*/ 244738 w 2118815"/>
              <a:gd name="connsiteY60" fmla="*/ 1330601 h 1333768"/>
              <a:gd name="connsiteX61" fmla="*/ 0 w 2118815"/>
              <a:gd name="connsiteY61" fmla="*/ 1329642 h 1333768"/>
              <a:gd name="connsiteX62" fmla="*/ 298371 w 2118815"/>
              <a:gd name="connsiteY62" fmla="*/ 1192097 h 1333768"/>
              <a:gd name="connsiteX63" fmla="*/ 392567 w 2118815"/>
              <a:gd name="connsiteY63" fmla="*/ 1131485 h 1333768"/>
              <a:gd name="connsiteX64" fmla="*/ 325780 w 2118815"/>
              <a:gd name="connsiteY64" fmla="*/ 1029292 h 1333768"/>
              <a:gd name="connsiteX0" fmla="*/ 325780 w 2118815"/>
              <a:gd name="connsiteY0" fmla="*/ 1029292 h 1333768"/>
              <a:gd name="connsiteX1" fmla="*/ 479948 w 2118815"/>
              <a:gd name="connsiteY1" fmla="*/ 1044030 h 1333768"/>
              <a:gd name="connsiteX2" fmla="*/ 385835 w 2118815"/>
              <a:gd name="connsiteY2" fmla="*/ 911544 h 1333768"/>
              <a:gd name="connsiteX3" fmla="*/ 527740 w 2118815"/>
              <a:gd name="connsiteY3" fmla="*/ 1012069 h 1333768"/>
              <a:gd name="connsiteX4" fmla="*/ 430268 w 2118815"/>
              <a:gd name="connsiteY4" fmla="*/ 767739 h 1333768"/>
              <a:gd name="connsiteX5" fmla="*/ 593894 w 2118815"/>
              <a:gd name="connsiteY5" fmla="*/ 929764 h 1333768"/>
              <a:gd name="connsiteX6" fmla="*/ 502417 w 2118815"/>
              <a:gd name="connsiteY6" fmla="*/ 635204 h 1333768"/>
              <a:gd name="connsiteX7" fmla="*/ 651318 w 2118815"/>
              <a:gd name="connsiteY7" fmla="*/ 796766 h 1333768"/>
              <a:gd name="connsiteX8" fmla="*/ 599514 w 2118815"/>
              <a:gd name="connsiteY8" fmla="*/ 519038 h 1333768"/>
              <a:gd name="connsiteX9" fmla="*/ 732489 w 2118815"/>
              <a:gd name="connsiteY9" fmla="*/ 669048 h 1333768"/>
              <a:gd name="connsiteX10" fmla="*/ 717827 w 2118815"/>
              <a:gd name="connsiteY10" fmla="*/ 423703 h 1333768"/>
              <a:gd name="connsiteX11" fmla="*/ 815230 w 2118815"/>
              <a:gd name="connsiteY11" fmla="*/ 588970 h 1333768"/>
              <a:gd name="connsiteX12" fmla="*/ 881386 w 2118815"/>
              <a:gd name="connsiteY12" fmla="*/ 125860 h 1333768"/>
              <a:gd name="connsiteX13" fmla="*/ 972087 w 2118815"/>
              <a:gd name="connsiteY13" fmla="*/ 489086 h 1333768"/>
              <a:gd name="connsiteX14" fmla="*/ 1037373 w 2118815"/>
              <a:gd name="connsiteY14" fmla="*/ 25483 h 1333768"/>
              <a:gd name="connsiteX15" fmla="*/ 1097368 w 2118815"/>
              <a:gd name="connsiteY15" fmla="*/ 362331 h 1333768"/>
              <a:gd name="connsiteX16" fmla="*/ 1145240 w 2118815"/>
              <a:gd name="connsiteY16" fmla="*/ 224662 h 1333768"/>
              <a:gd name="connsiteX17" fmla="*/ 1193112 w 2118815"/>
              <a:gd name="connsiteY17" fmla="*/ 0 h 1333768"/>
              <a:gd name="connsiteX18" fmla="*/ 1268982 w 2118815"/>
              <a:gd name="connsiteY18" fmla="*/ 396545 h 1333768"/>
              <a:gd name="connsiteX19" fmla="*/ 1289818 w 2118815"/>
              <a:gd name="connsiteY19" fmla="*/ 580761 h 1333768"/>
              <a:gd name="connsiteX20" fmla="*/ 1383694 w 2118815"/>
              <a:gd name="connsiteY20" fmla="*/ 335401 h 1333768"/>
              <a:gd name="connsiteX21" fmla="*/ 1427625 w 2118815"/>
              <a:gd name="connsiteY21" fmla="*/ 554046 h 1333768"/>
              <a:gd name="connsiteX22" fmla="*/ 1493278 w 2118815"/>
              <a:gd name="connsiteY22" fmla="*/ 375683 h 1333768"/>
              <a:gd name="connsiteX23" fmla="*/ 1523066 w 2118815"/>
              <a:gd name="connsiteY23" fmla="*/ 616662 h 1333768"/>
              <a:gd name="connsiteX24" fmla="*/ 1703666 w 2118815"/>
              <a:gd name="connsiteY24" fmla="*/ 519038 h 1333768"/>
              <a:gd name="connsiteX25" fmla="*/ 1604237 w 2118815"/>
              <a:gd name="connsiteY25" fmla="*/ 696361 h 1333768"/>
              <a:gd name="connsiteX26" fmla="*/ 1800763 w 2118815"/>
              <a:gd name="connsiteY26" fmla="*/ 635204 h 1333768"/>
              <a:gd name="connsiteX27" fmla="*/ 1668011 w 2118815"/>
              <a:gd name="connsiteY27" fmla="*/ 790070 h 1333768"/>
              <a:gd name="connsiteX28" fmla="*/ 1872912 w 2118815"/>
              <a:gd name="connsiteY28" fmla="*/ 767739 h 1333768"/>
              <a:gd name="connsiteX29" fmla="*/ 1711940 w 2118815"/>
              <a:gd name="connsiteY29" fmla="*/ 894203 h 1333768"/>
              <a:gd name="connsiteX30" fmla="*/ 1898792 w 2118815"/>
              <a:gd name="connsiteY30" fmla="*/ 861186 h 1333768"/>
              <a:gd name="connsiteX31" fmla="*/ 1734332 w 2118815"/>
              <a:gd name="connsiteY31" fmla="*/ 1004741 h 1333768"/>
              <a:gd name="connsiteX32" fmla="*/ 1924392 w 2118815"/>
              <a:gd name="connsiteY32" fmla="*/ 989535 h 1333768"/>
              <a:gd name="connsiteX33" fmla="*/ 1774088 w 2118815"/>
              <a:gd name="connsiteY33" fmla="*/ 1120103 h 1333768"/>
              <a:gd name="connsiteX34" fmla="*/ 1917345 w 2118815"/>
              <a:gd name="connsiteY34" fmla="*/ 1210650 h 1333768"/>
              <a:gd name="connsiteX35" fmla="*/ 1828559 w 2118815"/>
              <a:gd name="connsiteY35" fmla="*/ 1243894 h 1333768"/>
              <a:gd name="connsiteX36" fmla="*/ 2008084 w 2118815"/>
              <a:gd name="connsiteY36" fmla="*/ 1312049 h 1333768"/>
              <a:gd name="connsiteX37" fmla="*/ 1633556 w 2118815"/>
              <a:gd name="connsiteY37" fmla="*/ 1321523 h 1333768"/>
              <a:gd name="connsiteX38" fmla="*/ 2118815 w 2118815"/>
              <a:gd name="connsiteY38" fmla="*/ 1312061 h 1333768"/>
              <a:gd name="connsiteX39" fmla="*/ 1877232 w 2118815"/>
              <a:gd name="connsiteY39" fmla="*/ 1277408 h 1333768"/>
              <a:gd name="connsiteX40" fmla="*/ 2016418 w 2118815"/>
              <a:gd name="connsiteY40" fmla="*/ 1316909 h 1333768"/>
              <a:gd name="connsiteX41" fmla="*/ 1732450 w 2118815"/>
              <a:gd name="connsiteY41" fmla="*/ 1322652 h 1333768"/>
              <a:gd name="connsiteX42" fmla="*/ 1185137 w 2118815"/>
              <a:gd name="connsiteY42" fmla="*/ 1324778 h 1333768"/>
              <a:gd name="connsiteX43" fmla="*/ 1011507 w 2118815"/>
              <a:gd name="connsiteY43" fmla="*/ 1332260 h 1333768"/>
              <a:gd name="connsiteX44" fmla="*/ 1113763 w 2118815"/>
              <a:gd name="connsiteY44" fmla="*/ 1332008 h 1333768"/>
              <a:gd name="connsiteX45" fmla="*/ 1419634 w 2118815"/>
              <a:gd name="connsiteY45" fmla="*/ 1325034 h 1333768"/>
              <a:gd name="connsiteX46" fmla="*/ 887789 w 2118815"/>
              <a:gd name="connsiteY46" fmla="*/ 1333229 h 1333768"/>
              <a:gd name="connsiteX47" fmla="*/ 766364 w 2118815"/>
              <a:gd name="connsiteY47" fmla="*/ 1328467 h 1333768"/>
              <a:gd name="connsiteX48" fmla="*/ 663910 w 2118815"/>
              <a:gd name="connsiteY48" fmla="*/ 1324102 h 1333768"/>
              <a:gd name="connsiteX49" fmla="*/ 484594 w 2118815"/>
              <a:gd name="connsiteY49" fmla="*/ 1333768 h 1333768"/>
              <a:gd name="connsiteX50" fmla="*/ 1622125 w 2118815"/>
              <a:gd name="connsiteY50" fmla="*/ 1325278 h 1333768"/>
              <a:gd name="connsiteX51" fmla="*/ 1577960 w 2118815"/>
              <a:gd name="connsiteY51" fmla="*/ 1319732 h 1333768"/>
              <a:gd name="connsiteX52" fmla="*/ 1523371 w 2118815"/>
              <a:gd name="connsiteY52" fmla="*/ 1324058 h 1333768"/>
              <a:gd name="connsiteX53" fmla="*/ 1477204 w 2118815"/>
              <a:gd name="connsiteY53" fmla="*/ 1326959 h 1333768"/>
              <a:gd name="connsiteX54" fmla="*/ 1388387 w 2118815"/>
              <a:gd name="connsiteY54" fmla="*/ 1324779 h 1333768"/>
              <a:gd name="connsiteX55" fmla="*/ 1352608 w 2118815"/>
              <a:gd name="connsiteY55" fmla="*/ 1327953 h 1333768"/>
              <a:gd name="connsiteX56" fmla="*/ 1280676 w 2118815"/>
              <a:gd name="connsiteY56" fmla="*/ 1327510 h 1333768"/>
              <a:gd name="connsiteX57" fmla="*/ 1067354 w 2118815"/>
              <a:gd name="connsiteY57" fmla="*/ 1330418 h 1333768"/>
              <a:gd name="connsiteX58" fmla="*/ 955642 w 2118815"/>
              <a:gd name="connsiteY58" fmla="*/ 1330615 h 1333768"/>
              <a:gd name="connsiteX59" fmla="*/ 635169 w 2118815"/>
              <a:gd name="connsiteY59" fmla="*/ 1332124 h 1333768"/>
              <a:gd name="connsiteX60" fmla="*/ 244738 w 2118815"/>
              <a:gd name="connsiteY60" fmla="*/ 1330601 h 1333768"/>
              <a:gd name="connsiteX61" fmla="*/ 0 w 2118815"/>
              <a:gd name="connsiteY61" fmla="*/ 1329642 h 1333768"/>
              <a:gd name="connsiteX62" fmla="*/ 298371 w 2118815"/>
              <a:gd name="connsiteY62" fmla="*/ 1192097 h 1333768"/>
              <a:gd name="connsiteX63" fmla="*/ 392567 w 2118815"/>
              <a:gd name="connsiteY63" fmla="*/ 1131485 h 1333768"/>
              <a:gd name="connsiteX64" fmla="*/ 325780 w 2118815"/>
              <a:gd name="connsiteY64" fmla="*/ 1029292 h 1333768"/>
              <a:gd name="connsiteX0" fmla="*/ 325780 w 2118815"/>
              <a:gd name="connsiteY0" fmla="*/ 1029292 h 1333768"/>
              <a:gd name="connsiteX1" fmla="*/ 479948 w 2118815"/>
              <a:gd name="connsiteY1" fmla="*/ 1044030 h 1333768"/>
              <a:gd name="connsiteX2" fmla="*/ 385835 w 2118815"/>
              <a:gd name="connsiteY2" fmla="*/ 911544 h 1333768"/>
              <a:gd name="connsiteX3" fmla="*/ 527740 w 2118815"/>
              <a:gd name="connsiteY3" fmla="*/ 1012069 h 1333768"/>
              <a:gd name="connsiteX4" fmla="*/ 430268 w 2118815"/>
              <a:gd name="connsiteY4" fmla="*/ 767739 h 1333768"/>
              <a:gd name="connsiteX5" fmla="*/ 593894 w 2118815"/>
              <a:gd name="connsiteY5" fmla="*/ 929764 h 1333768"/>
              <a:gd name="connsiteX6" fmla="*/ 502417 w 2118815"/>
              <a:gd name="connsiteY6" fmla="*/ 635204 h 1333768"/>
              <a:gd name="connsiteX7" fmla="*/ 651318 w 2118815"/>
              <a:gd name="connsiteY7" fmla="*/ 796766 h 1333768"/>
              <a:gd name="connsiteX8" fmla="*/ 599514 w 2118815"/>
              <a:gd name="connsiteY8" fmla="*/ 519038 h 1333768"/>
              <a:gd name="connsiteX9" fmla="*/ 732489 w 2118815"/>
              <a:gd name="connsiteY9" fmla="*/ 669048 h 1333768"/>
              <a:gd name="connsiteX10" fmla="*/ 717827 w 2118815"/>
              <a:gd name="connsiteY10" fmla="*/ 423703 h 1333768"/>
              <a:gd name="connsiteX11" fmla="*/ 815230 w 2118815"/>
              <a:gd name="connsiteY11" fmla="*/ 588970 h 1333768"/>
              <a:gd name="connsiteX12" fmla="*/ 881386 w 2118815"/>
              <a:gd name="connsiteY12" fmla="*/ 125860 h 1333768"/>
              <a:gd name="connsiteX13" fmla="*/ 972087 w 2118815"/>
              <a:gd name="connsiteY13" fmla="*/ 489086 h 1333768"/>
              <a:gd name="connsiteX14" fmla="*/ 1037373 w 2118815"/>
              <a:gd name="connsiteY14" fmla="*/ 25483 h 1333768"/>
              <a:gd name="connsiteX15" fmla="*/ 1097368 w 2118815"/>
              <a:gd name="connsiteY15" fmla="*/ 362331 h 1333768"/>
              <a:gd name="connsiteX16" fmla="*/ 1145240 w 2118815"/>
              <a:gd name="connsiteY16" fmla="*/ 224662 h 1333768"/>
              <a:gd name="connsiteX17" fmla="*/ 1193112 w 2118815"/>
              <a:gd name="connsiteY17" fmla="*/ 0 h 1333768"/>
              <a:gd name="connsiteX18" fmla="*/ 1268982 w 2118815"/>
              <a:gd name="connsiteY18" fmla="*/ 396545 h 1333768"/>
              <a:gd name="connsiteX19" fmla="*/ 1289818 w 2118815"/>
              <a:gd name="connsiteY19" fmla="*/ 580761 h 1333768"/>
              <a:gd name="connsiteX20" fmla="*/ 1383694 w 2118815"/>
              <a:gd name="connsiteY20" fmla="*/ 335401 h 1333768"/>
              <a:gd name="connsiteX21" fmla="*/ 1427625 w 2118815"/>
              <a:gd name="connsiteY21" fmla="*/ 554046 h 1333768"/>
              <a:gd name="connsiteX22" fmla="*/ 1493278 w 2118815"/>
              <a:gd name="connsiteY22" fmla="*/ 375683 h 1333768"/>
              <a:gd name="connsiteX23" fmla="*/ 1523066 w 2118815"/>
              <a:gd name="connsiteY23" fmla="*/ 616662 h 1333768"/>
              <a:gd name="connsiteX24" fmla="*/ 1665566 w 2118815"/>
              <a:gd name="connsiteY24" fmla="*/ 479749 h 1333768"/>
              <a:gd name="connsiteX25" fmla="*/ 1604237 w 2118815"/>
              <a:gd name="connsiteY25" fmla="*/ 696361 h 1333768"/>
              <a:gd name="connsiteX26" fmla="*/ 1800763 w 2118815"/>
              <a:gd name="connsiteY26" fmla="*/ 635204 h 1333768"/>
              <a:gd name="connsiteX27" fmla="*/ 1668011 w 2118815"/>
              <a:gd name="connsiteY27" fmla="*/ 790070 h 1333768"/>
              <a:gd name="connsiteX28" fmla="*/ 1872912 w 2118815"/>
              <a:gd name="connsiteY28" fmla="*/ 767739 h 1333768"/>
              <a:gd name="connsiteX29" fmla="*/ 1711940 w 2118815"/>
              <a:gd name="connsiteY29" fmla="*/ 894203 h 1333768"/>
              <a:gd name="connsiteX30" fmla="*/ 1898792 w 2118815"/>
              <a:gd name="connsiteY30" fmla="*/ 861186 h 1333768"/>
              <a:gd name="connsiteX31" fmla="*/ 1734332 w 2118815"/>
              <a:gd name="connsiteY31" fmla="*/ 1004741 h 1333768"/>
              <a:gd name="connsiteX32" fmla="*/ 1924392 w 2118815"/>
              <a:gd name="connsiteY32" fmla="*/ 989535 h 1333768"/>
              <a:gd name="connsiteX33" fmla="*/ 1774088 w 2118815"/>
              <a:gd name="connsiteY33" fmla="*/ 1120103 h 1333768"/>
              <a:gd name="connsiteX34" fmla="*/ 1917345 w 2118815"/>
              <a:gd name="connsiteY34" fmla="*/ 1210650 h 1333768"/>
              <a:gd name="connsiteX35" fmla="*/ 1828559 w 2118815"/>
              <a:gd name="connsiteY35" fmla="*/ 1243894 h 1333768"/>
              <a:gd name="connsiteX36" fmla="*/ 2008084 w 2118815"/>
              <a:gd name="connsiteY36" fmla="*/ 1312049 h 1333768"/>
              <a:gd name="connsiteX37" fmla="*/ 1633556 w 2118815"/>
              <a:gd name="connsiteY37" fmla="*/ 1321523 h 1333768"/>
              <a:gd name="connsiteX38" fmla="*/ 2118815 w 2118815"/>
              <a:gd name="connsiteY38" fmla="*/ 1312061 h 1333768"/>
              <a:gd name="connsiteX39" fmla="*/ 1877232 w 2118815"/>
              <a:gd name="connsiteY39" fmla="*/ 1277408 h 1333768"/>
              <a:gd name="connsiteX40" fmla="*/ 2016418 w 2118815"/>
              <a:gd name="connsiteY40" fmla="*/ 1316909 h 1333768"/>
              <a:gd name="connsiteX41" fmla="*/ 1732450 w 2118815"/>
              <a:gd name="connsiteY41" fmla="*/ 1322652 h 1333768"/>
              <a:gd name="connsiteX42" fmla="*/ 1185137 w 2118815"/>
              <a:gd name="connsiteY42" fmla="*/ 1324778 h 1333768"/>
              <a:gd name="connsiteX43" fmla="*/ 1011507 w 2118815"/>
              <a:gd name="connsiteY43" fmla="*/ 1332260 h 1333768"/>
              <a:gd name="connsiteX44" fmla="*/ 1113763 w 2118815"/>
              <a:gd name="connsiteY44" fmla="*/ 1332008 h 1333768"/>
              <a:gd name="connsiteX45" fmla="*/ 1419634 w 2118815"/>
              <a:gd name="connsiteY45" fmla="*/ 1325034 h 1333768"/>
              <a:gd name="connsiteX46" fmla="*/ 887789 w 2118815"/>
              <a:gd name="connsiteY46" fmla="*/ 1333229 h 1333768"/>
              <a:gd name="connsiteX47" fmla="*/ 766364 w 2118815"/>
              <a:gd name="connsiteY47" fmla="*/ 1328467 h 1333768"/>
              <a:gd name="connsiteX48" fmla="*/ 663910 w 2118815"/>
              <a:gd name="connsiteY48" fmla="*/ 1324102 h 1333768"/>
              <a:gd name="connsiteX49" fmla="*/ 484594 w 2118815"/>
              <a:gd name="connsiteY49" fmla="*/ 1333768 h 1333768"/>
              <a:gd name="connsiteX50" fmla="*/ 1622125 w 2118815"/>
              <a:gd name="connsiteY50" fmla="*/ 1325278 h 1333768"/>
              <a:gd name="connsiteX51" fmla="*/ 1577960 w 2118815"/>
              <a:gd name="connsiteY51" fmla="*/ 1319732 h 1333768"/>
              <a:gd name="connsiteX52" fmla="*/ 1523371 w 2118815"/>
              <a:gd name="connsiteY52" fmla="*/ 1324058 h 1333768"/>
              <a:gd name="connsiteX53" fmla="*/ 1477204 w 2118815"/>
              <a:gd name="connsiteY53" fmla="*/ 1326959 h 1333768"/>
              <a:gd name="connsiteX54" fmla="*/ 1388387 w 2118815"/>
              <a:gd name="connsiteY54" fmla="*/ 1324779 h 1333768"/>
              <a:gd name="connsiteX55" fmla="*/ 1352608 w 2118815"/>
              <a:gd name="connsiteY55" fmla="*/ 1327953 h 1333768"/>
              <a:gd name="connsiteX56" fmla="*/ 1280676 w 2118815"/>
              <a:gd name="connsiteY56" fmla="*/ 1327510 h 1333768"/>
              <a:gd name="connsiteX57" fmla="*/ 1067354 w 2118815"/>
              <a:gd name="connsiteY57" fmla="*/ 1330418 h 1333768"/>
              <a:gd name="connsiteX58" fmla="*/ 955642 w 2118815"/>
              <a:gd name="connsiteY58" fmla="*/ 1330615 h 1333768"/>
              <a:gd name="connsiteX59" fmla="*/ 635169 w 2118815"/>
              <a:gd name="connsiteY59" fmla="*/ 1332124 h 1333768"/>
              <a:gd name="connsiteX60" fmla="*/ 244738 w 2118815"/>
              <a:gd name="connsiteY60" fmla="*/ 1330601 h 1333768"/>
              <a:gd name="connsiteX61" fmla="*/ 0 w 2118815"/>
              <a:gd name="connsiteY61" fmla="*/ 1329642 h 1333768"/>
              <a:gd name="connsiteX62" fmla="*/ 298371 w 2118815"/>
              <a:gd name="connsiteY62" fmla="*/ 1192097 h 1333768"/>
              <a:gd name="connsiteX63" fmla="*/ 392567 w 2118815"/>
              <a:gd name="connsiteY63" fmla="*/ 1131485 h 1333768"/>
              <a:gd name="connsiteX64" fmla="*/ 325780 w 2118815"/>
              <a:gd name="connsiteY64" fmla="*/ 1029292 h 1333768"/>
              <a:gd name="connsiteX0" fmla="*/ 325780 w 2142884"/>
              <a:gd name="connsiteY0" fmla="*/ 1029292 h 1333768"/>
              <a:gd name="connsiteX1" fmla="*/ 479948 w 2142884"/>
              <a:gd name="connsiteY1" fmla="*/ 1044030 h 1333768"/>
              <a:gd name="connsiteX2" fmla="*/ 385835 w 2142884"/>
              <a:gd name="connsiteY2" fmla="*/ 911544 h 1333768"/>
              <a:gd name="connsiteX3" fmla="*/ 527740 w 2142884"/>
              <a:gd name="connsiteY3" fmla="*/ 1012069 h 1333768"/>
              <a:gd name="connsiteX4" fmla="*/ 430268 w 2142884"/>
              <a:gd name="connsiteY4" fmla="*/ 767739 h 1333768"/>
              <a:gd name="connsiteX5" fmla="*/ 593894 w 2142884"/>
              <a:gd name="connsiteY5" fmla="*/ 929764 h 1333768"/>
              <a:gd name="connsiteX6" fmla="*/ 502417 w 2142884"/>
              <a:gd name="connsiteY6" fmla="*/ 635204 h 1333768"/>
              <a:gd name="connsiteX7" fmla="*/ 651318 w 2142884"/>
              <a:gd name="connsiteY7" fmla="*/ 796766 h 1333768"/>
              <a:gd name="connsiteX8" fmla="*/ 599514 w 2142884"/>
              <a:gd name="connsiteY8" fmla="*/ 519038 h 1333768"/>
              <a:gd name="connsiteX9" fmla="*/ 732489 w 2142884"/>
              <a:gd name="connsiteY9" fmla="*/ 669048 h 1333768"/>
              <a:gd name="connsiteX10" fmla="*/ 717827 w 2142884"/>
              <a:gd name="connsiteY10" fmla="*/ 423703 h 1333768"/>
              <a:gd name="connsiteX11" fmla="*/ 815230 w 2142884"/>
              <a:gd name="connsiteY11" fmla="*/ 588970 h 1333768"/>
              <a:gd name="connsiteX12" fmla="*/ 881386 w 2142884"/>
              <a:gd name="connsiteY12" fmla="*/ 125860 h 1333768"/>
              <a:gd name="connsiteX13" fmla="*/ 972087 w 2142884"/>
              <a:gd name="connsiteY13" fmla="*/ 489086 h 1333768"/>
              <a:gd name="connsiteX14" fmla="*/ 1037373 w 2142884"/>
              <a:gd name="connsiteY14" fmla="*/ 25483 h 1333768"/>
              <a:gd name="connsiteX15" fmla="*/ 1097368 w 2142884"/>
              <a:gd name="connsiteY15" fmla="*/ 362331 h 1333768"/>
              <a:gd name="connsiteX16" fmla="*/ 1145240 w 2142884"/>
              <a:gd name="connsiteY16" fmla="*/ 224662 h 1333768"/>
              <a:gd name="connsiteX17" fmla="*/ 1193112 w 2142884"/>
              <a:gd name="connsiteY17" fmla="*/ 0 h 1333768"/>
              <a:gd name="connsiteX18" fmla="*/ 1268982 w 2142884"/>
              <a:gd name="connsiteY18" fmla="*/ 396545 h 1333768"/>
              <a:gd name="connsiteX19" fmla="*/ 1289818 w 2142884"/>
              <a:gd name="connsiteY19" fmla="*/ 580761 h 1333768"/>
              <a:gd name="connsiteX20" fmla="*/ 1383694 w 2142884"/>
              <a:gd name="connsiteY20" fmla="*/ 335401 h 1333768"/>
              <a:gd name="connsiteX21" fmla="*/ 1427625 w 2142884"/>
              <a:gd name="connsiteY21" fmla="*/ 554046 h 1333768"/>
              <a:gd name="connsiteX22" fmla="*/ 1493278 w 2142884"/>
              <a:gd name="connsiteY22" fmla="*/ 375683 h 1333768"/>
              <a:gd name="connsiteX23" fmla="*/ 1523066 w 2142884"/>
              <a:gd name="connsiteY23" fmla="*/ 616662 h 1333768"/>
              <a:gd name="connsiteX24" fmla="*/ 1665566 w 2142884"/>
              <a:gd name="connsiteY24" fmla="*/ 479749 h 1333768"/>
              <a:gd name="connsiteX25" fmla="*/ 1604237 w 2142884"/>
              <a:gd name="connsiteY25" fmla="*/ 696361 h 1333768"/>
              <a:gd name="connsiteX26" fmla="*/ 1800763 w 2142884"/>
              <a:gd name="connsiteY26" fmla="*/ 635204 h 1333768"/>
              <a:gd name="connsiteX27" fmla="*/ 1668011 w 2142884"/>
              <a:gd name="connsiteY27" fmla="*/ 790070 h 1333768"/>
              <a:gd name="connsiteX28" fmla="*/ 1872912 w 2142884"/>
              <a:gd name="connsiteY28" fmla="*/ 767739 h 1333768"/>
              <a:gd name="connsiteX29" fmla="*/ 1711940 w 2142884"/>
              <a:gd name="connsiteY29" fmla="*/ 894203 h 1333768"/>
              <a:gd name="connsiteX30" fmla="*/ 1898792 w 2142884"/>
              <a:gd name="connsiteY30" fmla="*/ 861186 h 1333768"/>
              <a:gd name="connsiteX31" fmla="*/ 1734332 w 2142884"/>
              <a:gd name="connsiteY31" fmla="*/ 1004741 h 1333768"/>
              <a:gd name="connsiteX32" fmla="*/ 1924392 w 2142884"/>
              <a:gd name="connsiteY32" fmla="*/ 989535 h 1333768"/>
              <a:gd name="connsiteX33" fmla="*/ 1774088 w 2142884"/>
              <a:gd name="connsiteY33" fmla="*/ 1120103 h 1333768"/>
              <a:gd name="connsiteX34" fmla="*/ 1917345 w 2142884"/>
              <a:gd name="connsiteY34" fmla="*/ 1210650 h 1333768"/>
              <a:gd name="connsiteX35" fmla="*/ 2142884 w 2142884"/>
              <a:gd name="connsiteY35" fmla="*/ 1313741 h 1333768"/>
              <a:gd name="connsiteX36" fmla="*/ 2008084 w 2142884"/>
              <a:gd name="connsiteY36" fmla="*/ 1312049 h 1333768"/>
              <a:gd name="connsiteX37" fmla="*/ 1633556 w 2142884"/>
              <a:gd name="connsiteY37" fmla="*/ 1321523 h 1333768"/>
              <a:gd name="connsiteX38" fmla="*/ 2118815 w 2142884"/>
              <a:gd name="connsiteY38" fmla="*/ 1312061 h 1333768"/>
              <a:gd name="connsiteX39" fmla="*/ 1877232 w 2142884"/>
              <a:gd name="connsiteY39" fmla="*/ 1277408 h 1333768"/>
              <a:gd name="connsiteX40" fmla="*/ 2016418 w 2142884"/>
              <a:gd name="connsiteY40" fmla="*/ 1316909 h 1333768"/>
              <a:gd name="connsiteX41" fmla="*/ 1732450 w 2142884"/>
              <a:gd name="connsiteY41" fmla="*/ 1322652 h 1333768"/>
              <a:gd name="connsiteX42" fmla="*/ 1185137 w 2142884"/>
              <a:gd name="connsiteY42" fmla="*/ 1324778 h 1333768"/>
              <a:gd name="connsiteX43" fmla="*/ 1011507 w 2142884"/>
              <a:gd name="connsiteY43" fmla="*/ 1332260 h 1333768"/>
              <a:gd name="connsiteX44" fmla="*/ 1113763 w 2142884"/>
              <a:gd name="connsiteY44" fmla="*/ 1332008 h 1333768"/>
              <a:gd name="connsiteX45" fmla="*/ 1419634 w 2142884"/>
              <a:gd name="connsiteY45" fmla="*/ 1325034 h 1333768"/>
              <a:gd name="connsiteX46" fmla="*/ 887789 w 2142884"/>
              <a:gd name="connsiteY46" fmla="*/ 1333229 h 1333768"/>
              <a:gd name="connsiteX47" fmla="*/ 766364 w 2142884"/>
              <a:gd name="connsiteY47" fmla="*/ 1328467 h 1333768"/>
              <a:gd name="connsiteX48" fmla="*/ 663910 w 2142884"/>
              <a:gd name="connsiteY48" fmla="*/ 1324102 h 1333768"/>
              <a:gd name="connsiteX49" fmla="*/ 484594 w 2142884"/>
              <a:gd name="connsiteY49" fmla="*/ 1333768 h 1333768"/>
              <a:gd name="connsiteX50" fmla="*/ 1622125 w 2142884"/>
              <a:gd name="connsiteY50" fmla="*/ 1325278 h 1333768"/>
              <a:gd name="connsiteX51" fmla="*/ 1577960 w 2142884"/>
              <a:gd name="connsiteY51" fmla="*/ 1319732 h 1333768"/>
              <a:gd name="connsiteX52" fmla="*/ 1523371 w 2142884"/>
              <a:gd name="connsiteY52" fmla="*/ 1324058 h 1333768"/>
              <a:gd name="connsiteX53" fmla="*/ 1477204 w 2142884"/>
              <a:gd name="connsiteY53" fmla="*/ 1326959 h 1333768"/>
              <a:gd name="connsiteX54" fmla="*/ 1388387 w 2142884"/>
              <a:gd name="connsiteY54" fmla="*/ 1324779 h 1333768"/>
              <a:gd name="connsiteX55" fmla="*/ 1352608 w 2142884"/>
              <a:gd name="connsiteY55" fmla="*/ 1327953 h 1333768"/>
              <a:gd name="connsiteX56" fmla="*/ 1280676 w 2142884"/>
              <a:gd name="connsiteY56" fmla="*/ 1327510 h 1333768"/>
              <a:gd name="connsiteX57" fmla="*/ 1067354 w 2142884"/>
              <a:gd name="connsiteY57" fmla="*/ 1330418 h 1333768"/>
              <a:gd name="connsiteX58" fmla="*/ 955642 w 2142884"/>
              <a:gd name="connsiteY58" fmla="*/ 1330615 h 1333768"/>
              <a:gd name="connsiteX59" fmla="*/ 635169 w 2142884"/>
              <a:gd name="connsiteY59" fmla="*/ 1332124 h 1333768"/>
              <a:gd name="connsiteX60" fmla="*/ 244738 w 2142884"/>
              <a:gd name="connsiteY60" fmla="*/ 1330601 h 1333768"/>
              <a:gd name="connsiteX61" fmla="*/ 0 w 2142884"/>
              <a:gd name="connsiteY61" fmla="*/ 1329642 h 1333768"/>
              <a:gd name="connsiteX62" fmla="*/ 298371 w 2142884"/>
              <a:gd name="connsiteY62" fmla="*/ 1192097 h 1333768"/>
              <a:gd name="connsiteX63" fmla="*/ 392567 w 2142884"/>
              <a:gd name="connsiteY63" fmla="*/ 1131485 h 1333768"/>
              <a:gd name="connsiteX64" fmla="*/ 325780 w 2142884"/>
              <a:gd name="connsiteY64" fmla="*/ 1029292 h 1333768"/>
              <a:gd name="connsiteX0" fmla="*/ 325780 w 2142884"/>
              <a:gd name="connsiteY0" fmla="*/ 1029292 h 1333768"/>
              <a:gd name="connsiteX1" fmla="*/ 479948 w 2142884"/>
              <a:gd name="connsiteY1" fmla="*/ 1044030 h 1333768"/>
              <a:gd name="connsiteX2" fmla="*/ 385835 w 2142884"/>
              <a:gd name="connsiteY2" fmla="*/ 911544 h 1333768"/>
              <a:gd name="connsiteX3" fmla="*/ 527740 w 2142884"/>
              <a:gd name="connsiteY3" fmla="*/ 1012069 h 1333768"/>
              <a:gd name="connsiteX4" fmla="*/ 430268 w 2142884"/>
              <a:gd name="connsiteY4" fmla="*/ 767739 h 1333768"/>
              <a:gd name="connsiteX5" fmla="*/ 593894 w 2142884"/>
              <a:gd name="connsiteY5" fmla="*/ 929764 h 1333768"/>
              <a:gd name="connsiteX6" fmla="*/ 502417 w 2142884"/>
              <a:gd name="connsiteY6" fmla="*/ 635204 h 1333768"/>
              <a:gd name="connsiteX7" fmla="*/ 651318 w 2142884"/>
              <a:gd name="connsiteY7" fmla="*/ 796766 h 1333768"/>
              <a:gd name="connsiteX8" fmla="*/ 599514 w 2142884"/>
              <a:gd name="connsiteY8" fmla="*/ 519038 h 1333768"/>
              <a:gd name="connsiteX9" fmla="*/ 732489 w 2142884"/>
              <a:gd name="connsiteY9" fmla="*/ 669048 h 1333768"/>
              <a:gd name="connsiteX10" fmla="*/ 717827 w 2142884"/>
              <a:gd name="connsiteY10" fmla="*/ 423703 h 1333768"/>
              <a:gd name="connsiteX11" fmla="*/ 815230 w 2142884"/>
              <a:gd name="connsiteY11" fmla="*/ 588970 h 1333768"/>
              <a:gd name="connsiteX12" fmla="*/ 881386 w 2142884"/>
              <a:gd name="connsiteY12" fmla="*/ 125860 h 1333768"/>
              <a:gd name="connsiteX13" fmla="*/ 972087 w 2142884"/>
              <a:gd name="connsiteY13" fmla="*/ 489086 h 1333768"/>
              <a:gd name="connsiteX14" fmla="*/ 1037373 w 2142884"/>
              <a:gd name="connsiteY14" fmla="*/ 25483 h 1333768"/>
              <a:gd name="connsiteX15" fmla="*/ 1097368 w 2142884"/>
              <a:gd name="connsiteY15" fmla="*/ 362331 h 1333768"/>
              <a:gd name="connsiteX16" fmla="*/ 1145240 w 2142884"/>
              <a:gd name="connsiteY16" fmla="*/ 224662 h 1333768"/>
              <a:gd name="connsiteX17" fmla="*/ 1193112 w 2142884"/>
              <a:gd name="connsiteY17" fmla="*/ 0 h 1333768"/>
              <a:gd name="connsiteX18" fmla="*/ 1268982 w 2142884"/>
              <a:gd name="connsiteY18" fmla="*/ 396545 h 1333768"/>
              <a:gd name="connsiteX19" fmla="*/ 1289818 w 2142884"/>
              <a:gd name="connsiteY19" fmla="*/ 580761 h 1333768"/>
              <a:gd name="connsiteX20" fmla="*/ 1383694 w 2142884"/>
              <a:gd name="connsiteY20" fmla="*/ 335401 h 1333768"/>
              <a:gd name="connsiteX21" fmla="*/ 1427625 w 2142884"/>
              <a:gd name="connsiteY21" fmla="*/ 554046 h 1333768"/>
              <a:gd name="connsiteX22" fmla="*/ 1493278 w 2142884"/>
              <a:gd name="connsiteY22" fmla="*/ 375683 h 1333768"/>
              <a:gd name="connsiteX23" fmla="*/ 1523066 w 2142884"/>
              <a:gd name="connsiteY23" fmla="*/ 616662 h 1333768"/>
              <a:gd name="connsiteX24" fmla="*/ 1665566 w 2142884"/>
              <a:gd name="connsiteY24" fmla="*/ 479749 h 1333768"/>
              <a:gd name="connsiteX25" fmla="*/ 1604237 w 2142884"/>
              <a:gd name="connsiteY25" fmla="*/ 696361 h 1333768"/>
              <a:gd name="connsiteX26" fmla="*/ 1800763 w 2142884"/>
              <a:gd name="connsiteY26" fmla="*/ 635204 h 1333768"/>
              <a:gd name="connsiteX27" fmla="*/ 1668011 w 2142884"/>
              <a:gd name="connsiteY27" fmla="*/ 790070 h 1333768"/>
              <a:gd name="connsiteX28" fmla="*/ 1872912 w 2142884"/>
              <a:gd name="connsiteY28" fmla="*/ 767739 h 1333768"/>
              <a:gd name="connsiteX29" fmla="*/ 1711940 w 2142884"/>
              <a:gd name="connsiteY29" fmla="*/ 894203 h 1333768"/>
              <a:gd name="connsiteX30" fmla="*/ 1898792 w 2142884"/>
              <a:gd name="connsiteY30" fmla="*/ 861186 h 1333768"/>
              <a:gd name="connsiteX31" fmla="*/ 1734332 w 2142884"/>
              <a:gd name="connsiteY31" fmla="*/ 1004741 h 1333768"/>
              <a:gd name="connsiteX32" fmla="*/ 1924392 w 2142884"/>
              <a:gd name="connsiteY32" fmla="*/ 989535 h 1333768"/>
              <a:gd name="connsiteX33" fmla="*/ 1774088 w 2142884"/>
              <a:gd name="connsiteY33" fmla="*/ 1120103 h 1333768"/>
              <a:gd name="connsiteX34" fmla="*/ 1987195 w 2142884"/>
              <a:gd name="connsiteY34" fmla="*/ 1219381 h 1333768"/>
              <a:gd name="connsiteX35" fmla="*/ 2142884 w 2142884"/>
              <a:gd name="connsiteY35" fmla="*/ 1313741 h 1333768"/>
              <a:gd name="connsiteX36" fmla="*/ 2008084 w 2142884"/>
              <a:gd name="connsiteY36" fmla="*/ 1312049 h 1333768"/>
              <a:gd name="connsiteX37" fmla="*/ 1633556 w 2142884"/>
              <a:gd name="connsiteY37" fmla="*/ 1321523 h 1333768"/>
              <a:gd name="connsiteX38" fmla="*/ 2118815 w 2142884"/>
              <a:gd name="connsiteY38" fmla="*/ 1312061 h 1333768"/>
              <a:gd name="connsiteX39" fmla="*/ 1877232 w 2142884"/>
              <a:gd name="connsiteY39" fmla="*/ 1277408 h 1333768"/>
              <a:gd name="connsiteX40" fmla="*/ 2016418 w 2142884"/>
              <a:gd name="connsiteY40" fmla="*/ 1316909 h 1333768"/>
              <a:gd name="connsiteX41" fmla="*/ 1732450 w 2142884"/>
              <a:gd name="connsiteY41" fmla="*/ 1322652 h 1333768"/>
              <a:gd name="connsiteX42" fmla="*/ 1185137 w 2142884"/>
              <a:gd name="connsiteY42" fmla="*/ 1324778 h 1333768"/>
              <a:gd name="connsiteX43" fmla="*/ 1011507 w 2142884"/>
              <a:gd name="connsiteY43" fmla="*/ 1332260 h 1333768"/>
              <a:gd name="connsiteX44" fmla="*/ 1113763 w 2142884"/>
              <a:gd name="connsiteY44" fmla="*/ 1332008 h 1333768"/>
              <a:gd name="connsiteX45" fmla="*/ 1419634 w 2142884"/>
              <a:gd name="connsiteY45" fmla="*/ 1325034 h 1333768"/>
              <a:gd name="connsiteX46" fmla="*/ 887789 w 2142884"/>
              <a:gd name="connsiteY46" fmla="*/ 1333229 h 1333768"/>
              <a:gd name="connsiteX47" fmla="*/ 766364 w 2142884"/>
              <a:gd name="connsiteY47" fmla="*/ 1328467 h 1333768"/>
              <a:gd name="connsiteX48" fmla="*/ 663910 w 2142884"/>
              <a:gd name="connsiteY48" fmla="*/ 1324102 h 1333768"/>
              <a:gd name="connsiteX49" fmla="*/ 484594 w 2142884"/>
              <a:gd name="connsiteY49" fmla="*/ 1333768 h 1333768"/>
              <a:gd name="connsiteX50" fmla="*/ 1622125 w 2142884"/>
              <a:gd name="connsiteY50" fmla="*/ 1325278 h 1333768"/>
              <a:gd name="connsiteX51" fmla="*/ 1577960 w 2142884"/>
              <a:gd name="connsiteY51" fmla="*/ 1319732 h 1333768"/>
              <a:gd name="connsiteX52" fmla="*/ 1523371 w 2142884"/>
              <a:gd name="connsiteY52" fmla="*/ 1324058 h 1333768"/>
              <a:gd name="connsiteX53" fmla="*/ 1477204 w 2142884"/>
              <a:gd name="connsiteY53" fmla="*/ 1326959 h 1333768"/>
              <a:gd name="connsiteX54" fmla="*/ 1388387 w 2142884"/>
              <a:gd name="connsiteY54" fmla="*/ 1324779 h 1333768"/>
              <a:gd name="connsiteX55" fmla="*/ 1352608 w 2142884"/>
              <a:gd name="connsiteY55" fmla="*/ 1327953 h 1333768"/>
              <a:gd name="connsiteX56" fmla="*/ 1280676 w 2142884"/>
              <a:gd name="connsiteY56" fmla="*/ 1327510 h 1333768"/>
              <a:gd name="connsiteX57" fmla="*/ 1067354 w 2142884"/>
              <a:gd name="connsiteY57" fmla="*/ 1330418 h 1333768"/>
              <a:gd name="connsiteX58" fmla="*/ 955642 w 2142884"/>
              <a:gd name="connsiteY58" fmla="*/ 1330615 h 1333768"/>
              <a:gd name="connsiteX59" fmla="*/ 635169 w 2142884"/>
              <a:gd name="connsiteY59" fmla="*/ 1332124 h 1333768"/>
              <a:gd name="connsiteX60" fmla="*/ 244738 w 2142884"/>
              <a:gd name="connsiteY60" fmla="*/ 1330601 h 1333768"/>
              <a:gd name="connsiteX61" fmla="*/ 0 w 2142884"/>
              <a:gd name="connsiteY61" fmla="*/ 1329642 h 1333768"/>
              <a:gd name="connsiteX62" fmla="*/ 298371 w 2142884"/>
              <a:gd name="connsiteY62" fmla="*/ 1192097 h 1333768"/>
              <a:gd name="connsiteX63" fmla="*/ 392567 w 2142884"/>
              <a:gd name="connsiteY63" fmla="*/ 1131485 h 1333768"/>
              <a:gd name="connsiteX64" fmla="*/ 325780 w 2142884"/>
              <a:gd name="connsiteY64" fmla="*/ 1029292 h 1333768"/>
              <a:gd name="connsiteX0" fmla="*/ 325780 w 2142884"/>
              <a:gd name="connsiteY0" fmla="*/ 1029292 h 1333768"/>
              <a:gd name="connsiteX1" fmla="*/ 479948 w 2142884"/>
              <a:gd name="connsiteY1" fmla="*/ 1044030 h 1333768"/>
              <a:gd name="connsiteX2" fmla="*/ 385835 w 2142884"/>
              <a:gd name="connsiteY2" fmla="*/ 911544 h 1333768"/>
              <a:gd name="connsiteX3" fmla="*/ 527740 w 2142884"/>
              <a:gd name="connsiteY3" fmla="*/ 1012069 h 1333768"/>
              <a:gd name="connsiteX4" fmla="*/ 430268 w 2142884"/>
              <a:gd name="connsiteY4" fmla="*/ 767739 h 1333768"/>
              <a:gd name="connsiteX5" fmla="*/ 593894 w 2142884"/>
              <a:gd name="connsiteY5" fmla="*/ 929764 h 1333768"/>
              <a:gd name="connsiteX6" fmla="*/ 502417 w 2142884"/>
              <a:gd name="connsiteY6" fmla="*/ 635204 h 1333768"/>
              <a:gd name="connsiteX7" fmla="*/ 651318 w 2142884"/>
              <a:gd name="connsiteY7" fmla="*/ 796766 h 1333768"/>
              <a:gd name="connsiteX8" fmla="*/ 599514 w 2142884"/>
              <a:gd name="connsiteY8" fmla="*/ 519038 h 1333768"/>
              <a:gd name="connsiteX9" fmla="*/ 732489 w 2142884"/>
              <a:gd name="connsiteY9" fmla="*/ 669048 h 1333768"/>
              <a:gd name="connsiteX10" fmla="*/ 717827 w 2142884"/>
              <a:gd name="connsiteY10" fmla="*/ 423703 h 1333768"/>
              <a:gd name="connsiteX11" fmla="*/ 815230 w 2142884"/>
              <a:gd name="connsiteY11" fmla="*/ 588970 h 1333768"/>
              <a:gd name="connsiteX12" fmla="*/ 881386 w 2142884"/>
              <a:gd name="connsiteY12" fmla="*/ 125860 h 1333768"/>
              <a:gd name="connsiteX13" fmla="*/ 972087 w 2142884"/>
              <a:gd name="connsiteY13" fmla="*/ 489086 h 1333768"/>
              <a:gd name="connsiteX14" fmla="*/ 1037373 w 2142884"/>
              <a:gd name="connsiteY14" fmla="*/ 25483 h 1333768"/>
              <a:gd name="connsiteX15" fmla="*/ 1097368 w 2142884"/>
              <a:gd name="connsiteY15" fmla="*/ 362331 h 1333768"/>
              <a:gd name="connsiteX16" fmla="*/ 1145240 w 2142884"/>
              <a:gd name="connsiteY16" fmla="*/ 224662 h 1333768"/>
              <a:gd name="connsiteX17" fmla="*/ 1193112 w 2142884"/>
              <a:gd name="connsiteY17" fmla="*/ 0 h 1333768"/>
              <a:gd name="connsiteX18" fmla="*/ 1268982 w 2142884"/>
              <a:gd name="connsiteY18" fmla="*/ 396545 h 1333768"/>
              <a:gd name="connsiteX19" fmla="*/ 1289818 w 2142884"/>
              <a:gd name="connsiteY19" fmla="*/ 580761 h 1333768"/>
              <a:gd name="connsiteX20" fmla="*/ 1383694 w 2142884"/>
              <a:gd name="connsiteY20" fmla="*/ 335401 h 1333768"/>
              <a:gd name="connsiteX21" fmla="*/ 1427625 w 2142884"/>
              <a:gd name="connsiteY21" fmla="*/ 554046 h 1333768"/>
              <a:gd name="connsiteX22" fmla="*/ 1493278 w 2142884"/>
              <a:gd name="connsiteY22" fmla="*/ 375683 h 1333768"/>
              <a:gd name="connsiteX23" fmla="*/ 1523066 w 2142884"/>
              <a:gd name="connsiteY23" fmla="*/ 616662 h 1333768"/>
              <a:gd name="connsiteX24" fmla="*/ 1665566 w 2142884"/>
              <a:gd name="connsiteY24" fmla="*/ 479749 h 1333768"/>
              <a:gd name="connsiteX25" fmla="*/ 1604237 w 2142884"/>
              <a:gd name="connsiteY25" fmla="*/ 696361 h 1333768"/>
              <a:gd name="connsiteX26" fmla="*/ 1800763 w 2142884"/>
              <a:gd name="connsiteY26" fmla="*/ 635204 h 1333768"/>
              <a:gd name="connsiteX27" fmla="*/ 1668011 w 2142884"/>
              <a:gd name="connsiteY27" fmla="*/ 790070 h 1333768"/>
              <a:gd name="connsiteX28" fmla="*/ 1872912 w 2142884"/>
              <a:gd name="connsiteY28" fmla="*/ 767739 h 1333768"/>
              <a:gd name="connsiteX29" fmla="*/ 1711940 w 2142884"/>
              <a:gd name="connsiteY29" fmla="*/ 894203 h 1333768"/>
              <a:gd name="connsiteX30" fmla="*/ 1898792 w 2142884"/>
              <a:gd name="connsiteY30" fmla="*/ 861186 h 1333768"/>
              <a:gd name="connsiteX31" fmla="*/ 1734332 w 2142884"/>
              <a:gd name="connsiteY31" fmla="*/ 1004741 h 1333768"/>
              <a:gd name="connsiteX32" fmla="*/ 1924392 w 2142884"/>
              <a:gd name="connsiteY32" fmla="*/ 989535 h 1333768"/>
              <a:gd name="connsiteX33" fmla="*/ 1837588 w 2142884"/>
              <a:gd name="connsiteY33" fmla="*/ 1120102 h 1333768"/>
              <a:gd name="connsiteX34" fmla="*/ 1987195 w 2142884"/>
              <a:gd name="connsiteY34" fmla="*/ 1219381 h 1333768"/>
              <a:gd name="connsiteX35" fmla="*/ 2142884 w 2142884"/>
              <a:gd name="connsiteY35" fmla="*/ 1313741 h 1333768"/>
              <a:gd name="connsiteX36" fmla="*/ 2008084 w 2142884"/>
              <a:gd name="connsiteY36" fmla="*/ 1312049 h 1333768"/>
              <a:gd name="connsiteX37" fmla="*/ 1633556 w 2142884"/>
              <a:gd name="connsiteY37" fmla="*/ 1321523 h 1333768"/>
              <a:gd name="connsiteX38" fmla="*/ 2118815 w 2142884"/>
              <a:gd name="connsiteY38" fmla="*/ 1312061 h 1333768"/>
              <a:gd name="connsiteX39" fmla="*/ 1877232 w 2142884"/>
              <a:gd name="connsiteY39" fmla="*/ 1277408 h 1333768"/>
              <a:gd name="connsiteX40" fmla="*/ 2016418 w 2142884"/>
              <a:gd name="connsiteY40" fmla="*/ 1316909 h 1333768"/>
              <a:gd name="connsiteX41" fmla="*/ 1732450 w 2142884"/>
              <a:gd name="connsiteY41" fmla="*/ 1322652 h 1333768"/>
              <a:gd name="connsiteX42" fmla="*/ 1185137 w 2142884"/>
              <a:gd name="connsiteY42" fmla="*/ 1324778 h 1333768"/>
              <a:gd name="connsiteX43" fmla="*/ 1011507 w 2142884"/>
              <a:gd name="connsiteY43" fmla="*/ 1332260 h 1333768"/>
              <a:gd name="connsiteX44" fmla="*/ 1113763 w 2142884"/>
              <a:gd name="connsiteY44" fmla="*/ 1332008 h 1333768"/>
              <a:gd name="connsiteX45" fmla="*/ 1419634 w 2142884"/>
              <a:gd name="connsiteY45" fmla="*/ 1325034 h 1333768"/>
              <a:gd name="connsiteX46" fmla="*/ 887789 w 2142884"/>
              <a:gd name="connsiteY46" fmla="*/ 1333229 h 1333768"/>
              <a:gd name="connsiteX47" fmla="*/ 766364 w 2142884"/>
              <a:gd name="connsiteY47" fmla="*/ 1328467 h 1333768"/>
              <a:gd name="connsiteX48" fmla="*/ 663910 w 2142884"/>
              <a:gd name="connsiteY48" fmla="*/ 1324102 h 1333768"/>
              <a:gd name="connsiteX49" fmla="*/ 484594 w 2142884"/>
              <a:gd name="connsiteY49" fmla="*/ 1333768 h 1333768"/>
              <a:gd name="connsiteX50" fmla="*/ 1622125 w 2142884"/>
              <a:gd name="connsiteY50" fmla="*/ 1325278 h 1333768"/>
              <a:gd name="connsiteX51" fmla="*/ 1577960 w 2142884"/>
              <a:gd name="connsiteY51" fmla="*/ 1319732 h 1333768"/>
              <a:gd name="connsiteX52" fmla="*/ 1523371 w 2142884"/>
              <a:gd name="connsiteY52" fmla="*/ 1324058 h 1333768"/>
              <a:gd name="connsiteX53" fmla="*/ 1477204 w 2142884"/>
              <a:gd name="connsiteY53" fmla="*/ 1326959 h 1333768"/>
              <a:gd name="connsiteX54" fmla="*/ 1388387 w 2142884"/>
              <a:gd name="connsiteY54" fmla="*/ 1324779 h 1333768"/>
              <a:gd name="connsiteX55" fmla="*/ 1352608 w 2142884"/>
              <a:gd name="connsiteY55" fmla="*/ 1327953 h 1333768"/>
              <a:gd name="connsiteX56" fmla="*/ 1280676 w 2142884"/>
              <a:gd name="connsiteY56" fmla="*/ 1327510 h 1333768"/>
              <a:gd name="connsiteX57" fmla="*/ 1067354 w 2142884"/>
              <a:gd name="connsiteY57" fmla="*/ 1330418 h 1333768"/>
              <a:gd name="connsiteX58" fmla="*/ 955642 w 2142884"/>
              <a:gd name="connsiteY58" fmla="*/ 1330615 h 1333768"/>
              <a:gd name="connsiteX59" fmla="*/ 635169 w 2142884"/>
              <a:gd name="connsiteY59" fmla="*/ 1332124 h 1333768"/>
              <a:gd name="connsiteX60" fmla="*/ 244738 w 2142884"/>
              <a:gd name="connsiteY60" fmla="*/ 1330601 h 1333768"/>
              <a:gd name="connsiteX61" fmla="*/ 0 w 2142884"/>
              <a:gd name="connsiteY61" fmla="*/ 1329642 h 1333768"/>
              <a:gd name="connsiteX62" fmla="*/ 298371 w 2142884"/>
              <a:gd name="connsiteY62" fmla="*/ 1192097 h 1333768"/>
              <a:gd name="connsiteX63" fmla="*/ 392567 w 2142884"/>
              <a:gd name="connsiteY63" fmla="*/ 1131485 h 1333768"/>
              <a:gd name="connsiteX64" fmla="*/ 325780 w 2142884"/>
              <a:gd name="connsiteY64" fmla="*/ 1029292 h 1333768"/>
              <a:gd name="connsiteX0" fmla="*/ 325780 w 2142884"/>
              <a:gd name="connsiteY0" fmla="*/ 1029292 h 1333768"/>
              <a:gd name="connsiteX1" fmla="*/ 479948 w 2142884"/>
              <a:gd name="connsiteY1" fmla="*/ 1044030 h 1333768"/>
              <a:gd name="connsiteX2" fmla="*/ 385835 w 2142884"/>
              <a:gd name="connsiteY2" fmla="*/ 911544 h 1333768"/>
              <a:gd name="connsiteX3" fmla="*/ 527740 w 2142884"/>
              <a:gd name="connsiteY3" fmla="*/ 1012069 h 1333768"/>
              <a:gd name="connsiteX4" fmla="*/ 430268 w 2142884"/>
              <a:gd name="connsiteY4" fmla="*/ 767739 h 1333768"/>
              <a:gd name="connsiteX5" fmla="*/ 593894 w 2142884"/>
              <a:gd name="connsiteY5" fmla="*/ 929764 h 1333768"/>
              <a:gd name="connsiteX6" fmla="*/ 502417 w 2142884"/>
              <a:gd name="connsiteY6" fmla="*/ 635204 h 1333768"/>
              <a:gd name="connsiteX7" fmla="*/ 651318 w 2142884"/>
              <a:gd name="connsiteY7" fmla="*/ 796766 h 1333768"/>
              <a:gd name="connsiteX8" fmla="*/ 599514 w 2142884"/>
              <a:gd name="connsiteY8" fmla="*/ 519038 h 1333768"/>
              <a:gd name="connsiteX9" fmla="*/ 732489 w 2142884"/>
              <a:gd name="connsiteY9" fmla="*/ 669048 h 1333768"/>
              <a:gd name="connsiteX10" fmla="*/ 717827 w 2142884"/>
              <a:gd name="connsiteY10" fmla="*/ 423703 h 1333768"/>
              <a:gd name="connsiteX11" fmla="*/ 815230 w 2142884"/>
              <a:gd name="connsiteY11" fmla="*/ 588970 h 1333768"/>
              <a:gd name="connsiteX12" fmla="*/ 881386 w 2142884"/>
              <a:gd name="connsiteY12" fmla="*/ 125860 h 1333768"/>
              <a:gd name="connsiteX13" fmla="*/ 972087 w 2142884"/>
              <a:gd name="connsiteY13" fmla="*/ 489086 h 1333768"/>
              <a:gd name="connsiteX14" fmla="*/ 1037373 w 2142884"/>
              <a:gd name="connsiteY14" fmla="*/ 25483 h 1333768"/>
              <a:gd name="connsiteX15" fmla="*/ 1097368 w 2142884"/>
              <a:gd name="connsiteY15" fmla="*/ 362331 h 1333768"/>
              <a:gd name="connsiteX16" fmla="*/ 1145240 w 2142884"/>
              <a:gd name="connsiteY16" fmla="*/ 224662 h 1333768"/>
              <a:gd name="connsiteX17" fmla="*/ 1193112 w 2142884"/>
              <a:gd name="connsiteY17" fmla="*/ 0 h 1333768"/>
              <a:gd name="connsiteX18" fmla="*/ 1268982 w 2142884"/>
              <a:gd name="connsiteY18" fmla="*/ 396545 h 1333768"/>
              <a:gd name="connsiteX19" fmla="*/ 1289818 w 2142884"/>
              <a:gd name="connsiteY19" fmla="*/ 580761 h 1333768"/>
              <a:gd name="connsiteX20" fmla="*/ 1383694 w 2142884"/>
              <a:gd name="connsiteY20" fmla="*/ 335401 h 1333768"/>
              <a:gd name="connsiteX21" fmla="*/ 1427625 w 2142884"/>
              <a:gd name="connsiteY21" fmla="*/ 554046 h 1333768"/>
              <a:gd name="connsiteX22" fmla="*/ 1493278 w 2142884"/>
              <a:gd name="connsiteY22" fmla="*/ 375683 h 1333768"/>
              <a:gd name="connsiteX23" fmla="*/ 1523066 w 2142884"/>
              <a:gd name="connsiteY23" fmla="*/ 616662 h 1333768"/>
              <a:gd name="connsiteX24" fmla="*/ 1665566 w 2142884"/>
              <a:gd name="connsiteY24" fmla="*/ 479749 h 1333768"/>
              <a:gd name="connsiteX25" fmla="*/ 1604237 w 2142884"/>
              <a:gd name="connsiteY25" fmla="*/ 696361 h 1333768"/>
              <a:gd name="connsiteX26" fmla="*/ 1800763 w 2142884"/>
              <a:gd name="connsiteY26" fmla="*/ 635204 h 1333768"/>
              <a:gd name="connsiteX27" fmla="*/ 1668011 w 2142884"/>
              <a:gd name="connsiteY27" fmla="*/ 790070 h 1333768"/>
              <a:gd name="connsiteX28" fmla="*/ 1872912 w 2142884"/>
              <a:gd name="connsiteY28" fmla="*/ 767739 h 1333768"/>
              <a:gd name="connsiteX29" fmla="*/ 1711940 w 2142884"/>
              <a:gd name="connsiteY29" fmla="*/ 894203 h 1333768"/>
              <a:gd name="connsiteX30" fmla="*/ 1898792 w 2142884"/>
              <a:gd name="connsiteY30" fmla="*/ 861186 h 1333768"/>
              <a:gd name="connsiteX31" fmla="*/ 1775607 w 2142884"/>
              <a:gd name="connsiteY31" fmla="*/ 1022203 h 1333768"/>
              <a:gd name="connsiteX32" fmla="*/ 1924392 w 2142884"/>
              <a:gd name="connsiteY32" fmla="*/ 989535 h 1333768"/>
              <a:gd name="connsiteX33" fmla="*/ 1837588 w 2142884"/>
              <a:gd name="connsiteY33" fmla="*/ 1120102 h 1333768"/>
              <a:gd name="connsiteX34" fmla="*/ 1987195 w 2142884"/>
              <a:gd name="connsiteY34" fmla="*/ 1219381 h 1333768"/>
              <a:gd name="connsiteX35" fmla="*/ 2142884 w 2142884"/>
              <a:gd name="connsiteY35" fmla="*/ 1313741 h 1333768"/>
              <a:gd name="connsiteX36" fmla="*/ 2008084 w 2142884"/>
              <a:gd name="connsiteY36" fmla="*/ 1312049 h 1333768"/>
              <a:gd name="connsiteX37" fmla="*/ 1633556 w 2142884"/>
              <a:gd name="connsiteY37" fmla="*/ 1321523 h 1333768"/>
              <a:gd name="connsiteX38" fmla="*/ 2118815 w 2142884"/>
              <a:gd name="connsiteY38" fmla="*/ 1312061 h 1333768"/>
              <a:gd name="connsiteX39" fmla="*/ 1877232 w 2142884"/>
              <a:gd name="connsiteY39" fmla="*/ 1277408 h 1333768"/>
              <a:gd name="connsiteX40" fmla="*/ 2016418 w 2142884"/>
              <a:gd name="connsiteY40" fmla="*/ 1316909 h 1333768"/>
              <a:gd name="connsiteX41" fmla="*/ 1732450 w 2142884"/>
              <a:gd name="connsiteY41" fmla="*/ 1322652 h 1333768"/>
              <a:gd name="connsiteX42" fmla="*/ 1185137 w 2142884"/>
              <a:gd name="connsiteY42" fmla="*/ 1324778 h 1333768"/>
              <a:gd name="connsiteX43" fmla="*/ 1011507 w 2142884"/>
              <a:gd name="connsiteY43" fmla="*/ 1332260 h 1333768"/>
              <a:gd name="connsiteX44" fmla="*/ 1113763 w 2142884"/>
              <a:gd name="connsiteY44" fmla="*/ 1332008 h 1333768"/>
              <a:gd name="connsiteX45" fmla="*/ 1419634 w 2142884"/>
              <a:gd name="connsiteY45" fmla="*/ 1325034 h 1333768"/>
              <a:gd name="connsiteX46" fmla="*/ 887789 w 2142884"/>
              <a:gd name="connsiteY46" fmla="*/ 1333229 h 1333768"/>
              <a:gd name="connsiteX47" fmla="*/ 766364 w 2142884"/>
              <a:gd name="connsiteY47" fmla="*/ 1328467 h 1333768"/>
              <a:gd name="connsiteX48" fmla="*/ 663910 w 2142884"/>
              <a:gd name="connsiteY48" fmla="*/ 1324102 h 1333768"/>
              <a:gd name="connsiteX49" fmla="*/ 484594 w 2142884"/>
              <a:gd name="connsiteY49" fmla="*/ 1333768 h 1333768"/>
              <a:gd name="connsiteX50" fmla="*/ 1622125 w 2142884"/>
              <a:gd name="connsiteY50" fmla="*/ 1325278 h 1333768"/>
              <a:gd name="connsiteX51" fmla="*/ 1577960 w 2142884"/>
              <a:gd name="connsiteY51" fmla="*/ 1319732 h 1333768"/>
              <a:gd name="connsiteX52" fmla="*/ 1523371 w 2142884"/>
              <a:gd name="connsiteY52" fmla="*/ 1324058 h 1333768"/>
              <a:gd name="connsiteX53" fmla="*/ 1477204 w 2142884"/>
              <a:gd name="connsiteY53" fmla="*/ 1326959 h 1333768"/>
              <a:gd name="connsiteX54" fmla="*/ 1388387 w 2142884"/>
              <a:gd name="connsiteY54" fmla="*/ 1324779 h 1333768"/>
              <a:gd name="connsiteX55" fmla="*/ 1352608 w 2142884"/>
              <a:gd name="connsiteY55" fmla="*/ 1327953 h 1333768"/>
              <a:gd name="connsiteX56" fmla="*/ 1280676 w 2142884"/>
              <a:gd name="connsiteY56" fmla="*/ 1327510 h 1333768"/>
              <a:gd name="connsiteX57" fmla="*/ 1067354 w 2142884"/>
              <a:gd name="connsiteY57" fmla="*/ 1330418 h 1333768"/>
              <a:gd name="connsiteX58" fmla="*/ 955642 w 2142884"/>
              <a:gd name="connsiteY58" fmla="*/ 1330615 h 1333768"/>
              <a:gd name="connsiteX59" fmla="*/ 635169 w 2142884"/>
              <a:gd name="connsiteY59" fmla="*/ 1332124 h 1333768"/>
              <a:gd name="connsiteX60" fmla="*/ 244738 w 2142884"/>
              <a:gd name="connsiteY60" fmla="*/ 1330601 h 1333768"/>
              <a:gd name="connsiteX61" fmla="*/ 0 w 2142884"/>
              <a:gd name="connsiteY61" fmla="*/ 1329642 h 1333768"/>
              <a:gd name="connsiteX62" fmla="*/ 298371 w 2142884"/>
              <a:gd name="connsiteY62" fmla="*/ 1192097 h 1333768"/>
              <a:gd name="connsiteX63" fmla="*/ 392567 w 2142884"/>
              <a:gd name="connsiteY63" fmla="*/ 1131485 h 1333768"/>
              <a:gd name="connsiteX64" fmla="*/ 325780 w 2142884"/>
              <a:gd name="connsiteY64" fmla="*/ 1029292 h 1333768"/>
              <a:gd name="connsiteX0" fmla="*/ 325780 w 2142884"/>
              <a:gd name="connsiteY0" fmla="*/ 1029292 h 1333768"/>
              <a:gd name="connsiteX1" fmla="*/ 479948 w 2142884"/>
              <a:gd name="connsiteY1" fmla="*/ 1044030 h 1333768"/>
              <a:gd name="connsiteX2" fmla="*/ 385835 w 2142884"/>
              <a:gd name="connsiteY2" fmla="*/ 911544 h 1333768"/>
              <a:gd name="connsiteX3" fmla="*/ 527740 w 2142884"/>
              <a:gd name="connsiteY3" fmla="*/ 1012069 h 1333768"/>
              <a:gd name="connsiteX4" fmla="*/ 430268 w 2142884"/>
              <a:gd name="connsiteY4" fmla="*/ 767739 h 1333768"/>
              <a:gd name="connsiteX5" fmla="*/ 593894 w 2142884"/>
              <a:gd name="connsiteY5" fmla="*/ 929764 h 1333768"/>
              <a:gd name="connsiteX6" fmla="*/ 502417 w 2142884"/>
              <a:gd name="connsiteY6" fmla="*/ 635204 h 1333768"/>
              <a:gd name="connsiteX7" fmla="*/ 651318 w 2142884"/>
              <a:gd name="connsiteY7" fmla="*/ 796766 h 1333768"/>
              <a:gd name="connsiteX8" fmla="*/ 599514 w 2142884"/>
              <a:gd name="connsiteY8" fmla="*/ 519038 h 1333768"/>
              <a:gd name="connsiteX9" fmla="*/ 732489 w 2142884"/>
              <a:gd name="connsiteY9" fmla="*/ 669048 h 1333768"/>
              <a:gd name="connsiteX10" fmla="*/ 717827 w 2142884"/>
              <a:gd name="connsiteY10" fmla="*/ 423703 h 1333768"/>
              <a:gd name="connsiteX11" fmla="*/ 815230 w 2142884"/>
              <a:gd name="connsiteY11" fmla="*/ 588970 h 1333768"/>
              <a:gd name="connsiteX12" fmla="*/ 881386 w 2142884"/>
              <a:gd name="connsiteY12" fmla="*/ 125860 h 1333768"/>
              <a:gd name="connsiteX13" fmla="*/ 972087 w 2142884"/>
              <a:gd name="connsiteY13" fmla="*/ 489086 h 1333768"/>
              <a:gd name="connsiteX14" fmla="*/ 1037373 w 2142884"/>
              <a:gd name="connsiteY14" fmla="*/ 25483 h 1333768"/>
              <a:gd name="connsiteX15" fmla="*/ 1097368 w 2142884"/>
              <a:gd name="connsiteY15" fmla="*/ 362331 h 1333768"/>
              <a:gd name="connsiteX16" fmla="*/ 1145240 w 2142884"/>
              <a:gd name="connsiteY16" fmla="*/ 224662 h 1333768"/>
              <a:gd name="connsiteX17" fmla="*/ 1193112 w 2142884"/>
              <a:gd name="connsiteY17" fmla="*/ 0 h 1333768"/>
              <a:gd name="connsiteX18" fmla="*/ 1268982 w 2142884"/>
              <a:gd name="connsiteY18" fmla="*/ 396545 h 1333768"/>
              <a:gd name="connsiteX19" fmla="*/ 1289818 w 2142884"/>
              <a:gd name="connsiteY19" fmla="*/ 580761 h 1333768"/>
              <a:gd name="connsiteX20" fmla="*/ 1383694 w 2142884"/>
              <a:gd name="connsiteY20" fmla="*/ 335401 h 1333768"/>
              <a:gd name="connsiteX21" fmla="*/ 1427625 w 2142884"/>
              <a:gd name="connsiteY21" fmla="*/ 554046 h 1333768"/>
              <a:gd name="connsiteX22" fmla="*/ 1493278 w 2142884"/>
              <a:gd name="connsiteY22" fmla="*/ 375683 h 1333768"/>
              <a:gd name="connsiteX23" fmla="*/ 1523066 w 2142884"/>
              <a:gd name="connsiteY23" fmla="*/ 616662 h 1333768"/>
              <a:gd name="connsiteX24" fmla="*/ 1665566 w 2142884"/>
              <a:gd name="connsiteY24" fmla="*/ 479749 h 1333768"/>
              <a:gd name="connsiteX25" fmla="*/ 1604237 w 2142884"/>
              <a:gd name="connsiteY25" fmla="*/ 696361 h 1333768"/>
              <a:gd name="connsiteX26" fmla="*/ 1800763 w 2142884"/>
              <a:gd name="connsiteY26" fmla="*/ 635204 h 1333768"/>
              <a:gd name="connsiteX27" fmla="*/ 1668011 w 2142884"/>
              <a:gd name="connsiteY27" fmla="*/ 790070 h 1333768"/>
              <a:gd name="connsiteX28" fmla="*/ 1872912 w 2142884"/>
              <a:gd name="connsiteY28" fmla="*/ 767739 h 1333768"/>
              <a:gd name="connsiteX29" fmla="*/ 1711940 w 2142884"/>
              <a:gd name="connsiteY29" fmla="*/ 894203 h 1333768"/>
              <a:gd name="connsiteX30" fmla="*/ 1892442 w 2142884"/>
              <a:gd name="connsiteY30" fmla="*/ 817532 h 1333768"/>
              <a:gd name="connsiteX31" fmla="*/ 1775607 w 2142884"/>
              <a:gd name="connsiteY31" fmla="*/ 1022203 h 1333768"/>
              <a:gd name="connsiteX32" fmla="*/ 1924392 w 2142884"/>
              <a:gd name="connsiteY32" fmla="*/ 989535 h 1333768"/>
              <a:gd name="connsiteX33" fmla="*/ 1837588 w 2142884"/>
              <a:gd name="connsiteY33" fmla="*/ 1120102 h 1333768"/>
              <a:gd name="connsiteX34" fmla="*/ 1987195 w 2142884"/>
              <a:gd name="connsiteY34" fmla="*/ 1219381 h 1333768"/>
              <a:gd name="connsiteX35" fmla="*/ 2142884 w 2142884"/>
              <a:gd name="connsiteY35" fmla="*/ 1313741 h 1333768"/>
              <a:gd name="connsiteX36" fmla="*/ 2008084 w 2142884"/>
              <a:gd name="connsiteY36" fmla="*/ 1312049 h 1333768"/>
              <a:gd name="connsiteX37" fmla="*/ 1633556 w 2142884"/>
              <a:gd name="connsiteY37" fmla="*/ 1321523 h 1333768"/>
              <a:gd name="connsiteX38" fmla="*/ 2118815 w 2142884"/>
              <a:gd name="connsiteY38" fmla="*/ 1312061 h 1333768"/>
              <a:gd name="connsiteX39" fmla="*/ 1877232 w 2142884"/>
              <a:gd name="connsiteY39" fmla="*/ 1277408 h 1333768"/>
              <a:gd name="connsiteX40" fmla="*/ 2016418 w 2142884"/>
              <a:gd name="connsiteY40" fmla="*/ 1316909 h 1333768"/>
              <a:gd name="connsiteX41" fmla="*/ 1732450 w 2142884"/>
              <a:gd name="connsiteY41" fmla="*/ 1322652 h 1333768"/>
              <a:gd name="connsiteX42" fmla="*/ 1185137 w 2142884"/>
              <a:gd name="connsiteY42" fmla="*/ 1324778 h 1333768"/>
              <a:gd name="connsiteX43" fmla="*/ 1011507 w 2142884"/>
              <a:gd name="connsiteY43" fmla="*/ 1332260 h 1333768"/>
              <a:gd name="connsiteX44" fmla="*/ 1113763 w 2142884"/>
              <a:gd name="connsiteY44" fmla="*/ 1332008 h 1333768"/>
              <a:gd name="connsiteX45" fmla="*/ 1419634 w 2142884"/>
              <a:gd name="connsiteY45" fmla="*/ 1325034 h 1333768"/>
              <a:gd name="connsiteX46" fmla="*/ 887789 w 2142884"/>
              <a:gd name="connsiteY46" fmla="*/ 1333229 h 1333768"/>
              <a:gd name="connsiteX47" fmla="*/ 766364 w 2142884"/>
              <a:gd name="connsiteY47" fmla="*/ 1328467 h 1333768"/>
              <a:gd name="connsiteX48" fmla="*/ 663910 w 2142884"/>
              <a:gd name="connsiteY48" fmla="*/ 1324102 h 1333768"/>
              <a:gd name="connsiteX49" fmla="*/ 484594 w 2142884"/>
              <a:gd name="connsiteY49" fmla="*/ 1333768 h 1333768"/>
              <a:gd name="connsiteX50" fmla="*/ 1622125 w 2142884"/>
              <a:gd name="connsiteY50" fmla="*/ 1325278 h 1333768"/>
              <a:gd name="connsiteX51" fmla="*/ 1577960 w 2142884"/>
              <a:gd name="connsiteY51" fmla="*/ 1319732 h 1333768"/>
              <a:gd name="connsiteX52" fmla="*/ 1523371 w 2142884"/>
              <a:gd name="connsiteY52" fmla="*/ 1324058 h 1333768"/>
              <a:gd name="connsiteX53" fmla="*/ 1477204 w 2142884"/>
              <a:gd name="connsiteY53" fmla="*/ 1326959 h 1333768"/>
              <a:gd name="connsiteX54" fmla="*/ 1388387 w 2142884"/>
              <a:gd name="connsiteY54" fmla="*/ 1324779 h 1333768"/>
              <a:gd name="connsiteX55" fmla="*/ 1352608 w 2142884"/>
              <a:gd name="connsiteY55" fmla="*/ 1327953 h 1333768"/>
              <a:gd name="connsiteX56" fmla="*/ 1280676 w 2142884"/>
              <a:gd name="connsiteY56" fmla="*/ 1327510 h 1333768"/>
              <a:gd name="connsiteX57" fmla="*/ 1067354 w 2142884"/>
              <a:gd name="connsiteY57" fmla="*/ 1330418 h 1333768"/>
              <a:gd name="connsiteX58" fmla="*/ 955642 w 2142884"/>
              <a:gd name="connsiteY58" fmla="*/ 1330615 h 1333768"/>
              <a:gd name="connsiteX59" fmla="*/ 635169 w 2142884"/>
              <a:gd name="connsiteY59" fmla="*/ 1332124 h 1333768"/>
              <a:gd name="connsiteX60" fmla="*/ 244738 w 2142884"/>
              <a:gd name="connsiteY60" fmla="*/ 1330601 h 1333768"/>
              <a:gd name="connsiteX61" fmla="*/ 0 w 2142884"/>
              <a:gd name="connsiteY61" fmla="*/ 1329642 h 1333768"/>
              <a:gd name="connsiteX62" fmla="*/ 298371 w 2142884"/>
              <a:gd name="connsiteY62" fmla="*/ 1192097 h 1333768"/>
              <a:gd name="connsiteX63" fmla="*/ 392567 w 2142884"/>
              <a:gd name="connsiteY63" fmla="*/ 1131485 h 1333768"/>
              <a:gd name="connsiteX64" fmla="*/ 325780 w 2142884"/>
              <a:gd name="connsiteY64" fmla="*/ 1029292 h 1333768"/>
              <a:gd name="connsiteX0" fmla="*/ 325780 w 2142884"/>
              <a:gd name="connsiteY0" fmla="*/ 1029292 h 1333768"/>
              <a:gd name="connsiteX1" fmla="*/ 479948 w 2142884"/>
              <a:gd name="connsiteY1" fmla="*/ 1044030 h 1333768"/>
              <a:gd name="connsiteX2" fmla="*/ 385835 w 2142884"/>
              <a:gd name="connsiteY2" fmla="*/ 911544 h 1333768"/>
              <a:gd name="connsiteX3" fmla="*/ 527740 w 2142884"/>
              <a:gd name="connsiteY3" fmla="*/ 1012069 h 1333768"/>
              <a:gd name="connsiteX4" fmla="*/ 430268 w 2142884"/>
              <a:gd name="connsiteY4" fmla="*/ 767739 h 1333768"/>
              <a:gd name="connsiteX5" fmla="*/ 593894 w 2142884"/>
              <a:gd name="connsiteY5" fmla="*/ 929764 h 1333768"/>
              <a:gd name="connsiteX6" fmla="*/ 502417 w 2142884"/>
              <a:gd name="connsiteY6" fmla="*/ 635204 h 1333768"/>
              <a:gd name="connsiteX7" fmla="*/ 651318 w 2142884"/>
              <a:gd name="connsiteY7" fmla="*/ 796766 h 1333768"/>
              <a:gd name="connsiteX8" fmla="*/ 599514 w 2142884"/>
              <a:gd name="connsiteY8" fmla="*/ 519038 h 1333768"/>
              <a:gd name="connsiteX9" fmla="*/ 732489 w 2142884"/>
              <a:gd name="connsiteY9" fmla="*/ 669048 h 1333768"/>
              <a:gd name="connsiteX10" fmla="*/ 717827 w 2142884"/>
              <a:gd name="connsiteY10" fmla="*/ 423703 h 1333768"/>
              <a:gd name="connsiteX11" fmla="*/ 815230 w 2142884"/>
              <a:gd name="connsiteY11" fmla="*/ 588970 h 1333768"/>
              <a:gd name="connsiteX12" fmla="*/ 881386 w 2142884"/>
              <a:gd name="connsiteY12" fmla="*/ 125860 h 1333768"/>
              <a:gd name="connsiteX13" fmla="*/ 972087 w 2142884"/>
              <a:gd name="connsiteY13" fmla="*/ 489086 h 1333768"/>
              <a:gd name="connsiteX14" fmla="*/ 1037373 w 2142884"/>
              <a:gd name="connsiteY14" fmla="*/ 25483 h 1333768"/>
              <a:gd name="connsiteX15" fmla="*/ 1097368 w 2142884"/>
              <a:gd name="connsiteY15" fmla="*/ 362331 h 1333768"/>
              <a:gd name="connsiteX16" fmla="*/ 1145240 w 2142884"/>
              <a:gd name="connsiteY16" fmla="*/ 224662 h 1333768"/>
              <a:gd name="connsiteX17" fmla="*/ 1193112 w 2142884"/>
              <a:gd name="connsiteY17" fmla="*/ 0 h 1333768"/>
              <a:gd name="connsiteX18" fmla="*/ 1268982 w 2142884"/>
              <a:gd name="connsiteY18" fmla="*/ 396545 h 1333768"/>
              <a:gd name="connsiteX19" fmla="*/ 1289818 w 2142884"/>
              <a:gd name="connsiteY19" fmla="*/ 580761 h 1333768"/>
              <a:gd name="connsiteX20" fmla="*/ 1383694 w 2142884"/>
              <a:gd name="connsiteY20" fmla="*/ 335401 h 1333768"/>
              <a:gd name="connsiteX21" fmla="*/ 1427625 w 2142884"/>
              <a:gd name="connsiteY21" fmla="*/ 554046 h 1333768"/>
              <a:gd name="connsiteX22" fmla="*/ 1493278 w 2142884"/>
              <a:gd name="connsiteY22" fmla="*/ 375683 h 1333768"/>
              <a:gd name="connsiteX23" fmla="*/ 1523066 w 2142884"/>
              <a:gd name="connsiteY23" fmla="*/ 616662 h 1333768"/>
              <a:gd name="connsiteX24" fmla="*/ 1665566 w 2142884"/>
              <a:gd name="connsiteY24" fmla="*/ 479749 h 1333768"/>
              <a:gd name="connsiteX25" fmla="*/ 1604237 w 2142884"/>
              <a:gd name="connsiteY25" fmla="*/ 696361 h 1333768"/>
              <a:gd name="connsiteX26" fmla="*/ 1800763 w 2142884"/>
              <a:gd name="connsiteY26" fmla="*/ 635204 h 1333768"/>
              <a:gd name="connsiteX27" fmla="*/ 1668011 w 2142884"/>
              <a:gd name="connsiteY27" fmla="*/ 790070 h 1333768"/>
              <a:gd name="connsiteX28" fmla="*/ 1847512 w 2142884"/>
              <a:gd name="connsiteY28" fmla="*/ 710988 h 1333768"/>
              <a:gd name="connsiteX29" fmla="*/ 1711940 w 2142884"/>
              <a:gd name="connsiteY29" fmla="*/ 894203 h 1333768"/>
              <a:gd name="connsiteX30" fmla="*/ 1892442 w 2142884"/>
              <a:gd name="connsiteY30" fmla="*/ 817532 h 1333768"/>
              <a:gd name="connsiteX31" fmla="*/ 1775607 w 2142884"/>
              <a:gd name="connsiteY31" fmla="*/ 1022203 h 1333768"/>
              <a:gd name="connsiteX32" fmla="*/ 1924392 w 2142884"/>
              <a:gd name="connsiteY32" fmla="*/ 989535 h 1333768"/>
              <a:gd name="connsiteX33" fmla="*/ 1837588 w 2142884"/>
              <a:gd name="connsiteY33" fmla="*/ 1120102 h 1333768"/>
              <a:gd name="connsiteX34" fmla="*/ 1987195 w 2142884"/>
              <a:gd name="connsiteY34" fmla="*/ 1219381 h 1333768"/>
              <a:gd name="connsiteX35" fmla="*/ 2142884 w 2142884"/>
              <a:gd name="connsiteY35" fmla="*/ 1313741 h 1333768"/>
              <a:gd name="connsiteX36" fmla="*/ 2008084 w 2142884"/>
              <a:gd name="connsiteY36" fmla="*/ 1312049 h 1333768"/>
              <a:gd name="connsiteX37" fmla="*/ 1633556 w 2142884"/>
              <a:gd name="connsiteY37" fmla="*/ 1321523 h 1333768"/>
              <a:gd name="connsiteX38" fmla="*/ 2118815 w 2142884"/>
              <a:gd name="connsiteY38" fmla="*/ 1312061 h 1333768"/>
              <a:gd name="connsiteX39" fmla="*/ 1877232 w 2142884"/>
              <a:gd name="connsiteY39" fmla="*/ 1277408 h 1333768"/>
              <a:gd name="connsiteX40" fmla="*/ 2016418 w 2142884"/>
              <a:gd name="connsiteY40" fmla="*/ 1316909 h 1333768"/>
              <a:gd name="connsiteX41" fmla="*/ 1732450 w 2142884"/>
              <a:gd name="connsiteY41" fmla="*/ 1322652 h 1333768"/>
              <a:gd name="connsiteX42" fmla="*/ 1185137 w 2142884"/>
              <a:gd name="connsiteY42" fmla="*/ 1324778 h 1333768"/>
              <a:gd name="connsiteX43" fmla="*/ 1011507 w 2142884"/>
              <a:gd name="connsiteY43" fmla="*/ 1332260 h 1333768"/>
              <a:gd name="connsiteX44" fmla="*/ 1113763 w 2142884"/>
              <a:gd name="connsiteY44" fmla="*/ 1332008 h 1333768"/>
              <a:gd name="connsiteX45" fmla="*/ 1419634 w 2142884"/>
              <a:gd name="connsiteY45" fmla="*/ 1325034 h 1333768"/>
              <a:gd name="connsiteX46" fmla="*/ 887789 w 2142884"/>
              <a:gd name="connsiteY46" fmla="*/ 1333229 h 1333768"/>
              <a:gd name="connsiteX47" fmla="*/ 766364 w 2142884"/>
              <a:gd name="connsiteY47" fmla="*/ 1328467 h 1333768"/>
              <a:gd name="connsiteX48" fmla="*/ 663910 w 2142884"/>
              <a:gd name="connsiteY48" fmla="*/ 1324102 h 1333768"/>
              <a:gd name="connsiteX49" fmla="*/ 484594 w 2142884"/>
              <a:gd name="connsiteY49" fmla="*/ 1333768 h 1333768"/>
              <a:gd name="connsiteX50" fmla="*/ 1622125 w 2142884"/>
              <a:gd name="connsiteY50" fmla="*/ 1325278 h 1333768"/>
              <a:gd name="connsiteX51" fmla="*/ 1577960 w 2142884"/>
              <a:gd name="connsiteY51" fmla="*/ 1319732 h 1333768"/>
              <a:gd name="connsiteX52" fmla="*/ 1523371 w 2142884"/>
              <a:gd name="connsiteY52" fmla="*/ 1324058 h 1333768"/>
              <a:gd name="connsiteX53" fmla="*/ 1477204 w 2142884"/>
              <a:gd name="connsiteY53" fmla="*/ 1326959 h 1333768"/>
              <a:gd name="connsiteX54" fmla="*/ 1388387 w 2142884"/>
              <a:gd name="connsiteY54" fmla="*/ 1324779 h 1333768"/>
              <a:gd name="connsiteX55" fmla="*/ 1352608 w 2142884"/>
              <a:gd name="connsiteY55" fmla="*/ 1327953 h 1333768"/>
              <a:gd name="connsiteX56" fmla="*/ 1280676 w 2142884"/>
              <a:gd name="connsiteY56" fmla="*/ 1327510 h 1333768"/>
              <a:gd name="connsiteX57" fmla="*/ 1067354 w 2142884"/>
              <a:gd name="connsiteY57" fmla="*/ 1330418 h 1333768"/>
              <a:gd name="connsiteX58" fmla="*/ 955642 w 2142884"/>
              <a:gd name="connsiteY58" fmla="*/ 1330615 h 1333768"/>
              <a:gd name="connsiteX59" fmla="*/ 635169 w 2142884"/>
              <a:gd name="connsiteY59" fmla="*/ 1332124 h 1333768"/>
              <a:gd name="connsiteX60" fmla="*/ 244738 w 2142884"/>
              <a:gd name="connsiteY60" fmla="*/ 1330601 h 1333768"/>
              <a:gd name="connsiteX61" fmla="*/ 0 w 2142884"/>
              <a:gd name="connsiteY61" fmla="*/ 1329642 h 1333768"/>
              <a:gd name="connsiteX62" fmla="*/ 298371 w 2142884"/>
              <a:gd name="connsiteY62" fmla="*/ 1192097 h 1333768"/>
              <a:gd name="connsiteX63" fmla="*/ 392567 w 2142884"/>
              <a:gd name="connsiteY63" fmla="*/ 1131485 h 1333768"/>
              <a:gd name="connsiteX64" fmla="*/ 325780 w 2142884"/>
              <a:gd name="connsiteY64" fmla="*/ 1029292 h 1333768"/>
              <a:gd name="connsiteX0" fmla="*/ 325780 w 2142884"/>
              <a:gd name="connsiteY0" fmla="*/ 1029292 h 1333768"/>
              <a:gd name="connsiteX1" fmla="*/ 479948 w 2142884"/>
              <a:gd name="connsiteY1" fmla="*/ 1044030 h 1333768"/>
              <a:gd name="connsiteX2" fmla="*/ 385835 w 2142884"/>
              <a:gd name="connsiteY2" fmla="*/ 911544 h 1333768"/>
              <a:gd name="connsiteX3" fmla="*/ 527740 w 2142884"/>
              <a:gd name="connsiteY3" fmla="*/ 1012069 h 1333768"/>
              <a:gd name="connsiteX4" fmla="*/ 430268 w 2142884"/>
              <a:gd name="connsiteY4" fmla="*/ 767739 h 1333768"/>
              <a:gd name="connsiteX5" fmla="*/ 593894 w 2142884"/>
              <a:gd name="connsiteY5" fmla="*/ 929764 h 1333768"/>
              <a:gd name="connsiteX6" fmla="*/ 502417 w 2142884"/>
              <a:gd name="connsiteY6" fmla="*/ 635204 h 1333768"/>
              <a:gd name="connsiteX7" fmla="*/ 651318 w 2142884"/>
              <a:gd name="connsiteY7" fmla="*/ 796766 h 1333768"/>
              <a:gd name="connsiteX8" fmla="*/ 599514 w 2142884"/>
              <a:gd name="connsiteY8" fmla="*/ 519038 h 1333768"/>
              <a:gd name="connsiteX9" fmla="*/ 732489 w 2142884"/>
              <a:gd name="connsiteY9" fmla="*/ 669048 h 1333768"/>
              <a:gd name="connsiteX10" fmla="*/ 717827 w 2142884"/>
              <a:gd name="connsiteY10" fmla="*/ 423703 h 1333768"/>
              <a:gd name="connsiteX11" fmla="*/ 815230 w 2142884"/>
              <a:gd name="connsiteY11" fmla="*/ 588970 h 1333768"/>
              <a:gd name="connsiteX12" fmla="*/ 881386 w 2142884"/>
              <a:gd name="connsiteY12" fmla="*/ 125860 h 1333768"/>
              <a:gd name="connsiteX13" fmla="*/ 972087 w 2142884"/>
              <a:gd name="connsiteY13" fmla="*/ 489086 h 1333768"/>
              <a:gd name="connsiteX14" fmla="*/ 1037373 w 2142884"/>
              <a:gd name="connsiteY14" fmla="*/ 25483 h 1333768"/>
              <a:gd name="connsiteX15" fmla="*/ 1097368 w 2142884"/>
              <a:gd name="connsiteY15" fmla="*/ 362331 h 1333768"/>
              <a:gd name="connsiteX16" fmla="*/ 1145240 w 2142884"/>
              <a:gd name="connsiteY16" fmla="*/ 224662 h 1333768"/>
              <a:gd name="connsiteX17" fmla="*/ 1193112 w 2142884"/>
              <a:gd name="connsiteY17" fmla="*/ 0 h 1333768"/>
              <a:gd name="connsiteX18" fmla="*/ 1268982 w 2142884"/>
              <a:gd name="connsiteY18" fmla="*/ 396545 h 1333768"/>
              <a:gd name="connsiteX19" fmla="*/ 1289818 w 2142884"/>
              <a:gd name="connsiteY19" fmla="*/ 580761 h 1333768"/>
              <a:gd name="connsiteX20" fmla="*/ 1383694 w 2142884"/>
              <a:gd name="connsiteY20" fmla="*/ 335401 h 1333768"/>
              <a:gd name="connsiteX21" fmla="*/ 1427625 w 2142884"/>
              <a:gd name="connsiteY21" fmla="*/ 554046 h 1333768"/>
              <a:gd name="connsiteX22" fmla="*/ 1493278 w 2142884"/>
              <a:gd name="connsiteY22" fmla="*/ 375683 h 1333768"/>
              <a:gd name="connsiteX23" fmla="*/ 1523066 w 2142884"/>
              <a:gd name="connsiteY23" fmla="*/ 616662 h 1333768"/>
              <a:gd name="connsiteX24" fmla="*/ 1665566 w 2142884"/>
              <a:gd name="connsiteY24" fmla="*/ 479749 h 1333768"/>
              <a:gd name="connsiteX25" fmla="*/ 1635987 w 2142884"/>
              <a:gd name="connsiteY25" fmla="*/ 674534 h 1333768"/>
              <a:gd name="connsiteX26" fmla="*/ 1800763 w 2142884"/>
              <a:gd name="connsiteY26" fmla="*/ 635204 h 1333768"/>
              <a:gd name="connsiteX27" fmla="*/ 1668011 w 2142884"/>
              <a:gd name="connsiteY27" fmla="*/ 790070 h 1333768"/>
              <a:gd name="connsiteX28" fmla="*/ 1847512 w 2142884"/>
              <a:gd name="connsiteY28" fmla="*/ 710988 h 1333768"/>
              <a:gd name="connsiteX29" fmla="*/ 1711940 w 2142884"/>
              <a:gd name="connsiteY29" fmla="*/ 894203 h 1333768"/>
              <a:gd name="connsiteX30" fmla="*/ 1892442 w 2142884"/>
              <a:gd name="connsiteY30" fmla="*/ 817532 h 1333768"/>
              <a:gd name="connsiteX31" fmla="*/ 1775607 w 2142884"/>
              <a:gd name="connsiteY31" fmla="*/ 1022203 h 1333768"/>
              <a:gd name="connsiteX32" fmla="*/ 1924392 w 2142884"/>
              <a:gd name="connsiteY32" fmla="*/ 989535 h 1333768"/>
              <a:gd name="connsiteX33" fmla="*/ 1837588 w 2142884"/>
              <a:gd name="connsiteY33" fmla="*/ 1120102 h 1333768"/>
              <a:gd name="connsiteX34" fmla="*/ 1987195 w 2142884"/>
              <a:gd name="connsiteY34" fmla="*/ 1219381 h 1333768"/>
              <a:gd name="connsiteX35" fmla="*/ 2142884 w 2142884"/>
              <a:gd name="connsiteY35" fmla="*/ 1313741 h 1333768"/>
              <a:gd name="connsiteX36" fmla="*/ 2008084 w 2142884"/>
              <a:gd name="connsiteY36" fmla="*/ 1312049 h 1333768"/>
              <a:gd name="connsiteX37" fmla="*/ 1633556 w 2142884"/>
              <a:gd name="connsiteY37" fmla="*/ 1321523 h 1333768"/>
              <a:gd name="connsiteX38" fmla="*/ 2118815 w 2142884"/>
              <a:gd name="connsiteY38" fmla="*/ 1312061 h 1333768"/>
              <a:gd name="connsiteX39" fmla="*/ 1877232 w 2142884"/>
              <a:gd name="connsiteY39" fmla="*/ 1277408 h 1333768"/>
              <a:gd name="connsiteX40" fmla="*/ 2016418 w 2142884"/>
              <a:gd name="connsiteY40" fmla="*/ 1316909 h 1333768"/>
              <a:gd name="connsiteX41" fmla="*/ 1732450 w 2142884"/>
              <a:gd name="connsiteY41" fmla="*/ 1322652 h 1333768"/>
              <a:gd name="connsiteX42" fmla="*/ 1185137 w 2142884"/>
              <a:gd name="connsiteY42" fmla="*/ 1324778 h 1333768"/>
              <a:gd name="connsiteX43" fmla="*/ 1011507 w 2142884"/>
              <a:gd name="connsiteY43" fmla="*/ 1332260 h 1333768"/>
              <a:gd name="connsiteX44" fmla="*/ 1113763 w 2142884"/>
              <a:gd name="connsiteY44" fmla="*/ 1332008 h 1333768"/>
              <a:gd name="connsiteX45" fmla="*/ 1419634 w 2142884"/>
              <a:gd name="connsiteY45" fmla="*/ 1325034 h 1333768"/>
              <a:gd name="connsiteX46" fmla="*/ 887789 w 2142884"/>
              <a:gd name="connsiteY46" fmla="*/ 1333229 h 1333768"/>
              <a:gd name="connsiteX47" fmla="*/ 766364 w 2142884"/>
              <a:gd name="connsiteY47" fmla="*/ 1328467 h 1333768"/>
              <a:gd name="connsiteX48" fmla="*/ 663910 w 2142884"/>
              <a:gd name="connsiteY48" fmla="*/ 1324102 h 1333768"/>
              <a:gd name="connsiteX49" fmla="*/ 484594 w 2142884"/>
              <a:gd name="connsiteY49" fmla="*/ 1333768 h 1333768"/>
              <a:gd name="connsiteX50" fmla="*/ 1622125 w 2142884"/>
              <a:gd name="connsiteY50" fmla="*/ 1325278 h 1333768"/>
              <a:gd name="connsiteX51" fmla="*/ 1577960 w 2142884"/>
              <a:gd name="connsiteY51" fmla="*/ 1319732 h 1333768"/>
              <a:gd name="connsiteX52" fmla="*/ 1523371 w 2142884"/>
              <a:gd name="connsiteY52" fmla="*/ 1324058 h 1333768"/>
              <a:gd name="connsiteX53" fmla="*/ 1477204 w 2142884"/>
              <a:gd name="connsiteY53" fmla="*/ 1326959 h 1333768"/>
              <a:gd name="connsiteX54" fmla="*/ 1388387 w 2142884"/>
              <a:gd name="connsiteY54" fmla="*/ 1324779 h 1333768"/>
              <a:gd name="connsiteX55" fmla="*/ 1352608 w 2142884"/>
              <a:gd name="connsiteY55" fmla="*/ 1327953 h 1333768"/>
              <a:gd name="connsiteX56" fmla="*/ 1280676 w 2142884"/>
              <a:gd name="connsiteY56" fmla="*/ 1327510 h 1333768"/>
              <a:gd name="connsiteX57" fmla="*/ 1067354 w 2142884"/>
              <a:gd name="connsiteY57" fmla="*/ 1330418 h 1333768"/>
              <a:gd name="connsiteX58" fmla="*/ 955642 w 2142884"/>
              <a:gd name="connsiteY58" fmla="*/ 1330615 h 1333768"/>
              <a:gd name="connsiteX59" fmla="*/ 635169 w 2142884"/>
              <a:gd name="connsiteY59" fmla="*/ 1332124 h 1333768"/>
              <a:gd name="connsiteX60" fmla="*/ 244738 w 2142884"/>
              <a:gd name="connsiteY60" fmla="*/ 1330601 h 1333768"/>
              <a:gd name="connsiteX61" fmla="*/ 0 w 2142884"/>
              <a:gd name="connsiteY61" fmla="*/ 1329642 h 1333768"/>
              <a:gd name="connsiteX62" fmla="*/ 298371 w 2142884"/>
              <a:gd name="connsiteY62" fmla="*/ 1192097 h 1333768"/>
              <a:gd name="connsiteX63" fmla="*/ 392567 w 2142884"/>
              <a:gd name="connsiteY63" fmla="*/ 1131485 h 1333768"/>
              <a:gd name="connsiteX64" fmla="*/ 325780 w 2142884"/>
              <a:gd name="connsiteY64" fmla="*/ 1029292 h 1333768"/>
              <a:gd name="connsiteX0" fmla="*/ 325780 w 2142884"/>
              <a:gd name="connsiteY0" fmla="*/ 1029292 h 1333768"/>
              <a:gd name="connsiteX1" fmla="*/ 479948 w 2142884"/>
              <a:gd name="connsiteY1" fmla="*/ 1044030 h 1333768"/>
              <a:gd name="connsiteX2" fmla="*/ 385835 w 2142884"/>
              <a:gd name="connsiteY2" fmla="*/ 911544 h 1333768"/>
              <a:gd name="connsiteX3" fmla="*/ 527740 w 2142884"/>
              <a:gd name="connsiteY3" fmla="*/ 1012069 h 1333768"/>
              <a:gd name="connsiteX4" fmla="*/ 430268 w 2142884"/>
              <a:gd name="connsiteY4" fmla="*/ 767739 h 1333768"/>
              <a:gd name="connsiteX5" fmla="*/ 593894 w 2142884"/>
              <a:gd name="connsiteY5" fmla="*/ 929764 h 1333768"/>
              <a:gd name="connsiteX6" fmla="*/ 502417 w 2142884"/>
              <a:gd name="connsiteY6" fmla="*/ 635204 h 1333768"/>
              <a:gd name="connsiteX7" fmla="*/ 651318 w 2142884"/>
              <a:gd name="connsiteY7" fmla="*/ 796766 h 1333768"/>
              <a:gd name="connsiteX8" fmla="*/ 599514 w 2142884"/>
              <a:gd name="connsiteY8" fmla="*/ 519038 h 1333768"/>
              <a:gd name="connsiteX9" fmla="*/ 732489 w 2142884"/>
              <a:gd name="connsiteY9" fmla="*/ 669048 h 1333768"/>
              <a:gd name="connsiteX10" fmla="*/ 717827 w 2142884"/>
              <a:gd name="connsiteY10" fmla="*/ 423703 h 1333768"/>
              <a:gd name="connsiteX11" fmla="*/ 815230 w 2142884"/>
              <a:gd name="connsiteY11" fmla="*/ 588970 h 1333768"/>
              <a:gd name="connsiteX12" fmla="*/ 881386 w 2142884"/>
              <a:gd name="connsiteY12" fmla="*/ 125860 h 1333768"/>
              <a:gd name="connsiteX13" fmla="*/ 972087 w 2142884"/>
              <a:gd name="connsiteY13" fmla="*/ 489086 h 1333768"/>
              <a:gd name="connsiteX14" fmla="*/ 1037373 w 2142884"/>
              <a:gd name="connsiteY14" fmla="*/ 25483 h 1333768"/>
              <a:gd name="connsiteX15" fmla="*/ 1097368 w 2142884"/>
              <a:gd name="connsiteY15" fmla="*/ 362331 h 1333768"/>
              <a:gd name="connsiteX16" fmla="*/ 1145240 w 2142884"/>
              <a:gd name="connsiteY16" fmla="*/ 224662 h 1333768"/>
              <a:gd name="connsiteX17" fmla="*/ 1193112 w 2142884"/>
              <a:gd name="connsiteY17" fmla="*/ 0 h 1333768"/>
              <a:gd name="connsiteX18" fmla="*/ 1268982 w 2142884"/>
              <a:gd name="connsiteY18" fmla="*/ 396545 h 1333768"/>
              <a:gd name="connsiteX19" fmla="*/ 1289818 w 2142884"/>
              <a:gd name="connsiteY19" fmla="*/ 580761 h 1333768"/>
              <a:gd name="connsiteX20" fmla="*/ 1383694 w 2142884"/>
              <a:gd name="connsiteY20" fmla="*/ 335401 h 1333768"/>
              <a:gd name="connsiteX21" fmla="*/ 1427625 w 2142884"/>
              <a:gd name="connsiteY21" fmla="*/ 554046 h 1333768"/>
              <a:gd name="connsiteX22" fmla="*/ 1493278 w 2142884"/>
              <a:gd name="connsiteY22" fmla="*/ 375683 h 1333768"/>
              <a:gd name="connsiteX23" fmla="*/ 1523066 w 2142884"/>
              <a:gd name="connsiteY23" fmla="*/ 616662 h 1333768"/>
              <a:gd name="connsiteX24" fmla="*/ 1595716 w 2142884"/>
              <a:gd name="connsiteY24" fmla="*/ 440460 h 1333768"/>
              <a:gd name="connsiteX25" fmla="*/ 1635987 w 2142884"/>
              <a:gd name="connsiteY25" fmla="*/ 674534 h 1333768"/>
              <a:gd name="connsiteX26" fmla="*/ 1800763 w 2142884"/>
              <a:gd name="connsiteY26" fmla="*/ 635204 h 1333768"/>
              <a:gd name="connsiteX27" fmla="*/ 1668011 w 2142884"/>
              <a:gd name="connsiteY27" fmla="*/ 790070 h 1333768"/>
              <a:gd name="connsiteX28" fmla="*/ 1847512 w 2142884"/>
              <a:gd name="connsiteY28" fmla="*/ 710988 h 1333768"/>
              <a:gd name="connsiteX29" fmla="*/ 1711940 w 2142884"/>
              <a:gd name="connsiteY29" fmla="*/ 894203 h 1333768"/>
              <a:gd name="connsiteX30" fmla="*/ 1892442 w 2142884"/>
              <a:gd name="connsiteY30" fmla="*/ 817532 h 1333768"/>
              <a:gd name="connsiteX31" fmla="*/ 1775607 w 2142884"/>
              <a:gd name="connsiteY31" fmla="*/ 1022203 h 1333768"/>
              <a:gd name="connsiteX32" fmla="*/ 1924392 w 2142884"/>
              <a:gd name="connsiteY32" fmla="*/ 989535 h 1333768"/>
              <a:gd name="connsiteX33" fmla="*/ 1837588 w 2142884"/>
              <a:gd name="connsiteY33" fmla="*/ 1120102 h 1333768"/>
              <a:gd name="connsiteX34" fmla="*/ 1987195 w 2142884"/>
              <a:gd name="connsiteY34" fmla="*/ 1219381 h 1333768"/>
              <a:gd name="connsiteX35" fmla="*/ 2142884 w 2142884"/>
              <a:gd name="connsiteY35" fmla="*/ 1313741 h 1333768"/>
              <a:gd name="connsiteX36" fmla="*/ 2008084 w 2142884"/>
              <a:gd name="connsiteY36" fmla="*/ 1312049 h 1333768"/>
              <a:gd name="connsiteX37" fmla="*/ 1633556 w 2142884"/>
              <a:gd name="connsiteY37" fmla="*/ 1321523 h 1333768"/>
              <a:gd name="connsiteX38" fmla="*/ 2118815 w 2142884"/>
              <a:gd name="connsiteY38" fmla="*/ 1312061 h 1333768"/>
              <a:gd name="connsiteX39" fmla="*/ 1877232 w 2142884"/>
              <a:gd name="connsiteY39" fmla="*/ 1277408 h 1333768"/>
              <a:gd name="connsiteX40" fmla="*/ 2016418 w 2142884"/>
              <a:gd name="connsiteY40" fmla="*/ 1316909 h 1333768"/>
              <a:gd name="connsiteX41" fmla="*/ 1732450 w 2142884"/>
              <a:gd name="connsiteY41" fmla="*/ 1322652 h 1333768"/>
              <a:gd name="connsiteX42" fmla="*/ 1185137 w 2142884"/>
              <a:gd name="connsiteY42" fmla="*/ 1324778 h 1333768"/>
              <a:gd name="connsiteX43" fmla="*/ 1011507 w 2142884"/>
              <a:gd name="connsiteY43" fmla="*/ 1332260 h 1333768"/>
              <a:gd name="connsiteX44" fmla="*/ 1113763 w 2142884"/>
              <a:gd name="connsiteY44" fmla="*/ 1332008 h 1333768"/>
              <a:gd name="connsiteX45" fmla="*/ 1419634 w 2142884"/>
              <a:gd name="connsiteY45" fmla="*/ 1325034 h 1333768"/>
              <a:gd name="connsiteX46" fmla="*/ 887789 w 2142884"/>
              <a:gd name="connsiteY46" fmla="*/ 1333229 h 1333768"/>
              <a:gd name="connsiteX47" fmla="*/ 766364 w 2142884"/>
              <a:gd name="connsiteY47" fmla="*/ 1328467 h 1333768"/>
              <a:gd name="connsiteX48" fmla="*/ 663910 w 2142884"/>
              <a:gd name="connsiteY48" fmla="*/ 1324102 h 1333768"/>
              <a:gd name="connsiteX49" fmla="*/ 484594 w 2142884"/>
              <a:gd name="connsiteY49" fmla="*/ 1333768 h 1333768"/>
              <a:gd name="connsiteX50" fmla="*/ 1622125 w 2142884"/>
              <a:gd name="connsiteY50" fmla="*/ 1325278 h 1333768"/>
              <a:gd name="connsiteX51" fmla="*/ 1577960 w 2142884"/>
              <a:gd name="connsiteY51" fmla="*/ 1319732 h 1333768"/>
              <a:gd name="connsiteX52" fmla="*/ 1523371 w 2142884"/>
              <a:gd name="connsiteY52" fmla="*/ 1324058 h 1333768"/>
              <a:gd name="connsiteX53" fmla="*/ 1477204 w 2142884"/>
              <a:gd name="connsiteY53" fmla="*/ 1326959 h 1333768"/>
              <a:gd name="connsiteX54" fmla="*/ 1388387 w 2142884"/>
              <a:gd name="connsiteY54" fmla="*/ 1324779 h 1333768"/>
              <a:gd name="connsiteX55" fmla="*/ 1352608 w 2142884"/>
              <a:gd name="connsiteY55" fmla="*/ 1327953 h 1333768"/>
              <a:gd name="connsiteX56" fmla="*/ 1280676 w 2142884"/>
              <a:gd name="connsiteY56" fmla="*/ 1327510 h 1333768"/>
              <a:gd name="connsiteX57" fmla="*/ 1067354 w 2142884"/>
              <a:gd name="connsiteY57" fmla="*/ 1330418 h 1333768"/>
              <a:gd name="connsiteX58" fmla="*/ 955642 w 2142884"/>
              <a:gd name="connsiteY58" fmla="*/ 1330615 h 1333768"/>
              <a:gd name="connsiteX59" fmla="*/ 635169 w 2142884"/>
              <a:gd name="connsiteY59" fmla="*/ 1332124 h 1333768"/>
              <a:gd name="connsiteX60" fmla="*/ 244738 w 2142884"/>
              <a:gd name="connsiteY60" fmla="*/ 1330601 h 1333768"/>
              <a:gd name="connsiteX61" fmla="*/ 0 w 2142884"/>
              <a:gd name="connsiteY61" fmla="*/ 1329642 h 1333768"/>
              <a:gd name="connsiteX62" fmla="*/ 298371 w 2142884"/>
              <a:gd name="connsiteY62" fmla="*/ 1192097 h 1333768"/>
              <a:gd name="connsiteX63" fmla="*/ 392567 w 2142884"/>
              <a:gd name="connsiteY63" fmla="*/ 1131485 h 1333768"/>
              <a:gd name="connsiteX64" fmla="*/ 325780 w 2142884"/>
              <a:gd name="connsiteY64" fmla="*/ 1029292 h 1333768"/>
              <a:gd name="connsiteX0" fmla="*/ 325780 w 2142884"/>
              <a:gd name="connsiteY0" fmla="*/ 1029292 h 1333768"/>
              <a:gd name="connsiteX1" fmla="*/ 479948 w 2142884"/>
              <a:gd name="connsiteY1" fmla="*/ 1044030 h 1333768"/>
              <a:gd name="connsiteX2" fmla="*/ 385835 w 2142884"/>
              <a:gd name="connsiteY2" fmla="*/ 911544 h 1333768"/>
              <a:gd name="connsiteX3" fmla="*/ 527740 w 2142884"/>
              <a:gd name="connsiteY3" fmla="*/ 1012069 h 1333768"/>
              <a:gd name="connsiteX4" fmla="*/ 430268 w 2142884"/>
              <a:gd name="connsiteY4" fmla="*/ 767739 h 1333768"/>
              <a:gd name="connsiteX5" fmla="*/ 593894 w 2142884"/>
              <a:gd name="connsiteY5" fmla="*/ 929764 h 1333768"/>
              <a:gd name="connsiteX6" fmla="*/ 502417 w 2142884"/>
              <a:gd name="connsiteY6" fmla="*/ 635204 h 1333768"/>
              <a:gd name="connsiteX7" fmla="*/ 651318 w 2142884"/>
              <a:gd name="connsiteY7" fmla="*/ 796766 h 1333768"/>
              <a:gd name="connsiteX8" fmla="*/ 599514 w 2142884"/>
              <a:gd name="connsiteY8" fmla="*/ 519038 h 1333768"/>
              <a:gd name="connsiteX9" fmla="*/ 732489 w 2142884"/>
              <a:gd name="connsiteY9" fmla="*/ 669048 h 1333768"/>
              <a:gd name="connsiteX10" fmla="*/ 717827 w 2142884"/>
              <a:gd name="connsiteY10" fmla="*/ 423703 h 1333768"/>
              <a:gd name="connsiteX11" fmla="*/ 815230 w 2142884"/>
              <a:gd name="connsiteY11" fmla="*/ 588970 h 1333768"/>
              <a:gd name="connsiteX12" fmla="*/ 881386 w 2142884"/>
              <a:gd name="connsiteY12" fmla="*/ 125860 h 1333768"/>
              <a:gd name="connsiteX13" fmla="*/ 972087 w 2142884"/>
              <a:gd name="connsiteY13" fmla="*/ 489086 h 1333768"/>
              <a:gd name="connsiteX14" fmla="*/ 1037373 w 2142884"/>
              <a:gd name="connsiteY14" fmla="*/ 25483 h 1333768"/>
              <a:gd name="connsiteX15" fmla="*/ 1097368 w 2142884"/>
              <a:gd name="connsiteY15" fmla="*/ 362331 h 1333768"/>
              <a:gd name="connsiteX16" fmla="*/ 1145240 w 2142884"/>
              <a:gd name="connsiteY16" fmla="*/ 224662 h 1333768"/>
              <a:gd name="connsiteX17" fmla="*/ 1193112 w 2142884"/>
              <a:gd name="connsiteY17" fmla="*/ 0 h 1333768"/>
              <a:gd name="connsiteX18" fmla="*/ 1268982 w 2142884"/>
              <a:gd name="connsiteY18" fmla="*/ 396545 h 1333768"/>
              <a:gd name="connsiteX19" fmla="*/ 1289818 w 2142884"/>
              <a:gd name="connsiteY19" fmla="*/ 580761 h 1333768"/>
              <a:gd name="connsiteX20" fmla="*/ 1383694 w 2142884"/>
              <a:gd name="connsiteY20" fmla="*/ 335401 h 1333768"/>
              <a:gd name="connsiteX21" fmla="*/ 1427625 w 2142884"/>
              <a:gd name="connsiteY21" fmla="*/ 554046 h 1333768"/>
              <a:gd name="connsiteX22" fmla="*/ 1493278 w 2142884"/>
              <a:gd name="connsiteY22" fmla="*/ 375683 h 1333768"/>
              <a:gd name="connsiteX23" fmla="*/ 1523066 w 2142884"/>
              <a:gd name="connsiteY23" fmla="*/ 616662 h 1333768"/>
              <a:gd name="connsiteX24" fmla="*/ 1595716 w 2142884"/>
              <a:gd name="connsiteY24" fmla="*/ 440460 h 1333768"/>
              <a:gd name="connsiteX25" fmla="*/ 1635987 w 2142884"/>
              <a:gd name="connsiteY25" fmla="*/ 674534 h 1333768"/>
              <a:gd name="connsiteX26" fmla="*/ 1794413 w 2142884"/>
              <a:gd name="connsiteY26" fmla="*/ 591550 h 1333768"/>
              <a:gd name="connsiteX27" fmla="*/ 1668011 w 2142884"/>
              <a:gd name="connsiteY27" fmla="*/ 790070 h 1333768"/>
              <a:gd name="connsiteX28" fmla="*/ 1847512 w 2142884"/>
              <a:gd name="connsiteY28" fmla="*/ 710988 h 1333768"/>
              <a:gd name="connsiteX29" fmla="*/ 1711940 w 2142884"/>
              <a:gd name="connsiteY29" fmla="*/ 894203 h 1333768"/>
              <a:gd name="connsiteX30" fmla="*/ 1892442 w 2142884"/>
              <a:gd name="connsiteY30" fmla="*/ 817532 h 1333768"/>
              <a:gd name="connsiteX31" fmla="*/ 1775607 w 2142884"/>
              <a:gd name="connsiteY31" fmla="*/ 1022203 h 1333768"/>
              <a:gd name="connsiteX32" fmla="*/ 1924392 w 2142884"/>
              <a:gd name="connsiteY32" fmla="*/ 989535 h 1333768"/>
              <a:gd name="connsiteX33" fmla="*/ 1837588 w 2142884"/>
              <a:gd name="connsiteY33" fmla="*/ 1120102 h 1333768"/>
              <a:gd name="connsiteX34" fmla="*/ 1987195 w 2142884"/>
              <a:gd name="connsiteY34" fmla="*/ 1219381 h 1333768"/>
              <a:gd name="connsiteX35" fmla="*/ 2142884 w 2142884"/>
              <a:gd name="connsiteY35" fmla="*/ 1313741 h 1333768"/>
              <a:gd name="connsiteX36" fmla="*/ 2008084 w 2142884"/>
              <a:gd name="connsiteY36" fmla="*/ 1312049 h 1333768"/>
              <a:gd name="connsiteX37" fmla="*/ 1633556 w 2142884"/>
              <a:gd name="connsiteY37" fmla="*/ 1321523 h 1333768"/>
              <a:gd name="connsiteX38" fmla="*/ 2118815 w 2142884"/>
              <a:gd name="connsiteY38" fmla="*/ 1312061 h 1333768"/>
              <a:gd name="connsiteX39" fmla="*/ 1877232 w 2142884"/>
              <a:gd name="connsiteY39" fmla="*/ 1277408 h 1333768"/>
              <a:gd name="connsiteX40" fmla="*/ 2016418 w 2142884"/>
              <a:gd name="connsiteY40" fmla="*/ 1316909 h 1333768"/>
              <a:gd name="connsiteX41" fmla="*/ 1732450 w 2142884"/>
              <a:gd name="connsiteY41" fmla="*/ 1322652 h 1333768"/>
              <a:gd name="connsiteX42" fmla="*/ 1185137 w 2142884"/>
              <a:gd name="connsiteY42" fmla="*/ 1324778 h 1333768"/>
              <a:gd name="connsiteX43" fmla="*/ 1011507 w 2142884"/>
              <a:gd name="connsiteY43" fmla="*/ 1332260 h 1333768"/>
              <a:gd name="connsiteX44" fmla="*/ 1113763 w 2142884"/>
              <a:gd name="connsiteY44" fmla="*/ 1332008 h 1333768"/>
              <a:gd name="connsiteX45" fmla="*/ 1419634 w 2142884"/>
              <a:gd name="connsiteY45" fmla="*/ 1325034 h 1333768"/>
              <a:gd name="connsiteX46" fmla="*/ 887789 w 2142884"/>
              <a:gd name="connsiteY46" fmla="*/ 1333229 h 1333768"/>
              <a:gd name="connsiteX47" fmla="*/ 766364 w 2142884"/>
              <a:gd name="connsiteY47" fmla="*/ 1328467 h 1333768"/>
              <a:gd name="connsiteX48" fmla="*/ 663910 w 2142884"/>
              <a:gd name="connsiteY48" fmla="*/ 1324102 h 1333768"/>
              <a:gd name="connsiteX49" fmla="*/ 484594 w 2142884"/>
              <a:gd name="connsiteY49" fmla="*/ 1333768 h 1333768"/>
              <a:gd name="connsiteX50" fmla="*/ 1622125 w 2142884"/>
              <a:gd name="connsiteY50" fmla="*/ 1325278 h 1333768"/>
              <a:gd name="connsiteX51" fmla="*/ 1577960 w 2142884"/>
              <a:gd name="connsiteY51" fmla="*/ 1319732 h 1333768"/>
              <a:gd name="connsiteX52" fmla="*/ 1523371 w 2142884"/>
              <a:gd name="connsiteY52" fmla="*/ 1324058 h 1333768"/>
              <a:gd name="connsiteX53" fmla="*/ 1477204 w 2142884"/>
              <a:gd name="connsiteY53" fmla="*/ 1326959 h 1333768"/>
              <a:gd name="connsiteX54" fmla="*/ 1388387 w 2142884"/>
              <a:gd name="connsiteY54" fmla="*/ 1324779 h 1333768"/>
              <a:gd name="connsiteX55" fmla="*/ 1352608 w 2142884"/>
              <a:gd name="connsiteY55" fmla="*/ 1327953 h 1333768"/>
              <a:gd name="connsiteX56" fmla="*/ 1280676 w 2142884"/>
              <a:gd name="connsiteY56" fmla="*/ 1327510 h 1333768"/>
              <a:gd name="connsiteX57" fmla="*/ 1067354 w 2142884"/>
              <a:gd name="connsiteY57" fmla="*/ 1330418 h 1333768"/>
              <a:gd name="connsiteX58" fmla="*/ 955642 w 2142884"/>
              <a:gd name="connsiteY58" fmla="*/ 1330615 h 1333768"/>
              <a:gd name="connsiteX59" fmla="*/ 635169 w 2142884"/>
              <a:gd name="connsiteY59" fmla="*/ 1332124 h 1333768"/>
              <a:gd name="connsiteX60" fmla="*/ 244738 w 2142884"/>
              <a:gd name="connsiteY60" fmla="*/ 1330601 h 1333768"/>
              <a:gd name="connsiteX61" fmla="*/ 0 w 2142884"/>
              <a:gd name="connsiteY61" fmla="*/ 1329642 h 1333768"/>
              <a:gd name="connsiteX62" fmla="*/ 298371 w 2142884"/>
              <a:gd name="connsiteY62" fmla="*/ 1192097 h 1333768"/>
              <a:gd name="connsiteX63" fmla="*/ 392567 w 2142884"/>
              <a:gd name="connsiteY63" fmla="*/ 1131485 h 1333768"/>
              <a:gd name="connsiteX64" fmla="*/ 325780 w 2142884"/>
              <a:gd name="connsiteY64" fmla="*/ 1029292 h 1333768"/>
              <a:gd name="connsiteX0" fmla="*/ 325780 w 2142884"/>
              <a:gd name="connsiteY0" fmla="*/ 1029292 h 1333768"/>
              <a:gd name="connsiteX1" fmla="*/ 479948 w 2142884"/>
              <a:gd name="connsiteY1" fmla="*/ 1044030 h 1333768"/>
              <a:gd name="connsiteX2" fmla="*/ 385835 w 2142884"/>
              <a:gd name="connsiteY2" fmla="*/ 911544 h 1333768"/>
              <a:gd name="connsiteX3" fmla="*/ 527740 w 2142884"/>
              <a:gd name="connsiteY3" fmla="*/ 1012069 h 1333768"/>
              <a:gd name="connsiteX4" fmla="*/ 430268 w 2142884"/>
              <a:gd name="connsiteY4" fmla="*/ 767739 h 1333768"/>
              <a:gd name="connsiteX5" fmla="*/ 593894 w 2142884"/>
              <a:gd name="connsiteY5" fmla="*/ 929764 h 1333768"/>
              <a:gd name="connsiteX6" fmla="*/ 502417 w 2142884"/>
              <a:gd name="connsiteY6" fmla="*/ 635204 h 1333768"/>
              <a:gd name="connsiteX7" fmla="*/ 651318 w 2142884"/>
              <a:gd name="connsiteY7" fmla="*/ 796766 h 1333768"/>
              <a:gd name="connsiteX8" fmla="*/ 599514 w 2142884"/>
              <a:gd name="connsiteY8" fmla="*/ 519038 h 1333768"/>
              <a:gd name="connsiteX9" fmla="*/ 732489 w 2142884"/>
              <a:gd name="connsiteY9" fmla="*/ 669048 h 1333768"/>
              <a:gd name="connsiteX10" fmla="*/ 717827 w 2142884"/>
              <a:gd name="connsiteY10" fmla="*/ 423703 h 1333768"/>
              <a:gd name="connsiteX11" fmla="*/ 815230 w 2142884"/>
              <a:gd name="connsiteY11" fmla="*/ 588970 h 1333768"/>
              <a:gd name="connsiteX12" fmla="*/ 881386 w 2142884"/>
              <a:gd name="connsiteY12" fmla="*/ 125860 h 1333768"/>
              <a:gd name="connsiteX13" fmla="*/ 972087 w 2142884"/>
              <a:gd name="connsiteY13" fmla="*/ 489086 h 1333768"/>
              <a:gd name="connsiteX14" fmla="*/ 1037373 w 2142884"/>
              <a:gd name="connsiteY14" fmla="*/ 25483 h 1333768"/>
              <a:gd name="connsiteX15" fmla="*/ 1097368 w 2142884"/>
              <a:gd name="connsiteY15" fmla="*/ 362331 h 1333768"/>
              <a:gd name="connsiteX16" fmla="*/ 1145240 w 2142884"/>
              <a:gd name="connsiteY16" fmla="*/ 224662 h 1333768"/>
              <a:gd name="connsiteX17" fmla="*/ 1193112 w 2142884"/>
              <a:gd name="connsiteY17" fmla="*/ 0 h 1333768"/>
              <a:gd name="connsiteX18" fmla="*/ 1268982 w 2142884"/>
              <a:gd name="connsiteY18" fmla="*/ 396545 h 1333768"/>
              <a:gd name="connsiteX19" fmla="*/ 1289818 w 2142884"/>
              <a:gd name="connsiteY19" fmla="*/ 580761 h 1333768"/>
              <a:gd name="connsiteX20" fmla="*/ 1383694 w 2142884"/>
              <a:gd name="connsiteY20" fmla="*/ 335401 h 1333768"/>
              <a:gd name="connsiteX21" fmla="*/ 1427625 w 2142884"/>
              <a:gd name="connsiteY21" fmla="*/ 554046 h 1333768"/>
              <a:gd name="connsiteX22" fmla="*/ 1493278 w 2142884"/>
              <a:gd name="connsiteY22" fmla="*/ 375683 h 1333768"/>
              <a:gd name="connsiteX23" fmla="*/ 1523066 w 2142884"/>
              <a:gd name="connsiteY23" fmla="*/ 616662 h 1333768"/>
              <a:gd name="connsiteX24" fmla="*/ 1595716 w 2142884"/>
              <a:gd name="connsiteY24" fmla="*/ 440460 h 1333768"/>
              <a:gd name="connsiteX25" fmla="*/ 1635987 w 2142884"/>
              <a:gd name="connsiteY25" fmla="*/ 674534 h 1333768"/>
              <a:gd name="connsiteX26" fmla="*/ 1794413 w 2142884"/>
              <a:gd name="connsiteY26" fmla="*/ 591550 h 1333768"/>
              <a:gd name="connsiteX27" fmla="*/ 1668011 w 2142884"/>
              <a:gd name="connsiteY27" fmla="*/ 790070 h 1333768"/>
              <a:gd name="connsiteX28" fmla="*/ 1847512 w 2142884"/>
              <a:gd name="connsiteY28" fmla="*/ 710988 h 1333768"/>
              <a:gd name="connsiteX29" fmla="*/ 1759565 w 2142884"/>
              <a:gd name="connsiteY29" fmla="*/ 937857 h 1333768"/>
              <a:gd name="connsiteX30" fmla="*/ 1892442 w 2142884"/>
              <a:gd name="connsiteY30" fmla="*/ 817532 h 1333768"/>
              <a:gd name="connsiteX31" fmla="*/ 1775607 w 2142884"/>
              <a:gd name="connsiteY31" fmla="*/ 1022203 h 1333768"/>
              <a:gd name="connsiteX32" fmla="*/ 1924392 w 2142884"/>
              <a:gd name="connsiteY32" fmla="*/ 989535 h 1333768"/>
              <a:gd name="connsiteX33" fmla="*/ 1837588 w 2142884"/>
              <a:gd name="connsiteY33" fmla="*/ 1120102 h 1333768"/>
              <a:gd name="connsiteX34" fmla="*/ 1987195 w 2142884"/>
              <a:gd name="connsiteY34" fmla="*/ 1219381 h 1333768"/>
              <a:gd name="connsiteX35" fmla="*/ 2142884 w 2142884"/>
              <a:gd name="connsiteY35" fmla="*/ 1313741 h 1333768"/>
              <a:gd name="connsiteX36" fmla="*/ 2008084 w 2142884"/>
              <a:gd name="connsiteY36" fmla="*/ 1312049 h 1333768"/>
              <a:gd name="connsiteX37" fmla="*/ 1633556 w 2142884"/>
              <a:gd name="connsiteY37" fmla="*/ 1321523 h 1333768"/>
              <a:gd name="connsiteX38" fmla="*/ 2118815 w 2142884"/>
              <a:gd name="connsiteY38" fmla="*/ 1312061 h 1333768"/>
              <a:gd name="connsiteX39" fmla="*/ 1877232 w 2142884"/>
              <a:gd name="connsiteY39" fmla="*/ 1277408 h 1333768"/>
              <a:gd name="connsiteX40" fmla="*/ 2016418 w 2142884"/>
              <a:gd name="connsiteY40" fmla="*/ 1316909 h 1333768"/>
              <a:gd name="connsiteX41" fmla="*/ 1732450 w 2142884"/>
              <a:gd name="connsiteY41" fmla="*/ 1322652 h 1333768"/>
              <a:gd name="connsiteX42" fmla="*/ 1185137 w 2142884"/>
              <a:gd name="connsiteY42" fmla="*/ 1324778 h 1333768"/>
              <a:gd name="connsiteX43" fmla="*/ 1011507 w 2142884"/>
              <a:gd name="connsiteY43" fmla="*/ 1332260 h 1333768"/>
              <a:gd name="connsiteX44" fmla="*/ 1113763 w 2142884"/>
              <a:gd name="connsiteY44" fmla="*/ 1332008 h 1333768"/>
              <a:gd name="connsiteX45" fmla="*/ 1419634 w 2142884"/>
              <a:gd name="connsiteY45" fmla="*/ 1325034 h 1333768"/>
              <a:gd name="connsiteX46" fmla="*/ 887789 w 2142884"/>
              <a:gd name="connsiteY46" fmla="*/ 1333229 h 1333768"/>
              <a:gd name="connsiteX47" fmla="*/ 766364 w 2142884"/>
              <a:gd name="connsiteY47" fmla="*/ 1328467 h 1333768"/>
              <a:gd name="connsiteX48" fmla="*/ 663910 w 2142884"/>
              <a:gd name="connsiteY48" fmla="*/ 1324102 h 1333768"/>
              <a:gd name="connsiteX49" fmla="*/ 484594 w 2142884"/>
              <a:gd name="connsiteY49" fmla="*/ 1333768 h 1333768"/>
              <a:gd name="connsiteX50" fmla="*/ 1622125 w 2142884"/>
              <a:gd name="connsiteY50" fmla="*/ 1325278 h 1333768"/>
              <a:gd name="connsiteX51" fmla="*/ 1577960 w 2142884"/>
              <a:gd name="connsiteY51" fmla="*/ 1319732 h 1333768"/>
              <a:gd name="connsiteX52" fmla="*/ 1523371 w 2142884"/>
              <a:gd name="connsiteY52" fmla="*/ 1324058 h 1333768"/>
              <a:gd name="connsiteX53" fmla="*/ 1477204 w 2142884"/>
              <a:gd name="connsiteY53" fmla="*/ 1326959 h 1333768"/>
              <a:gd name="connsiteX54" fmla="*/ 1388387 w 2142884"/>
              <a:gd name="connsiteY54" fmla="*/ 1324779 h 1333768"/>
              <a:gd name="connsiteX55" fmla="*/ 1352608 w 2142884"/>
              <a:gd name="connsiteY55" fmla="*/ 1327953 h 1333768"/>
              <a:gd name="connsiteX56" fmla="*/ 1280676 w 2142884"/>
              <a:gd name="connsiteY56" fmla="*/ 1327510 h 1333768"/>
              <a:gd name="connsiteX57" fmla="*/ 1067354 w 2142884"/>
              <a:gd name="connsiteY57" fmla="*/ 1330418 h 1333768"/>
              <a:gd name="connsiteX58" fmla="*/ 955642 w 2142884"/>
              <a:gd name="connsiteY58" fmla="*/ 1330615 h 1333768"/>
              <a:gd name="connsiteX59" fmla="*/ 635169 w 2142884"/>
              <a:gd name="connsiteY59" fmla="*/ 1332124 h 1333768"/>
              <a:gd name="connsiteX60" fmla="*/ 244738 w 2142884"/>
              <a:gd name="connsiteY60" fmla="*/ 1330601 h 1333768"/>
              <a:gd name="connsiteX61" fmla="*/ 0 w 2142884"/>
              <a:gd name="connsiteY61" fmla="*/ 1329642 h 1333768"/>
              <a:gd name="connsiteX62" fmla="*/ 298371 w 2142884"/>
              <a:gd name="connsiteY62" fmla="*/ 1192097 h 1333768"/>
              <a:gd name="connsiteX63" fmla="*/ 392567 w 2142884"/>
              <a:gd name="connsiteY63" fmla="*/ 1131485 h 1333768"/>
              <a:gd name="connsiteX64" fmla="*/ 325780 w 2142884"/>
              <a:gd name="connsiteY64" fmla="*/ 1029292 h 1333768"/>
              <a:gd name="connsiteX0" fmla="*/ 325780 w 2142884"/>
              <a:gd name="connsiteY0" fmla="*/ 1029292 h 1333768"/>
              <a:gd name="connsiteX1" fmla="*/ 479948 w 2142884"/>
              <a:gd name="connsiteY1" fmla="*/ 1044030 h 1333768"/>
              <a:gd name="connsiteX2" fmla="*/ 385835 w 2142884"/>
              <a:gd name="connsiteY2" fmla="*/ 911544 h 1333768"/>
              <a:gd name="connsiteX3" fmla="*/ 527740 w 2142884"/>
              <a:gd name="connsiteY3" fmla="*/ 1012069 h 1333768"/>
              <a:gd name="connsiteX4" fmla="*/ 430268 w 2142884"/>
              <a:gd name="connsiteY4" fmla="*/ 767739 h 1333768"/>
              <a:gd name="connsiteX5" fmla="*/ 593894 w 2142884"/>
              <a:gd name="connsiteY5" fmla="*/ 929764 h 1333768"/>
              <a:gd name="connsiteX6" fmla="*/ 502417 w 2142884"/>
              <a:gd name="connsiteY6" fmla="*/ 635204 h 1333768"/>
              <a:gd name="connsiteX7" fmla="*/ 651318 w 2142884"/>
              <a:gd name="connsiteY7" fmla="*/ 796766 h 1333768"/>
              <a:gd name="connsiteX8" fmla="*/ 599514 w 2142884"/>
              <a:gd name="connsiteY8" fmla="*/ 519038 h 1333768"/>
              <a:gd name="connsiteX9" fmla="*/ 732489 w 2142884"/>
              <a:gd name="connsiteY9" fmla="*/ 669048 h 1333768"/>
              <a:gd name="connsiteX10" fmla="*/ 717827 w 2142884"/>
              <a:gd name="connsiteY10" fmla="*/ 423703 h 1333768"/>
              <a:gd name="connsiteX11" fmla="*/ 815230 w 2142884"/>
              <a:gd name="connsiteY11" fmla="*/ 588970 h 1333768"/>
              <a:gd name="connsiteX12" fmla="*/ 881386 w 2142884"/>
              <a:gd name="connsiteY12" fmla="*/ 125860 h 1333768"/>
              <a:gd name="connsiteX13" fmla="*/ 972087 w 2142884"/>
              <a:gd name="connsiteY13" fmla="*/ 489086 h 1333768"/>
              <a:gd name="connsiteX14" fmla="*/ 1037373 w 2142884"/>
              <a:gd name="connsiteY14" fmla="*/ 25483 h 1333768"/>
              <a:gd name="connsiteX15" fmla="*/ 1097368 w 2142884"/>
              <a:gd name="connsiteY15" fmla="*/ 362331 h 1333768"/>
              <a:gd name="connsiteX16" fmla="*/ 1145240 w 2142884"/>
              <a:gd name="connsiteY16" fmla="*/ 224662 h 1333768"/>
              <a:gd name="connsiteX17" fmla="*/ 1193112 w 2142884"/>
              <a:gd name="connsiteY17" fmla="*/ 0 h 1333768"/>
              <a:gd name="connsiteX18" fmla="*/ 1268982 w 2142884"/>
              <a:gd name="connsiteY18" fmla="*/ 396545 h 1333768"/>
              <a:gd name="connsiteX19" fmla="*/ 1289818 w 2142884"/>
              <a:gd name="connsiteY19" fmla="*/ 580761 h 1333768"/>
              <a:gd name="connsiteX20" fmla="*/ 1383694 w 2142884"/>
              <a:gd name="connsiteY20" fmla="*/ 335401 h 1333768"/>
              <a:gd name="connsiteX21" fmla="*/ 1427625 w 2142884"/>
              <a:gd name="connsiteY21" fmla="*/ 554046 h 1333768"/>
              <a:gd name="connsiteX22" fmla="*/ 1493278 w 2142884"/>
              <a:gd name="connsiteY22" fmla="*/ 375683 h 1333768"/>
              <a:gd name="connsiteX23" fmla="*/ 1523066 w 2142884"/>
              <a:gd name="connsiteY23" fmla="*/ 616662 h 1333768"/>
              <a:gd name="connsiteX24" fmla="*/ 1595716 w 2142884"/>
              <a:gd name="connsiteY24" fmla="*/ 440460 h 1333768"/>
              <a:gd name="connsiteX25" fmla="*/ 1635987 w 2142884"/>
              <a:gd name="connsiteY25" fmla="*/ 674534 h 1333768"/>
              <a:gd name="connsiteX26" fmla="*/ 1794413 w 2142884"/>
              <a:gd name="connsiteY26" fmla="*/ 591550 h 1333768"/>
              <a:gd name="connsiteX27" fmla="*/ 1668011 w 2142884"/>
              <a:gd name="connsiteY27" fmla="*/ 790070 h 1333768"/>
              <a:gd name="connsiteX28" fmla="*/ 1847512 w 2142884"/>
              <a:gd name="connsiteY28" fmla="*/ 710988 h 1333768"/>
              <a:gd name="connsiteX29" fmla="*/ 1759565 w 2142884"/>
              <a:gd name="connsiteY29" fmla="*/ 937857 h 1333768"/>
              <a:gd name="connsiteX30" fmla="*/ 1892442 w 2142884"/>
              <a:gd name="connsiteY30" fmla="*/ 817532 h 1333768"/>
              <a:gd name="connsiteX31" fmla="*/ 1791482 w 2142884"/>
              <a:gd name="connsiteY31" fmla="*/ 1061492 h 1333768"/>
              <a:gd name="connsiteX32" fmla="*/ 1924392 w 2142884"/>
              <a:gd name="connsiteY32" fmla="*/ 989535 h 1333768"/>
              <a:gd name="connsiteX33" fmla="*/ 1837588 w 2142884"/>
              <a:gd name="connsiteY33" fmla="*/ 1120102 h 1333768"/>
              <a:gd name="connsiteX34" fmla="*/ 1987195 w 2142884"/>
              <a:gd name="connsiteY34" fmla="*/ 1219381 h 1333768"/>
              <a:gd name="connsiteX35" fmla="*/ 2142884 w 2142884"/>
              <a:gd name="connsiteY35" fmla="*/ 1313741 h 1333768"/>
              <a:gd name="connsiteX36" fmla="*/ 2008084 w 2142884"/>
              <a:gd name="connsiteY36" fmla="*/ 1312049 h 1333768"/>
              <a:gd name="connsiteX37" fmla="*/ 1633556 w 2142884"/>
              <a:gd name="connsiteY37" fmla="*/ 1321523 h 1333768"/>
              <a:gd name="connsiteX38" fmla="*/ 2118815 w 2142884"/>
              <a:gd name="connsiteY38" fmla="*/ 1312061 h 1333768"/>
              <a:gd name="connsiteX39" fmla="*/ 1877232 w 2142884"/>
              <a:gd name="connsiteY39" fmla="*/ 1277408 h 1333768"/>
              <a:gd name="connsiteX40" fmla="*/ 2016418 w 2142884"/>
              <a:gd name="connsiteY40" fmla="*/ 1316909 h 1333768"/>
              <a:gd name="connsiteX41" fmla="*/ 1732450 w 2142884"/>
              <a:gd name="connsiteY41" fmla="*/ 1322652 h 1333768"/>
              <a:gd name="connsiteX42" fmla="*/ 1185137 w 2142884"/>
              <a:gd name="connsiteY42" fmla="*/ 1324778 h 1333768"/>
              <a:gd name="connsiteX43" fmla="*/ 1011507 w 2142884"/>
              <a:gd name="connsiteY43" fmla="*/ 1332260 h 1333768"/>
              <a:gd name="connsiteX44" fmla="*/ 1113763 w 2142884"/>
              <a:gd name="connsiteY44" fmla="*/ 1332008 h 1333768"/>
              <a:gd name="connsiteX45" fmla="*/ 1419634 w 2142884"/>
              <a:gd name="connsiteY45" fmla="*/ 1325034 h 1333768"/>
              <a:gd name="connsiteX46" fmla="*/ 887789 w 2142884"/>
              <a:gd name="connsiteY46" fmla="*/ 1333229 h 1333768"/>
              <a:gd name="connsiteX47" fmla="*/ 766364 w 2142884"/>
              <a:gd name="connsiteY47" fmla="*/ 1328467 h 1333768"/>
              <a:gd name="connsiteX48" fmla="*/ 663910 w 2142884"/>
              <a:gd name="connsiteY48" fmla="*/ 1324102 h 1333768"/>
              <a:gd name="connsiteX49" fmla="*/ 484594 w 2142884"/>
              <a:gd name="connsiteY49" fmla="*/ 1333768 h 1333768"/>
              <a:gd name="connsiteX50" fmla="*/ 1622125 w 2142884"/>
              <a:gd name="connsiteY50" fmla="*/ 1325278 h 1333768"/>
              <a:gd name="connsiteX51" fmla="*/ 1577960 w 2142884"/>
              <a:gd name="connsiteY51" fmla="*/ 1319732 h 1333768"/>
              <a:gd name="connsiteX52" fmla="*/ 1523371 w 2142884"/>
              <a:gd name="connsiteY52" fmla="*/ 1324058 h 1333768"/>
              <a:gd name="connsiteX53" fmla="*/ 1477204 w 2142884"/>
              <a:gd name="connsiteY53" fmla="*/ 1326959 h 1333768"/>
              <a:gd name="connsiteX54" fmla="*/ 1388387 w 2142884"/>
              <a:gd name="connsiteY54" fmla="*/ 1324779 h 1333768"/>
              <a:gd name="connsiteX55" fmla="*/ 1352608 w 2142884"/>
              <a:gd name="connsiteY55" fmla="*/ 1327953 h 1333768"/>
              <a:gd name="connsiteX56" fmla="*/ 1280676 w 2142884"/>
              <a:gd name="connsiteY56" fmla="*/ 1327510 h 1333768"/>
              <a:gd name="connsiteX57" fmla="*/ 1067354 w 2142884"/>
              <a:gd name="connsiteY57" fmla="*/ 1330418 h 1333768"/>
              <a:gd name="connsiteX58" fmla="*/ 955642 w 2142884"/>
              <a:gd name="connsiteY58" fmla="*/ 1330615 h 1333768"/>
              <a:gd name="connsiteX59" fmla="*/ 635169 w 2142884"/>
              <a:gd name="connsiteY59" fmla="*/ 1332124 h 1333768"/>
              <a:gd name="connsiteX60" fmla="*/ 244738 w 2142884"/>
              <a:gd name="connsiteY60" fmla="*/ 1330601 h 1333768"/>
              <a:gd name="connsiteX61" fmla="*/ 0 w 2142884"/>
              <a:gd name="connsiteY61" fmla="*/ 1329642 h 1333768"/>
              <a:gd name="connsiteX62" fmla="*/ 298371 w 2142884"/>
              <a:gd name="connsiteY62" fmla="*/ 1192097 h 1333768"/>
              <a:gd name="connsiteX63" fmla="*/ 392567 w 2142884"/>
              <a:gd name="connsiteY63" fmla="*/ 1131485 h 1333768"/>
              <a:gd name="connsiteX64" fmla="*/ 325780 w 2142884"/>
              <a:gd name="connsiteY64" fmla="*/ 1029292 h 1333768"/>
              <a:gd name="connsiteX0" fmla="*/ 325780 w 2142884"/>
              <a:gd name="connsiteY0" fmla="*/ 1029292 h 1333768"/>
              <a:gd name="connsiteX1" fmla="*/ 479948 w 2142884"/>
              <a:gd name="connsiteY1" fmla="*/ 1044030 h 1333768"/>
              <a:gd name="connsiteX2" fmla="*/ 385835 w 2142884"/>
              <a:gd name="connsiteY2" fmla="*/ 911544 h 1333768"/>
              <a:gd name="connsiteX3" fmla="*/ 527740 w 2142884"/>
              <a:gd name="connsiteY3" fmla="*/ 1012069 h 1333768"/>
              <a:gd name="connsiteX4" fmla="*/ 430268 w 2142884"/>
              <a:gd name="connsiteY4" fmla="*/ 767739 h 1333768"/>
              <a:gd name="connsiteX5" fmla="*/ 593894 w 2142884"/>
              <a:gd name="connsiteY5" fmla="*/ 929764 h 1333768"/>
              <a:gd name="connsiteX6" fmla="*/ 502417 w 2142884"/>
              <a:gd name="connsiteY6" fmla="*/ 635204 h 1333768"/>
              <a:gd name="connsiteX7" fmla="*/ 651318 w 2142884"/>
              <a:gd name="connsiteY7" fmla="*/ 796766 h 1333768"/>
              <a:gd name="connsiteX8" fmla="*/ 599514 w 2142884"/>
              <a:gd name="connsiteY8" fmla="*/ 519038 h 1333768"/>
              <a:gd name="connsiteX9" fmla="*/ 732489 w 2142884"/>
              <a:gd name="connsiteY9" fmla="*/ 669048 h 1333768"/>
              <a:gd name="connsiteX10" fmla="*/ 717827 w 2142884"/>
              <a:gd name="connsiteY10" fmla="*/ 423703 h 1333768"/>
              <a:gd name="connsiteX11" fmla="*/ 815230 w 2142884"/>
              <a:gd name="connsiteY11" fmla="*/ 588970 h 1333768"/>
              <a:gd name="connsiteX12" fmla="*/ 881386 w 2142884"/>
              <a:gd name="connsiteY12" fmla="*/ 125860 h 1333768"/>
              <a:gd name="connsiteX13" fmla="*/ 972087 w 2142884"/>
              <a:gd name="connsiteY13" fmla="*/ 489086 h 1333768"/>
              <a:gd name="connsiteX14" fmla="*/ 1037373 w 2142884"/>
              <a:gd name="connsiteY14" fmla="*/ 25483 h 1333768"/>
              <a:gd name="connsiteX15" fmla="*/ 1097368 w 2142884"/>
              <a:gd name="connsiteY15" fmla="*/ 362331 h 1333768"/>
              <a:gd name="connsiteX16" fmla="*/ 1145240 w 2142884"/>
              <a:gd name="connsiteY16" fmla="*/ 224662 h 1333768"/>
              <a:gd name="connsiteX17" fmla="*/ 1193112 w 2142884"/>
              <a:gd name="connsiteY17" fmla="*/ 0 h 1333768"/>
              <a:gd name="connsiteX18" fmla="*/ 1268982 w 2142884"/>
              <a:gd name="connsiteY18" fmla="*/ 396545 h 1333768"/>
              <a:gd name="connsiteX19" fmla="*/ 1289818 w 2142884"/>
              <a:gd name="connsiteY19" fmla="*/ 580761 h 1333768"/>
              <a:gd name="connsiteX20" fmla="*/ 1383694 w 2142884"/>
              <a:gd name="connsiteY20" fmla="*/ 335401 h 1333768"/>
              <a:gd name="connsiteX21" fmla="*/ 1427625 w 2142884"/>
              <a:gd name="connsiteY21" fmla="*/ 554046 h 1333768"/>
              <a:gd name="connsiteX22" fmla="*/ 1493278 w 2142884"/>
              <a:gd name="connsiteY22" fmla="*/ 375683 h 1333768"/>
              <a:gd name="connsiteX23" fmla="*/ 1523066 w 2142884"/>
              <a:gd name="connsiteY23" fmla="*/ 616662 h 1333768"/>
              <a:gd name="connsiteX24" fmla="*/ 1595716 w 2142884"/>
              <a:gd name="connsiteY24" fmla="*/ 440460 h 1333768"/>
              <a:gd name="connsiteX25" fmla="*/ 1635987 w 2142884"/>
              <a:gd name="connsiteY25" fmla="*/ 674534 h 1333768"/>
              <a:gd name="connsiteX26" fmla="*/ 1794413 w 2142884"/>
              <a:gd name="connsiteY26" fmla="*/ 591550 h 1333768"/>
              <a:gd name="connsiteX27" fmla="*/ 1668011 w 2142884"/>
              <a:gd name="connsiteY27" fmla="*/ 790070 h 1333768"/>
              <a:gd name="connsiteX28" fmla="*/ 1847512 w 2142884"/>
              <a:gd name="connsiteY28" fmla="*/ 710988 h 1333768"/>
              <a:gd name="connsiteX29" fmla="*/ 1759565 w 2142884"/>
              <a:gd name="connsiteY29" fmla="*/ 937857 h 1333768"/>
              <a:gd name="connsiteX30" fmla="*/ 1892442 w 2142884"/>
              <a:gd name="connsiteY30" fmla="*/ 817532 h 1333768"/>
              <a:gd name="connsiteX31" fmla="*/ 1791482 w 2142884"/>
              <a:gd name="connsiteY31" fmla="*/ 1061492 h 1333768"/>
              <a:gd name="connsiteX32" fmla="*/ 1924392 w 2142884"/>
              <a:gd name="connsiteY32" fmla="*/ 989535 h 1333768"/>
              <a:gd name="connsiteX33" fmla="*/ 1875688 w 2142884"/>
              <a:gd name="connsiteY33" fmla="*/ 1220507 h 1333768"/>
              <a:gd name="connsiteX34" fmla="*/ 1987195 w 2142884"/>
              <a:gd name="connsiteY34" fmla="*/ 1219381 h 1333768"/>
              <a:gd name="connsiteX35" fmla="*/ 2142884 w 2142884"/>
              <a:gd name="connsiteY35" fmla="*/ 1313741 h 1333768"/>
              <a:gd name="connsiteX36" fmla="*/ 2008084 w 2142884"/>
              <a:gd name="connsiteY36" fmla="*/ 1312049 h 1333768"/>
              <a:gd name="connsiteX37" fmla="*/ 1633556 w 2142884"/>
              <a:gd name="connsiteY37" fmla="*/ 1321523 h 1333768"/>
              <a:gd name="connsiteX38" fmla="*/ 2118815 w 2142884"/>
              <a:gd name="connsiteY38" fmla="*/ 1312061 h 1333768"/>
              <a:gd name="connsiteX39" fmla="*/ 1877232 w 2142884"/>
              <a:gd name="connsiteY39" fmla="*/ 1277408 h 1333768"/>
              <a:gd name="connsiteX40" fmla="*/ 2016418 w 2142884"/>
              <a:gd name="connsiteY40" fmla="*/ 1316909 h 1333768"/>
              <a:gd name="connsiteX41" fmla="*/ 1732450 w 2142884"/>
              <a:gd name="connsiteY41" fmla="*/ 1322652 h 1333768"/>
              <a:gd name="connsiteX42" fmla="*/ 1185137 w 2142884"/>
              <a:gd name="connsiteY42" fmla="*/ 1324778 h 1333768"/>
              <a:gd name="connsiteX43" fmla="*/ 1011507 w 2142884"/>
              <a:gd name="connsiteY43" fmla="*/ 1332260 h 1333768"/>
              <a:gd name="connsiteX44" fmla="*/ 1113763 w 2142884"/>
              <a:gd name="connsiteY44" fmla="*/ 1332008 h 1333768"/>
              <a:gd name="connsiteX45" fmla="*/ 1419634 w 2142884"/>
              <a:gd name="connsiteY45" fmla="*/ 1325034 h 1333768"/>
              <a:gd name="connsiteX46" fmla="*/ 887789 w 2142884"/>
              <a:gd name="connsiteY46" fmla="*/ 1333229 h 1333768"/>
              <a:gd name="connsiteX47" fmla="*/ 766364 w 2142884"/>
              <a:gd name="connsiteY47" fmla="*/ 1328467 h 1333768"/>
              <a:gd name="connsiteX48" fmla="*/ 663910 w 2142884"/>
              <a:gd name="connsiteY48" fmla="*/ 1324102 h 1333768"/>
              <a:gd name="connsiteX49" fmla="*/ 484594 w 2142884"/>
              <a:gd name="connsiteY49" fmla="*/ 1333768 h 1333768"/>
              <a:gd name="connsiteX50" fmla="*/ 1622125 w 2142884"/>
              <a:gd name="connsiteY50" fmla="*/ 1325278 h 1333768"/>
              <a:gd name="connsiteX51" fmla="*/ 1577960 w 2142884"/>
              <a:gd name="connsiteY51" fmla="*/ 1319732 h 1333768"/>
              <a:gd name="connsiteX52" fmla="*/ 1523371 w 2142884"/>
              <a:gd name="connsiteY52" fmla="*/ 1324058 h 1333768"/>
              <a:gd name="connsiteX53" fmla="*/ 1477204 w 2142884"/>
              <a:gd name="connsiteY53" fmla="*/ 1326959 h 1333768"/>
              <a:gd name="connsiteX54" fmla="*/ 1388387 w 2142884"/>
              <a:gd name="connsiteY54" fmla="*/ 1324779 h 1333768"/>
              <a:gd name="connsiteX55" fmla="*/ 1352608 w 2142884"/>
              <a:gd name="connsiteY55" fmla="*/ 1327953 h 1333768"/>
              <a:gd name="connsiteX56" fmla="*/ 1280676 w 2142884"/>
              <a:gd name="connsiteY56" fmla="*/ 1327510 h 1333768"/>
              <a:gd name="connsiteX57" fmla="*/ 1067354 w 2142884"/>
              <a:gd name="connsiteY57" fmla="*/ 1330418 h 1333768"/>
              <a:gd name="connsiteX58" fmla="*/ 955642 w 2142884"/>
              <a:gd name="connsiteY58" fmla="*/ 1330615 h 1333768"/>
              <a:gd name="connsiteX59" fmla="*/ 635169 w 2142884"/>
              <a:gd name="connsiteY59" fmla="*/ 1332124 h 1333768"/>
              <a:gd name="connsiteX60" fmla="*/ 244738 w 2142884"/>
              <a:gd name="connsiteY60" fmla="*/ 1330601 h 1333768"/>
              <a:gd name="connsiteX61" fmla="*/ 0 w 2142884"/>
              <a:gd name="connsiteY61" fmla="*/ 1329642 h 1333768"/>
              <a:gd name="connsiteX62" fmla="*/ 298371 w 2142884"/>
              <a:gd name="connsiteY62" fmla="*/ 1192097 h 1333768"/>
              <a:gd name="connsiteX63" fmla="*/ 392567 w 2142884"/>
              <a:gd name="connsiteY63" fmla="*/ 1131485 h 1333768"/>
              <a:gd name="connsiteX64" fmla="*/ 325780 w 2142884"/>
              <a:gd name="connsiteY64" fmla="*/ 1029292 h 1333768"/>
              <a:gd name="connsiteX0" fmla="*/ 325780 w 2142884"/>
              <a:gd name="connsiteY0" fmla="*/ 1029292 h 1333768"/>
              <a:gd name="connsiteX1" fmla="*/ 479948 w 2142884"/>
              <a:gd name="connsiteY1" fmla="*/ 1044030 h 1333768"/>
              <a:gd name="connsiteX2" fmla="*/ 385835 w 2142884"/>
              <a:gd name="connsiteY2" fmla="*/ 911544 h 1333768"/>
              <a:gd name="connsiteX3" fmla="*/ 527740 w 2142884"/>
              <a:gd name="connsiteY3" fmla="*/ 1012069 h 1333768"/>
              <a:gd name="connsiteX4" fmla="*/ 430268 w 2142884"/>
              <a:gd name="connsiteY4" fmla="*/ 767739 h 1333768"/>
              <a:gd name="connsiteX5" fmla="*/ 593894 w 2142884"/>
              <a:gd name="connsiteY5" fmla="*/ 929764 h 1333768"/>
              <a:gd name="connsiteX6" fmla="*/ 502417 w 2142884"/>
              <a:gd name="connsiteY6" fmla="*/ 635204 h 1333768"/>
              <a:gd name="connsiteX7" fmla="*/ 651318 w 2142884"/>
              <a:gd name="connsiteY7" fmla="*/ 796766 h 1333768"/>
              <a:gd name="connsiteX8" fmla="*/ 599514 w 2142884"/>
              <a:gd name="connsiteY8" fmla="*/ 519038 h 1333768"/>
              <a:gd name="connsiteX9" fmla="*/ 732489 w 2142884"/>
              <a:gd name="connsiteY9" fmla="*/ 669048 h 1333768"/>
              <a:gd name="connsiteX10" fmla="*/ 717827 w 2142884"/>
              <a:gd name="connsiteY10" fmla="*/ 423703 h 1333768"/>
              <a:gd name="connsiteX11" fmla="*/ 815230 w 2142884"/>
              <a:gd name="connsiteY11" fmla="*/ 588970 h 1333768"/>
              <a:gd name="connsiteX12" fmla="*/ 881386 w 2142884"/>
              <a:gd name="connsiteY12" fmla="*/ 125860 h 1333768"/>
              <a:gd name="connsiteX13" fmla="*/ 972087 w 2142884"/>
              <a:gd name="connsiteY13" fmla="*/ 489086 h 1333768"/>
              <a:gd name="connsiteX14" fmla="*/ 1037373 w 2142884"/>
              <a:gd name="connsiteY14" fmla="*/ 25483 h 1333768"/>
              <a:gd name="connsiteX15" fmla="*/ 1097368 w 2142884"/>
              <a:gd name="connsiteY15" fmla="*/ 362331 h 1333768"/>
              <a:gd name="connsiteX16" fmla="*/ 1145240 w 2142884"/>
              <a:gd name="connsiteY16" fmla="*/ 224662 h 1333768"/>
              <a:gd name="connsiteX17" fmla="*/ 1193112 w 2142884"/>
              <a:gd name="connsiteY17" fmla="*/ 0 h 1333768"/>
              <a:gd name="connsiteX18" fmla="*/ 1268982 w 2142884"/>
              <a:gd name="connsiteY18" fmla="*/ 396545 h 1333768"/>
              <a:gd name="connsiteX19" fmla="*/ 1289818 w 2142884"/>
              <a:gd name="connsiteY19" fmla="*/ 580761 h 1333768"/>
              <a:gd name="connsiteX20" fmla="*/ 1383694 w 2142884"/>
              <a:gd name="connsiteY20" fmla="*/ 335401 h 1333768"/>
              <a:gd name="connsiteX21" fmla="*/ 1427625 w 2142884"/>
              <a:gd name="connsiteY21" fmla="*/ 554046 h 1333768"/>
              <a:gd name="connsiteX22" fmla="*/ 1493278 w 2142884"/>
              <a:gd name="connsiteY22" fmla="*/ 375683 h 1333768"/>
              <a:gd name="connsiteX23" fmla="*/ 1523066 w 2142884"/>
              <a:gd name="connsiteY23" fmla="*/ 616662 h 1333768"/>
              <a:gd name="connsiteX24" fmla="*/ 1595716 w 2142884"/>
              <a:gd name="connsiteY24" fmla="*/ 440460 h 1333768"/>
              <a:gd name="connsiteX25" fmla="*/ 1635987 w 2142884"/>
              <a:gd name="connsiteY25" fmla="*/ 674534 h 1333768"/>
              <a:gd name="connsiteX26" fmla="*/ 1794413 w 2142884"/>
              <a:gd name="connsiteY26" fmla="*/ 591550 h 1333768"/>
              <a:gd name="connsiteX27" fmla="*/ 1668011 w 2142884"/>
              <a:gd name="connsiteY27" fmla="*/ 790070 h 1333768"/>
              <a:gd name="connsiteX28" fmla="*/ 1847512 w 2142884"/>
              <a:gd name="connsiteY28" fmla="*/ 710988 h 1333768"/>
              <a:gd name="connsiteX29" fmla="*/ 1759565 w 2142884"/>
              <a:gd name="connsiteY29" fmla="*/ 937857 h 1333768"/>
              <a:gd name="connsiteX30" fmla="*/ 1892442 w 2142884"/>
              <a:gd name="connsiteY30" fmla="*/ 817532 h 1333768"/>
              <a:gd name="connsiteX31" fmla="*/ 1791482 w 2142884"/>
              <a:gd name="connsiteY31" fmla="*/ 1061492 h 1333768"/>
              <a:gd name="connsiteX32" fmla="*/ 1924392 w 2142884"/>
              <a:gd name="connsiteY32" fmla="*/ 989535 h 1333768"/>
              <a:gd name="connsiteX33" fmla="*/ 1875688 w 2142884"/>
              <a:gd name="connsiteY33" fmla="*/ 1220507 h 1333768"/>
              <a:gd name="connsiteX34" fmla="*/ 1971320 w 2142884"/>
              <a:gd name="connsiteY34" fmla="*/ 1110246 h 1333768"/>
              <a:gd name="connsiteX35" fmla="*/ 2142884 w 2142884"/>
              <a:gd name="connsiteY35" fmla="*/ 1313741 h 1333768"/>
              <a:gd name="connsiteX36" fmla="*/ 2008084 w 2142884"/>
              <a:gd name="connsiteY36" fmla="*/ 1312049 h 1333768"/>
              <a:gd name="connsiteX37" fmla="*/ 1633556 w 2142884"/>
              <a:gd name="connsiteY37" fmla="*/ 1321523 h 1333768"/>
              <a:gd name="connsiteX38" fmla="*/ 2118815 w 2142884"/>
              <a:gd name="connsiteY38" fmla="*/ 1312061 h 1333768"/>
              <a:gd name="connsiteX39" fmla="*/ 1877232 w 2142884"/>
              <a:gd name="connsiteY39" fmla="*/ 1277408 h 1333768"/>
              <a:gd name="connsiteX40" fmla="*/ 2016418 w 2142884"/>
              <a:gd name="connsiteY40" fmla="*/ 1316909 h 1333768"/>
              <a:gd name="connsiteX41" fmla="*/ 1732450 w 2142884"/>
              <a:gd name="connsiteY41" fmla="*/ 1322652 h 1333768"/>
              <a:gd name="connsiteX42" fmla="*/ 1185137 w 2142884"/>
              <a:gd name="connsiteY42" fmla="*/ 1324778 h 1333768"/>
              <a:gd name="connsiteX43" fmla="*/ 1011507 w 2142884"/>
              <a:gd name="connsiteY43" fmla="*/ 1332260 h 1333768"/>
              <a:gd name="connsiteX44" fmla="*/ 1113763 w 2142884"/>
              <a:gd name="connsiteY44" fmla="*/ 1332008 h 1333768"/>
              <a:gd name="connsiteX45" fmla="*/ 1419634 w 2142884"/>
              <a:gd name="connsiteY45" fmla="*/ 1325034 h 1333768"/>
              <a:gd name="connsiteX46" fmla="*/ 887789 w 2142884"/>
              <a:gd name="connsiteY46" fmla="*/ 1333229 h 1333768"/>
              <a:gd name="connsiteX47" fmla="*/ 766364 w 2142884"/>
              <a:gd name="connsiteY47" fmla="*/ 1328467 h 1333768"/>
              <a:gd name="connsiteX48" fmla="*/ 663910 w 2142884"/>
              <a:gd name="connsiteY48" fmla="*/ 1324102 h 1333768"/>
              <a:gd name="connsiteX49" fmla="*/ 484594 w 2142884"/>
              <a:gd name="connsiteY49" fmla="*/ 1333768 h 1333768"/>
              <a:gd name="connsiteX50" fmla="*/ 1622125 w 2142884"/>
              <a:gd name="connsiteY50" fmla="*/ 1325278 h 1333768"/>
              <a:gd name="connsiteX51" fmla="*/ 1577960 w 2142884"/>
              <a:gd name="connsiteY51" fmla="*/ 1319732 h 1333768"/>
              <a:gd name="connsiteX52" fmla="*/ 1523371 w 2142884"/>
              <a:gd name="connsiteY52" fmla="*/ 1324058 h 1333768"/>
              <a:gd name="connsiteX53" fmla="*/ 1477204 w 2142884"/>
              <a:gd name="connsiteY53" fmla="*/ 1326959 h 1333768"/>
              <a:gd name="connsiteX54" fmla="*/ 1388387 w 2142884"/>
              <a:gd name="connsiteY54" fmla="*/ 1324779 h 1333768"/>
              <a:gd name="connsiteX55" fmla="*/ 1352608 w 2142884"/>
              <a:gd name="connsiteY55" fmla="*/ 1327953 h 1333768"/>
              <a:gd name="connsiteX56" fmla="*/ 1280676 w 2142884"/>
              <a:gd name="connsiteY56" fmla="*/ 1327510 h 1333768"/>
              <a:gd name="connsiteX57" fmla="*/ 1067354 w 2142884"/>
              <a:gd name="connsiteY57" fmla="*/ 1330418 h 1333768"/>
              <a:gd name="connsiteX58" fmla="*/ 955642 w 2142884"/>
              <a:gd name="connsiteY58" fmla="*/ 1330615 h 1333768"/>
              <a:gd name="connsiteX59" fmla="*/ 635169 w 2142884"/>
              <a:gd name="connsiteY59" fmla="*/ 1332124 h 1333768"/>
              <a:gd name="connsiteX60" fmla="*/ 244738 w 2142884"/>
              <a:gd name="connsiteY60" fmla="*/ 1330601 h 1333768"/>
              <a:gd name="connsiteX61" fmla="*/ 0 w 2142884"/>
              <a:gd name="connsiteY61" fmla="*/ 1329642 h 1333768"/>
              <a:gd name="connsiteX62" fmla="*/ 298371 w 2142884"/>
              <a:gd name="connsiteY62" fmla="*/ 1192097 h 1333768"/>
              <a:gd name="connsiteX63" fmla="*/ 392567 w 2142884"/>
              <a:gd name="connsiteY63" fmla="*/ 1131485 h 1333768"/>
              <a:gd name="connsiteX64" fmla="*/ 325780 w 2142884"/>
              <a:gd name="connsiteY64" fmla="*/ 1029292 h 1333768"/>
              <a:gd name="connsiteX0" fmla="*/ 325780 w 2142884"/>
              <a:gd name="connsiteY0" fmla="*/ 1029292 h 1333768"/>
              <a:gd name="connsiteX1" fmla="*/ 479948 w 2142884"/>
              <a:gd name="connsiteY1" fmla="*/ 1044030 h 1333768"/>
              <a:gd name="connsiteX2" fmla="*/ 385835 w 2142884"/>
              <a:gd name="connsiteY2" fmla="*/ 911544 h 1333768"/>
              <a:gd name="connsiteX3" fmla="*/ 527740 w 2142884"/>
              <a:gd name="connsiteY3" fmla="*/ 1012069 h 1333768"/>
              <a:gd name="connsiteX4" fmla="*/ 430268 w 2142884"/>
              <a:gd name="connsiteY4" fmla="*/ 767739 h 1333768"/>
              <a:gd name="connsiteX5" fmla="*/ 593894 w 2142884"/>
              <a:gd name="connsiteY5" fmla="*/ 929764 h 1333768"/>
              <a:gd name="connsiteX6" fmla="*/ 502417 w 2142884"/>
              <a:gd name="connsiteY6" fmla="*/ 635204 h 1333768"/>
              <a:gd name="connsiteX7" fmla="*/ 651318 w 2142884"/>
              <a:gd name="connsiteY7" fmla="*/ 796766 h 1333768"/>
              <a:gd name="connsiteX8" fmla="*/ 599514 w 2142884"/>
              <a:gd name="connsiteY8" fmla="*/ 519038 h 1333768"/>
              <a:gd name="connsiteX9" fmla="*/ 732489 w 2142884"/>
              <a:gd name="connsiteY9" fmla="*/ 669048 h 1333768"/>
              <a:gd name="connsiteX10" fmla="*/ 717827 w 2142884"/>
              <a:gd name="connsiteY10" fmla="*/ 423703 h 1333768"/>
              <a:gd name="connsiteX11" fmla="*/ 815230 w 2142884"/>
              <a:gd name="connsiteY11" fmla="*/ 588970 h 1333768"/>
              <a:gd name="connsiteX12" fmla="*/ 881386 w 2142884"/>
              <a:gd name="connsiteY12" fmla="*/ 125860 h 1333768"/>
              <a:gd name="connsiteX13" fmla="*/ 972087 w 2142884"/>
              <a:gd name="connsiteY13" fmla="*/ 489086 h 1333768"/>
              <a:gd name="connsiteX14" fmla="*/ 1037373 w 2142884"/>
              <a:gd name="connsiteY14" fmla="*/ 25483 h 1333768"/>
              <a:gd name="connsiteX15" fmla="*/ 1097368 w 2142884"/>
              <a:gd name="connsiteY15" fmla="*/ 362331 h 1333768"/>
              <a:gd name="connsiteX16" fmla="*/ 1145240 w 2142884"/>
              <a:gd name="connsiteY16" fmla="*/ 224662 h 1333768"/>
              <a:gd name="connsiteX17" fmla="*/ 1193112 w 2142884"/>
              <a:gd name="connsiteY17" fmla="*/ 0 h 1333768"/>
              <a:gd name="connsiteX18" fmla="*/ 1268982 w 2142884"/>
              <a:gd name="connsiteY18" fmla="*/ 396545 h 1333768"/>
              <a:gd name="connsiteX19" fmla="*/ 1289818 w 2142884"/>
              <a:gd name="connsiteY19" fmla="*/ 580761 h 1333768"/>
              <a:gd name="connsiteX20" fmla="*/ 1383694 w 2142884"/>
              <a:gd name="connsiteY20" fmla="*/ 335401 h 1333768"/>
              <a:gd name="connsiteX21" fmla="*/ 1427625 w 2142884"/>
              <a:gd name="connsiteY21" fmla="*/ 554046 h 1333768"/>
              <a:gd name="connsiteX22" fmla="*/ 1493278 w 2142884"/>
              <a:gd name="connsiteY22" fmla="*/ 375683 h 1333768"/>
              <a:gd name="connsiteX23" fmla="*/ 1523066 w 2142884"/>
              <a:gd name="connsiteY23" fmla="*/ 616662 h 1333768"/>
              <a:gd name="connsiteX24" fmla="*/ 1595716 w 2142884"/>
              <a:gd name="connsiteY24" fmla="*/ 440460 h 1333768"/>
              <a:gd name="connsiteX25" fmla="*/ 1635987 w 2142884"/>
              <a:gd name="connsiteY25" fmla="*/ 674534 h 1333768"/>
              <a:gd name="connsiteX26" fmla="*/ 1794413 w 2142884"/>
              <a:gd name="connsiteY26" fmla="*/ 591550 h 1333768"/>
              <a:gd name="connsiteX27" fmla="*/ 1668011 w 2142884"/>
              <a:gd name="connsiteY27" fmla="*/ 790070 h 1333768"/>
              <a:gd name="connsiteX28" fmla="*/ 1847512 w 2142884"/>
              <a:gd name="connsiteY28" fmla="*/ 710988 h 1333768"/>
              <a:gd name="connsiteX29" fmla="*/ 1759565 w 2142884"/>
              <a:gd name="connsiteY29" fmla="*/ 937857 h 1333768"/>
              <a:gd name="connsiteX30" fmla="*/ 1892442 w 2142884"/>
              <a:gd name="connsiteY30" fmla="*/ 817532 h 1333768"/>
              <a:gd name="connsiteX31" fmla="*/ 1791482 w 2142884"/>
              <a:gd name="connsiteY31" fmla="*/ 1061492 h 1333768"/>
              <a:gd name="connsiteX32" fmla="*/ 1924392 w 2142884"/>
              <a:gd name="connsiteY32" fmla="*/ 989535 h 1333768"/>
              <a:gd name="connsiteX33" fmla="*/ 1875688 w 2142884"/>
              <a:gd name="connsiteY33" fmla="*/ 1220507 h 1333768"/>
              <a:gd name="connsiteX34" fmla="*/ 1971320 w 2142884"/>
              <a:gd name="connsiteY34" fmla="*/ 1110246 h 1333768"/>
              <a:gd name="connsiteX35" fmla="*/ 2142884 w 2142884"/>
              <a:gd name="connsiteY35" fmla="*/ 1313741 h 1333768"/>
              <a:gd name="connsiteX36" fmla="*/ 2008084 w 2142884"/>
              <a:gd name="connsiteY36" fmla="*/ 1312049 h 1333768"/>
              <a:gd name="connsiteX37" fmla="*/ 1633556 w 2142884"/>
              <a:gd name="connsiteY37" fmla="*/ 1321523 h 1333768"/>
              <a:gd name="connsiteX38" fmla="*/ 2118815 w 2142884"/>
              <a:gd name="connsiteY38" fmla="*/ 1312061 h 1333768"/>
              <a:gd name="connsiteX39" fmla="*/ 1877232 w 2142884"/>
              <a:gd name="connsiteY39" fmla="*/ 1277408 h 1333768"/>
              <a:gd name="connsiteX40" fmla="*/ 2016418 w 2142884"/>
              <a:gd name="connsiteY40" fmla="*/ 1316909 h 1333768"/>
              <a:gd name="connsiteX41" fmla="*/ 1732450 w 2142884"/>
              <a:gd name="connsiteY41" fmla="*/ 1322652 h 1333768"/>
              <a:gd name="connsiteX42" fmla="*/ 1185137 w 2142884"/>
              <a:gd name="connsiteY42" fmla="*/ 1324778 h 1333768"/>
              <a:gd name="connsiteX43" fmla="*/ 1011507 w 2142884"/>
              <a:gd name="connsiteY43" fmla="*/ 1332260 h 1333768"/>
              <a:gd name="connsiteX44" fmla="*/ 1113763 w 2142884"/>
              <a:gd name="connsiteY44" fmla="*/ 1332008 h 1333768"/>
              <a:gd name="connsiteX45" fmla="*/ 1419634 w 2142884"/>
              <a:gd name="connsiteY45" fmla="*/ 1325034 h 1333768"/>
              <a:gd name="connsiteX46" fmla="*/ 887789 w 2142884"/>
              <a:gd name="connsiteY46" fmla="*/ 1333229 h 1333768"/>
              <a:gd name="connsiteX47" fmla="*/ 766364 w 2142884"/>
              <a:gd name="connsiteY47" fmla="*/ 1328467 h 1333768"/>
              <a:gd name="connsiteX48" fmla="*/ 663910 w 2142884"/>
              <a:gd name="connsiteY48" fmla="*/ 1324102 h 1333768"/>
              <a:gd name="connsiteX49" fmla="*/ 484594 w 2142884"/>
              <a:gd name="connsiteY49" fmla="*/ 1333768 h 1333768"/>
              <a:gd name="connsiteX50" fmla="*/ 1622125 w 2142884"/>
              <a:gd name="connsiteY50" fmla="*/ 1325278 h 1333768"/>
              <a:gd name="connsiteX51" fmla="*/ 1577960 w 2142884"/>
              <a:gd name="connsiteY51" fmla="*/ 1319732 h 1333768"/>
              <a:gd name="connsiteX52" fmla="*/ 1523371 w 2142884"/>
              <a:gd name="connsiteY52" fmla="*/ 1324058 h 1333768"/>
              <a:gd name="connsiteX53" fmla="*/ 1477204 w 2142884"/>
              <a:gd name="connsiteY53" fmla="*/ 1326959 h 1333768"/>
              <a:gd name="connsiteX54" fmla="*/ 1388387 w 2142884"/>
              <a:gd name="connsiteY54" fmla="*/ 1324779 h 1333768"/>
              <a:gd name="connsiteX55" fmla="*/ 1352608 w 2142884"/>
              <a:gd name="connsiteY55" fmla="*/ 1327953 h 1333768"/>
              <a:gd name="connsiteX56" fmla="*/ 1280676 w 2142884"/>
              <a:gd name="connsiteY56" fmla="*/ 1327510 h 1333768"/>
              <a:gd name="connsiteX57" fmla="*/ 1067354 w 2142884"/>
              <a:gd name="connsiteY57" fmla="*/ 1330418 h 1333768"/>
              <a:gd name="connsiteX58" fmla="*/ 955642 w 2142884"/>
              <a:gd name="connsiteY58" fmla="*/ 1330615 h 1333768"/>
              <a:gd name="connsiteX59" fmla="*/ 635169 w 2142884"/>
              <a:gd name="connsiteY59" fmla="*/ 1332124 h 1333768"/>
              <a:gd name="connsiteX60" fmla="*/ 244738 w 2142884"/>
              <a:gd name="connsiteY60" fmla="*/ 1330601 h 1333768"/>
              <a:gd name="connsiteX61" fmla="*/ 0 w 2142884"/>
              <a:gd name="connsiteY61" fmla="*/ 1329642 h 1333768"/>
              <a:gd name="connsiteX62" fmla="*/ 298371 w 2142884"/>
              <a:gd name="connsiteY62" fmla="*/ 1192097 h 1333768"/>
              <a:gd name="connsiteX63" fmla="*/ 392567 w 2142884"/>
              <a:gd name="connsiteY63" fmla="*/ 1131485 h 1333768"/>
              <a:gd name="connsiteX64" fmla="*/ 325780 w 2142884"/>
              <a:gd name="connsiteY64" fmla="*/ 1029292 h 1333768"/>
              <a:gd name="connsiteX0" fmla="*/ 325780 w 2142884"/>
              <a:gd name="connsiteY0" fmla="*/ 1029292 h 1333768"/>
              <a:gd name="connsiteX1" fmla="*/ 479948 w 2142884"/>
              <a:gd name="connsiteY1" fmla="*/ 1044030 h 1333768"/>
              <a:gd name="connsiteX2" fmla="*/ 385835 w 2142884"/>
              <a:gd name="connsiteY2" fmla="*/ 911544 h 1333768"/>
              <a:gd name="connsiteX3" fmla="*/ 527740 w 2142884"/>
              <a:gd name="connsiteY3" fmla="*/ 1012069 h 1333768"/>
              <a:gd name="connsiteX4" fmla="*/ 430268 w 2142884"/>
              <a:gd name="connsiteY4" fmla="*/ 767739 h 1333768"/>
              <a:gd name="connsiteX5" fmla="*/ 593894 w 2142884"/>
              <a:gd name="connsiteY5" fmla="*/ 929764 h 1333768"/>
              <a:gd name="connsiteX6" fmla="*/ 502417 w 2142884"/>
              <a:gd name="connsiteY6" fmla="*/ 635204 h 1333768"/>
              <a:gd name="connsiteX7" fmla="*/ 651318 w 2142884"/>
              <a:gd name="connsiteY7" fmla="*/ 796766 h 1333768"/>
              <a:gd name="connsiteX8" fmla="*/ 599514 w 2142884"/>
              <a:gd name="connsiteY8" fmla="*/ 519038 h 1333768"/>
              <a:gd name="connsiteX9" fmla="*/ 732489 w 2142884"/>
              <a:gd name="connsiteY9" fmla="*/ 669048 h 1333768"/>
              <a:gd name="connsiteX10" fmla="*/ 717827 w 2142884"/>
              <a:gd name="connsiteY10" fmla="*/ 423703 h 1333768"/>
              <a:gd name="connsiteX11" fmla="*/ 815230 w 2142884"/>
              <a:gd name="connsiteY11" fmla="*/ 588970 h 1333768"/>
              <a:gd name="connsiteX12" fmla="*/ 881386 w 2142884"/>
              <a:gd name="connsiteY12" fmla="*/ 125860 h 1333768"/>
              <a:gd name="connsiteX13" fmla="*/ 972087 w 2142884"/>
              <a:gd name="connsiteY13" fmla="*/ 489086 h 1333768"/>
              <a:gd name="connsiteX14" fmla="*/ 1037373 w 2142884"/>
              <a:gd name="connsiteY14" fmla="*/ 25483 h 1333768"/>
              <a:gd name="connsiteX15" fmla="*/ 1097368 w 2142884"/>
              <a:gd name="connsiteY15" fmla="*/ 362331 h 1333768"/>
              <a:gd name="connsiteX16" fmla="*/ 1145240 w 2142884"/>
              <a:gd name="connsiteY16" fmla="*/ 224662 h 1333768"/>
              <a:gd name="connsiteX17" fmla="*/ 1193112 w 2142884"/>
              <a:gd name="connsiteY17" fmla="*/ 0 h 1333768"/>
              <a:gd name="connsiteX18" fmla="*/ 1268982 w 2142884"/>
              <a:gd name="connsiteY18" fmla="*/ 396545 h 1333768"/>
              <a:gd name="connsiteX19" fmla="*/ 1289818 w 2142884"/>
              <a:gd name="connsiteY19" fmla="*/ 580761 h 1333768"/>
              <a:gd name="connsiteX20" fmla="*/ 1383694 w 2142884"/>
              <a:gd name="connsiteY20" fmla="*/ 335401 h 1333768"/>
              <a:gd name="connsiteX21" fmla="*/ 1427625 w 2142884"/>
              <a:gd name="connsiteY21" fmla="*/ 554046 h 1333768"/>
              <a:gd name="connsiteX22" fmla="*/ 1493278 w 2142884"/>
              <a:gd name="connsiteY22" fmla="*/ 375683 h 1333768"/>
              <a:gd name="connsiteX23" fmla="*/ 1523066 w 2142884"/>
              <a:gd name="connsiteY23" fmla="*/ 616662 h 1333768"/>
              <a:gd name="connsiteX24" fmla="*/ 1595716 w 2142884"/>
              <a:gd name="connsiteY24" fmla="*/ 440460 h 1333768"/>
              <a:gd name="connsiteX25" fmla="*/ 1635987 w 2142884"/>
              <a:gd name="connsiteY25" fmla="*/ 674534 h 1333768"/>
              <a:gd name="connsiteX26" fmla="*/ 1794413 w 2142884"/>
              <a:gd name="connsiteY26" fmla="*/ 591550 h 1333768"/>
              <a:gd name="connsiteX27" fmla="*/ 1668011 w 2142884"/>
              <a:gd name="connsiteY27" fmla="*/ 790070 h 1333768"/>
              <a:gd name="connsiteX28" fmla="*/ 1847512 w 2142884"/>
              <a:gd name="connsiteY28" fmla="*/ 710988 h 1333768"/>
              <a:gd name="connsiteX29" fmla="*/ 1759565 w 2142884"/>
              <a:gd name="connsiteY29" fmla="*/ 937857 h 1333768"/>
              <a:gd name="connsiteX30" fmla="*/ 1892442 w 2142884"/>
              <a:gd name="connsiteY30" fmla="*/ 817532 h 1333768"/>
              <a:gd name="connsiteX31" fmla="*/ 1791482 w 2142884"/>
              <a:gd name="connsiteY31" fmla="*/ 1061492 h 1333768"/>
              <a:gd name="connsiteX32" fmla="*/ 1924392 w 2142884"/>
              <a:gd name="connsiteY32" fmla="*/ 989535 h 1333768"/>
              <a:gd name="connsiteX33" fmla="*/ 1875688 w 2142884"/>
              <a:gd name="connsiteY33" fmla="*/ 1220507 h 1333768"/>
              <a:gd name="connsiteX34" fmla="*/ 1971320 w 2142884"/>
              <a:gd name="connsiteY34" fmla="*/ 1110246 h 1333768"/>
              <a:gd name="connsiteX35" fmla="*/ 2142884 w 2142884"/>
              <a:gd name="connsiteY35" fmla="*/ 1313741 h 1333768"/>
              <a:gd name="connsiteX36" fmla="*/ 2008084 w 2142884"/>
              <a:gd name="connsiteY36" fmla="*/ 1312049 h 1333768"/>
              <a:gd name="connsiteX37" fmla="*/ 1633556 w 2142884"/>
              <a:gd name="connsiteY37" fmla="*/ 1321523 h 1333768"/>
              <a:gd name="connsiteX38" fmla="*/ 2118815 w 2142884"/>
              <a:gd name="connsiteY38" fmla="*/ 1312061 h 1333768"/>
              <a:gd name="connsiteX39" fmla="*/ 1877232 w 2142884"/>
              <a:gd name="connsiteY39" fmla="*/ 1277408 h 1333768"/>
              <a:gd name="connsiteX40" fmla="*/ 2016418 w 2142884"/>
              <a:gd name="connsiteY40" fmla="*/ 1316909 h 1333768"/>
              <a:gd name="connsiteX41" fmla="*/ 1732450 w 2142884"/>
              <a:gd name="connsiteY41" fmla="*/ 1322652 h 1333768"/>
              <a:gd name="connsiteX42" fmla="*/ 1185137 w 2142884"/>
              <a:gd name="connsiteY42" fmla="*/ 1324778 h 1333768"/>
              <a:gd name="connsiteX43" fmla="*/ 1011507 w 2142884"/>
              <a:gd name="connsiteY43" fmla="*/ 1332260 h 1333768"/>
              <a:gd name="connsiteX44" fmla="*/ 1113763 w 2142884"/>
              <a:gd name="connsiteY44" fmla="*/ 1332008 h 1333768"/>
              <a:gd name="connsiteX45" fmla="*/ 1419634 w 2142884"/>
              <a:gd name="connsiteY45" fmla="*/ 1325034 h 1333768"/>
              <a:gd name="connsiteX46" fmla="*/ 887789 w 2142884"/>
              <a:gd name="connsiteY46" fmla="*/ 1333229 h 1333768"/>
              <a:gd name="connsiteX47" fmla="*/ 766364 w 2142884"/>
              <a:gd name="connsiteY47" fmla="*/ 1328467 h 1333768"/>
              <a:gd name="connsiteX48" fmla="*/ 663910 w 2142884"/>
              <a:gd name="connsiteY48" fmla="*/ 1324102 h 1333768"/>
              <a:gd name="connsiteX49" fmla="*/ 484594 w 2142884"/>
              <a:gd name="connsiteY49" fmla="*/ 1333768 h 1333768"/>
              <a:gd name="connsiteX50" fmla="*/ 1622125 w 2142884"/>
              <a:gd name="connsiteY50" fmla="*/ 1325278 h 1333768"/>
              <a:gd name="connsiteX51" fmla="*/ 1577960 w 2142884"/>
              <a:gd name="connsiteY51" fmla="*/ 1319732 h 1333768"/>
              <a:gd name="connsiteX52" fmla="*/ 1523371 w 2142884"/>
              <a:gd name="connsiteY52" fmla="*/ 1324058 h 1333768"/>
              <a:gd name="connsiteX53" fmla="*/ 1477204 w 2142884"/>
              <a:gd name="connsiteY53" fmla="*/ 1326959 h 1333768"/>
              <a:gd name="connsiteX54" fmla="*/ 1388387 w 2142884"/>
              <a:gd name="connsiteY54" fmla="*/ 1324779 h 1333768"/>
              <a:gd name="connsiteX55" fmla="*/ 1352608 w 2142884"/>
              <a:gd name="connsiteY55" fmla="*/ 1327953 h 1333768"/>
              <a:gd name="connsiteX56" fmla="*/ 1280676 w 2142884"/>
              <a:gd name="connsiteY56" fmla="*/ 1327510 h 1333768"/>
              <a:gd name="connsiteX57" fmla="*/ 1067354 w 2142884"/>
              <a:gd name="connsiteY57" fmla="*/ 1330418 h 1333768"/>
              <a:gd name="connsiteX58" fmla="*/ 955642 w 2142884"/>
              <a:gd name="connsiteY58" fmla="*/ 1330615 h 1333768"/>
              <a:gd name="connsiteX59" fmla="*/ 635169 w 2142884"/>
              <a:gd name="connsiteY59" fmla="*/ 1332124 h 1333768"/>
              <a:gd name="connsiteX60" fmla="*/ 244738 w 2142884"/>
              <a:gd name="connsiteY60" fmla="*/ 1330601 h 1333768"/>
              <a:gd name="connsiteX61" fmla="*/ 0 w 2142884"/>
              <a:gd name="connsiteY61" fmla="*/ 1329642 h 1333768"/>
              <a:gd name="connsiteX62" fmla="*/ 311071 w 2142884"/>
              <a:gd name="connsiteY62" fmla="*/ 1227020 h 1333768"/>
              <a:gd name="connsiteX63" fmla="*/ 392567 w 2142884"/>
              <a:gd name="connsiteY63" fmla="*/ 1131485 h 1333768"/>
              <a:gd name="connsiteX64" fmla="*/ 325780 w 2142884"/>
              <a:gd name="connsiteY64" fmla="*/ 1029292 h 1333768"/>
              <a:gd name="connsiteX0" fmla="*/ 325780 w 2142884"/>
              <a:gd name="connsiteY0" fmla="*/ 1029292 h 1341564"/>
              <a:gd name="connsiteX1" fmla="*/ 479948 w 2142884"/>
              <a:gd name="connsiteY1" fmla="*/ 1044030 h 1341564"/>
              <a:gd name="connsiteX2" fmla="*/ 385835 w 2142884"/>
              <a:gd name="connsiteY2" fmla="*/ 911544 h 1341564"/>
              <a:gd name="connsiteX3" fmla="*/ 527740 w 2142884"/>
              <a:gd name="connsiteY3" fmla="*/ 1012069 h 1341564"/>
              <a:gd name="connsiteX4" fmla="*/ 430268 w 2142884"/>
              <a:gd name="connsiteY4" fmla="*/ 767739 h 1341564"/>
              <a:gd name="connsiteX5" fmla="*/ 593894 w 2142884"/>
              <a:gd name="connsiteY5" fmla="*/ 929764 h 1341564"/>
              <a:gd name="connsiteX6" fmla="*/ 502417 w 2142884"/>
              <a:gd name="connsiteY6" fmla="*/ 635204 h 1341564"/>
              <a:gd name="connsiteX7" fmla="*/ 651318 w 2142884"/>
              <a:gd name="connsiteY7" fmla="*/ 796766 h 1341564"/>
              <a:gd name="connsiteX8" fmla="*/ 599514 w 2142884"/>
              <a:gd name="connsiteY8" fmla="*/ 519038 h 1341564"/>
              <a:gd name="connsiteX9" fmla="*/ 732489 w 2142884"/>
              <a:gd name="connsiteY9" fmla="*/ 669048 h 1341564"/>
              <a:gd name="connsiteX10" fmla="*/ 717827 w 2142884"/>
              <a:gd name="connsiteY10" fmla="*/ 423703 h 1341564"/>
              <a:gd name="connsiteX11" fmla="*/ 815230 w 2142884"/>
              <a:gd name="connsiteY11" fmla="*/ 588970 h 1341564"/>
              <a:gd name="connsiteX12" fmla="*/ 881386 w 2142884"/>
              <a:gd name="connsiteY12" fmla="*/ 125860 h 1341564"/>
              <a:gd name="connsiteX13" fmla="*/ 972087 w 2142884"/>
              <a:gd name="connsiteY13" fmla="*/ 489086 h 1341564"/>
              <a:gd name="connsiteX14" fmla="*/ 1037373 w 2142884"/>
              <a:gd name="connsiteY14" fmla="*/ 25483 h 1341564"/>
              <a:gd name="connsiteX15" fmla="*/ 1097368 w 2142884"/>
              <a:gd name="connsiteY15" fmla="*/ 362331 h 1341564"/>
              <a:gd name="connsiteX16" fmla="*/ 1145240 w 2142884"/>
              <a:gd name="connsiteY16" fmla="*/ 224662 h 1341564"/>
              <a:gd name="connsiteX17" fmla="*/ 1193112 w 2142884"/>
              <a:gd name="connsiteY17" fmla="*/ 0 h 1341564"/>
              <a:gd name="connsiteX18" fmla="*/ 1268982 w 2142884"/>
              <a:gd name="connsiteY18" fmla="*/ 396545 h 1341564"/>
              <a:gd name="connsiteX19" fmla="*/ 1289818 w 2142884"/>
              <a:gd name="connsiteY19" fmla="*/ 580761 h 1341564"/>
              <a:gd name="connsiteX20" fmla="*/ 1383694 w 2142884"/>
              <a:gd name="connsiteY20" fmla="*/ 335401 h 1341564"/>
              <a:gd name="connsiteX21" fmla="*/ 1427625 w 2142884"/>
              <a:gd name="connsiteY21" fmla="*/ 554046 h 1341564"/>
              <a:gd name="connsiteX22" fmla="*/ 1493278 w 2142884"/>
              <a:gd name="connsiteY22" fmla="*/ 375683 h 1341564"/>
              <a:gd name="connsiteX23" fmla="*/ 1523066 w 2142884"/>
              <a:gd name="connsiteY23" fmla="*/ 616662 h 1341564"/>
              <a:gd name="connsiteX24" fmla="*/ 1595716 w 2142884"/>
              <a:gd name="connsiteY24" fmla="*/ 440460 h 1341564"/>
              <a:gd name="connsiteX25" fmla="*/ 1635987 w 2142884"/>
              <a:gd name="connsiteY25" fmla="*/ 674534 h 1341564"/>
              <a:gd name="connsiteX26" fmla="*/ 1794413 w 2142884"/>
              <a:gd name="connsiteY26" fmla="*/ 591550 h 1341564"/>
              <a:gd name="connsiteX27" fmla="*/ 1668011 w 2142884"/>
              <a:gd name="connsiteY27" fmla="*/ 790070 h 1341564"/>
              <a:gd name="connsiteX28" fmla="*/ 1847512 w 2142884"/>
              <a:gd name="connsiteY28" fmla="*/ 710988 h 1341564"/>
              <a:gd name="connsiteX29" fmla="*/ 1759565 w 2142884"/>
              <a:gd name="connsiteY29" fmla="*/ 937857 h 1341564"/>
              <a:gd name="connsiteX30" fmla="*/ 1892442 w 2142884"/>
              <a:gd name="connsiteY30" fmla="*/ 817532 h 1341564"/>
              <a:gd name="connsiteX31" fmla="*/ 1791482 w 2142884"/>
              <a:gd name="connsiteY31" fmla="*/ 1061492 h 1341564"/>
              <a:gd name="connsiteX32" fmla="*/ 1924392 w 2142884"/>
              <a:gd name="connsiteY32" fmla="*/ 989535 h 1341564"/>
              <a:gd name="connsiteX33" fmla="*/ 1875688 w 2142884"/>
              <a:gd name="connsiteY33" fmla="*/ 1220507 h 1341564"/>
              <a:gd name="connsiteX34" fmla="*/ 1971320 w 2142884"/>
              <a:gd name="connsiteY34" fmla="*/ 1110246 h 1341564"/>
              <a:gd name="connsiteX35" fmla="*/ 2142884 w 2142884"/>
              <a:gd name="connsiteY35" fmla="*/ 1313741 h 1341564"/>
              <a:gd name="connsiteX36" fmla="*/ 2008084 w 2142884"/>
              <a:gd name="connsiteY36" fmla="*/ 1312049 h 1341564"/>
              <a:gd name="connsiteX37" fmla="*/ 1633556 w 2142884"/>
              <a:gd name="connsiteY37" fmla="*/ 1321523 h 1341564"/>
              <a:gd name="connsiteX38" fmla="*/ 2118815 w 2142884"/>
              <a:gd name="connsiteY38" fmla="*/ 1312061 h 1341564"/>
              <a:gd name="connsiteX39" fmla="*/ 1877232 w 2142884"/>
              <a:gd name="connsiteY39" fmla="*/ 1277408 h 1341564"/>
              <a:gd name="connsiteX40" fmla="*/ 2016418 w 2142884"/>
              <a:gd name="connsiteY40" fmla="*/ 1316909 h 1341564"/>
              <a:gd name="connsiteX41" fmla="*/ 1732450 w 2142884"/>
              <a:gd name="connsiteY41" fmla="*/ 1322652 h 1341564"/>
              <a:gd name="connsiteX42" fmla="*/ 1185137 w 2142884"/>
              <a:gd name="connsiteY42" fmla="*/ 1324778 h 1341564"/>
              <a:gd name="connsiteX43" fmla="*/ 1011507 w 2142884"/>
              <a:gd name="connsiteY43" fmla="*/ 1332260 h 1341564"/>
              <a:gd name="connsiteX44" fmla="*/ 1113763 w 2142884"/>
              <a:gd name="connsiteY44" fmla="*/ 1332008 h 1341564"/>
              <a:gd name="connsiteX45" fmla="*/ 1419634 w 2142884"/>
              <a:gd name="connsiteY45" fmla="*/ 1325034 h 1341564"/>
              <a:gd name="connsiteX46" fmla="*/ 887789 w 2142884"/>
              <a:gd name="connsiteY46" fmla="*/ 1333229 h 1341564"/>
              <a:gd name="connsiteX47" fmla="*/ 766364 w 2142884"/>
              <a:gd name="connsiteY47" fmla="*/ 1328467 h 1341564"/>
              <a:gd name="connsiteX48" fmla="*/ 708360 w 2142884"/>
              <a:gd name="connsiteY48" fmla="*/ 1341564 h 1341564"/>
              <a:gd name="connsiteX49" fmla="*/ 484594 w 2142884"/>
              <a:gd name="connsiteY49" fmla="*/ 1333768 h 1341564"/>
              <a:gd name="connsiteX50" fmla="*/ 1622125 w 2142884"/>
              <a:gd name="connsiteY50" fmla="*/ 1325278 h 1341564"/>
              <a:gd name="connsiteX51" fmla="*/ 1577960 w 2142884"/>
              <a:gd name="connsiteY51" fmla="*/ 1319732 h 1341564"/>
              <a:gd name="connsiteX52" fmla="*/ 1523371 w 2142884"/>
              <a:gd name="connsiteY52" fmla="*/ 1324058 h 1341564"/>
              <a:gd name="connsiteX53" fmla="*/ 1477204 w 2142884"/>
              <a:gd name="connsiteY53" fmla="*/ 1326959 h 1341564"/>
              <a:gd name="connsiteX54" fmla="*/ 1388387 w 2142884"/>
              <a:gd name="connsiteY54" fmla="*/ 1324779 h 1341564"/>
              <a:gd name="connsiteX55" fmla="*/ 1352608 w 2142884"/>
              <a:gd name="connsiteY55" fmla="*/ 1327953 h 1341564"/>
              <a:gd name="connsiteX56" fmla="*/ 1280676 w 2142884"/>
              <a:gd name="connsiteY56" fmla="*/ 1327510 h 1341564"/>
              <a:gd name="connsiteX57" fmla="*/ 1067354 w 2142884"/>
              <a:gd name="connsiteY57" fmla="*/ 1330418 h 1341564"/>
              <a:gd name="connsiteX58" fmla="*/ 955642 w 2142884"/>
              <a:gd name="connsiteY58" fmla="*/ 1330615 h 1341564"/>
              <a:gd name="connsiteX59" fmla="*/ 635169 w 2142884"/>
              <a:gd name="connsiteY59" fmla="*/ 1332124 h 1341564"/>
              <a:gd name="connsiteX60" fmla="*/ 244738 w 2142884"/>
              <a:gd name="connsiteY60" fmla="*/ 1330601 h 1341564"/>
              <a:gd name="connsiteX61" fmla="*/ 0 w 2142884"/>
              <a:gd name="connsiteY61" fmla="*/ 1329642 h 1341564"/>
              <a:gd name="connsiteX62" fmla="*/ 311071 w 2142884"/>
              <a:gd name="connsiteY62" fmla="*/ 1227020 h 1341564"/>
              <a:gd name="connsiteX63" fmla="*/ 392567 w 2142884"/>
              <a:gd name="connsiteY63" fmla="*/ 1131485 h 1341564"/>
              <a:gd name="connsiteX64" fmla="*/ 325780 w 2142884"/>
              <a:gd name="connsiteY64" fmla="*/ 1029292 h 1341564"/>
              <a:gd name="connsiteX0" fmla="*/ 325780 w 2142884"/>
              <a:gd name="connsiteY0" fmla="*/ 1029292 h 1345346"/>
              <a:gd name="connsiteX1" fmla="*/ 479948 w 2142884"/>
              <a:gd name="connsiteY1" fmla="*/ 1044030 h 1345346"/>
              <a:gd name="connsiteX2" fmla="*/ 385835 w 2142884"/>
              <a:gd name="connsiteY2" fmla="*/ 911544 h 1345346"/>
              <a:gd name="connsiteX3" fmla="*/ 527740 w 2142884"/>
              <a:gd name="connsiteY3" fmla="*/ 1012069 h 1345346"/>
              <a:gd name="connsiteX4" fmla="*/ 430268 w 2142884"/>
              <a:gd name="connsiteY4" fmla="*/ 767739 h 1345346"/>
              <a:gd name="connsiteX5" fmla="*/ 593894 w 2142884"/>
              <a:gd name="connsiteY5" fmla="*/ 929764 h 1345346"/>
              <a:gd name="connsiteX6" fmla="*/ 502417 w 2142884"/>
              <a:gd name="connsiteY6" fmla="*/ 635204 h 1345346"/>
              <a:gd name="connsiteX7" fmla="*/ 651318 w 2142884"/>
              <a:gd name="connsiteY7" fmla="*/ 796766 h 1345346"/>
              <a:gd name="connsiteX8" fmla="*/ 599514 w 2142884"/>
              <a:gd name="connsiteY8" fmla="*/ 519038 h 1345346"/>
              <a:gd name="connsiteX9" fmla="*/ 732489 w 2142884"/>
              <a:gd name="connsiteY9" fmla="*/ 669048 h 1345346"/>
              <a:gd name="connsiteX10" fmla="*/ 717827 w 2142884"/>
              <a:gd name="connsiteY10" fmla="*/ 423703 h 1345346"/>
              <a:gd name="connsiteX11" fmla="*/ 815230 w 2142884"/>
              <a:gd name="connsiteY11" fmla="*/ 588970 h 1345346"/>
              <a:gd name="connsiteX12" fmla="*/ 881386 w 2142884"/>
              <a:gd name="connsiteY12" fmla="*/ 125860 h 1345346"/>
              <a:gd name="connsiteX13" fmla="*/ 972087 w 2142884"/>
              <a:gd name="connsiteY13" fmla="*/ 489086 h 1345346"/>
              <a:gd name="connsiteX14" fmla="*/ 1037373 w 2142884"/>
              <a:gd name="connsiteY14" fmla="*/ 25483 h 1345346"/>
              <a:gd name="connsiteX15" fmla="*/ 1097368 w 2142884"/>
              <a:gd name="connsiteY15" fmla="*/ 362331 h 1345346"/>
              <a:gd name="connsiteX16" fmla="*/ 1145240 w 2142884"/>
              <a:gd name="connsiteY16" fmla="*/ 224662 h 1345346"/>
              <a:gd name="connsiteX17" fmla="*/ 1193112 w 2142884"/>
              <a:gd name="connsiteY17" fmla="*/ 0 h 1345346"/>
              <a:gd name="connsiteX18" fmla="*/ 1268982 w 2142884"/>
              <a:gd name="connsiteY18" fmla="*/ 396545 h 1345346"/>
              <a:gd name="connsiteX19" fmla="*/ 1289818 w 2142884"/>
              <a:gd name="connsiteY19" fmla="*/ 580761 h 1345346"/>
              <a:gd name="connsiteX20" fmla="*/ 1383694 w 2142884"/>
              <a:gd name="connsiteY20" fmla="*/ 335401 h 1345346"/>
              <a:gd name="connsiteX21" fmla="*/ 1427625 w 2142884"/>
              <a:gd name="connsiteY21" fmla="*/ 554046 h 1345346"/>
              <a:gd name="connsiteX22" fmla="*/ 1493278 w 2142884"/>
              <a:gd name="connsiteY22" fmla="*/ 375683 h 1345346"/>
              <a:gd name="connsiteX23" fmla="*/ 1523066 w 2142884"/>
              <a:gd name="connsiteY23" fmla="*/ 616662 h 1345346"/>
              <a:gd name="connsiteX24" fmla="*/ 1595716 w 2142884"/>
              <a:gd name="connsiteY24" fmla="*/ 440460 h 1345346"/>
              <a:gd name="connsiteX25" fmla="*/ 1635987 w 2142884"/>
              <a:gd name="connsiteY25" fmla="*/ 674534 h 1345346"/>
              <a:gd name="connsiteX26" fmla="*/ 1794413 w 2142884"/>
              <a:gd name="connsiteY26" fmla="*/ 591550 h 1345346"/>
              <a:gd name="connsiteX27" fmla="*/ 1668011 w 2142884"/>
              <a:gd name="connsiteY27" fmla="*/ 790070 h 1345346"/>
              <a:gd name="connsiteX28" fmla="*/ 1847512 w 2142884"/>
              <a:gd name="connsiteY28" fmla="*/ 710988 h 1345346"/>
              <a:gd name="connsiteX29" fmla="*/ 1759565 w 2142884"/>
              <a:gd name="connsiteY29" fmla="*/ 937857 h 1345346"/>
              <a:gd name="connsiteX30" fmla="*/ 1892442 w 2142884"/>
              <a:gd name="connsiteY30" fmla="*/ 817532 h 1345346"/>
              <a:gd name="connsiteX31" fmla="*/ 1791482 w 2142884"/>
              <a:gd name="connsiteY31" fmla="*/ 1061492 h 1345346"/>
              <a:gd name="connsiteX32" fmla="*/ 1924392 w 2142884"/>
              <a:gd name="connsiteY32" fmla="*/ 989535 h 1345346"/>
              <a:gd name="connsiteX33" fmla="*/ 1875688 w 2142884"/>
              <a:gd name="connsiteY33" fmla="*/ 1220507 h 1345346"/>
              <a:gd name="connsiteX34" fmla="*/ 1971320 w 2142884"/>
              <a:gd name="connsiteY34" fmla="*/ 1110246 h 1345346"/>
              <a:gd name="connsiteX35" fmla="*/ 2142884 w 2142884"/>
              <a:gd name="connsiteY35" fmla="*/ 1313741 h 1345346"/>
              <a:gd name="connsiteX36" fmla="*/ 2008084 w 2142884"/>
              <a:gd name="connsiteY36" fmla="*/ 1312049 h 1345346"/>
              <a:gd name="connsiteX37" fmla="*/ 1633556 w 2142884"/>
              <a:gd name="connsiteY37" fmla="*/ 1321523 h 1345346"/>
              <a:gd name="connsiteX38" fmla="*/ 2118815 w 2142884"/>
              <a:gd name="connsiteY38" fmla="*/ 1312061 h 1345346"/>
              <a:gd name="connsiteX39" fmla="*/ 1877232 w 2142884"/>
              <a:gd name="connsiteY39" fmla="*/ 1277408 h 1345346"/>
              <a:gd name="connsiteX40" fmla="*/ 2016418 w 2142884"/>
              <a:gd name="connsiteY40" fmla="*/ 1316909 h 1345346"/>
              <a:gd name="connsiteX41" fmla="*/ 1747440 w 2142884"/>
              <a:gd name="connsiteY41" fmla="*/ 1345346 h 1345346"/>
              <a:gd name="connsiteX42" fmla="*/ 1185137 w 2142884"/>
              <a:gd name="connsiteY42" fmla="*/ 1324778 h 1345346"/>
              <a:gd name="connsiteX43" fmla="*/ 1011507 w 2142884"/>
              <a:gd name="connsiteY43" fmla="*/ 1332260 h 1345346"/>
              <a:gd name="connsiteX44" fmla="*/ 1113763 w 2142884"/>
              <a:gd name="connsiteY44" fmla="*/ 1332008 h 1345346"/>
              <a:gd name="connsiteX45" fmla="*/ 1419634 w 2142884"/>
              <a:gd name="connsiteY45" fmla="*/ 1325034 h 1345346"/>
              <a:gd name="connsiteX46" fmla="*/ 887789 w 2142884"/>
              <a:gd name="connsiteY46" fmla="*/ 1333229 h 1345346"/>
              <a:gd name="connsiteX47" fmla="*/ 766364 w 2142884"/>
              <a:gd name="connsiteY47" fmla="*/ 1328467 h 1345346"/>
              <a:gd name="connsiteX48" fmla="*/ 708360 w 2142884"/>
              <a:gd name="connsiteY48" fmla="*/ 1341564 h 1345346"/>
              <a:gd name="connsiteX49" fmla="*/ 484594 w 2142884"/>
              <a:gd name="connsiteY49" fmla="*/ 1333768 h 1345346"/>
              <a:gd name="connsiteX50" fmla="*/ 1622125 w 2142884"/>
              <a:gd name="connsiteY50" fmla="*/ 1325278 h 1345346"/>
              <a:gd name="connsiteX51" fmla="*/ 1577960 w 2142884"/>
              <a:gd name="connsiteY51" fmla="*/ 1319732 h 1345346"/>
              <a:gd name="connsiteX52" fmla="*/ 1523371 w 2142884"/>
              <a:gd name="connsiteY52" fmla="*/ 1324058 h 1345346"/>
              <a:gd name="connsiteX53" fmla="*/ 1477204 w 2142884"/>
              <a:gd name="connsiteY53" fmla="*/ 1326959 h 1345346"/>
              <a:gd name="connsiteX54" fmla="*/ 1388387 w 2142884"/>
              <a:gd name="connsiteY54" fmla="*/ 1324779 h 1345346"/>
              <a:gd name="connsiteX55" fmla="*/ 1352608 w 2142884"/>
              <a:gd name="connsiteY55" fmla="*/ 1327953 h 1345346"/>
              <a:gd name="connsiteX56" fmla="*/ 1280676 w 2142884"/>
              <a:gd name="connsiteY56" fmla="*/ 1327510 h 1345346"/>
              <a:gd name="connsiteX57" fmla="*/ 1067354 w 2142884"/>
              <a:gd name="connsiteY57" fmla="*/ 1330418 h 1345346"/>
              <a:gd name="connsiteX58" fmla="*/ 955642 w 2142884"/>
              <a:gd name="connsiteY58" fmla="*/ 1330615 h 1345346"/>
              <a:gd name="connsiteX59" fmla="*/ 635169 w 2142884"/>
              <a:gd name="connsiteY59" fmla="*/ 1332124 h 1345346"/>
              <a:gd name="connsiteX60" fmla="*/ 244738 w 2142884"/>
              <a:gd name="connsiteY60" fmla="*/ 1330601 h 1345346"/>
              <a:gd name="connsiteX61" fmla="*/ 0 w 2142884"/>
              <a:gd name="connsiteY61" fmla="*/ 1329642 h 1345346"/>
              <a:gd name="connsiteX62" fmla="*/ 311071 w 2142884"/>
              <a:gd name="connsiteY62" fmla="*/ 1227020 h 1345346"/>
              <a:gd name="connsiteX63" fmla="*/ 392567 w 2142884"/>
              <a:gd name="connsiteY63" fmla="*/ 1131485 h 1345346"/>
              <a:gd name="connsiteX64" fmla="*/ 325780 w 2142884"/>
              <a:gd name="connsiteY64" fmla="*/ 1029292 h 1345346"/>
              <a:gd name="connsiteX0" fmla="*/ 325780 w 2142884"/>
              <a:gd name="connsiteY0" fmla="*/ 1029292 h 1345346"/>
              <a:gd name="connsiteX1" fmla="*/ 479948 w 2142884"/>
              <a:gd name="connsiteY1" fmla="*/ 1044030 h 1345346"/>
              <a:gd name="connsiteX2" fmla="*/ 385835 w 2142884"/>
              <a:gd name="connsiteY2" fmla="*/ 911544 h 1345346"/>
              <a:gd name="connsiteX3" fmla="*/ 527740 w 2142884"/>
              <a:gd name="connsiteY3" fmla="*/ 1012069 h 1345346"/>
              <a:gd name="connsiteX4" fmla="*/ 430268 w 2142884"/>
              <a:gd name="connsiteY4" fmla="*/ 767739 h 1345346"/>
              <a:gd name="connsiteX5" fmla="*/ 593894 w 2142884"/>
              <a:gd name="connsiteY5" fmla="*/ 929764 h 1345346"/>
              <a:gd name="connsiteX6" fmla="*/ 502417 w 2142884"/>
              <a:gd name="connsiteY6" fmla="*/ 635204 h 1345346"/>
              <a:gd name="connsiteX7" fmla="*/ 651318 w 2142884"/>
              <a:gd name="connsiteY7" fmla="*/ 796766 h 1345346"/>
              <a:gd name="connsiteX8" fmla="*/ 599514 w 2142884"/>
              <a:gd name="connsiteY8" fmla="*/ 519038 h 1345346"/>
              <a:gd name="connsiteX9" fmla="*/ 732489 w 2142884"/>
              <a:gd name="connsiteY9" fmla="*/ 669048 h 1345346"/>
              <a:gd name="connsiteX10" fmla="*/ 717827 w 2142884"/>
              <a:gd name="connsiteY10" fmla="*/ 423703 h 1345346"/>
              <a:gd name="connsiteX11" fmla="*/ 815230 w 2142884"/>
              <a:gd name="connsiteY11" fmla="*/ 588970 h 1345346"/>
              <a:gd name="connsiteX12" fmla="*/ 881386 w 2142884"/>
              <a:gd name="connsiteY12" fmla="*/ 125860 h 1345346"/>
              <a:gd name="connsiteX13" fmla="*/ 972087 w 2142884"/>
              <a:gd name="connsiteY13" fmla="*/ 489086 h 1345346"/>
              <a:gd name="connsiteX14" fmla="*/ 1037373 w 2142884"/>
              <a:gd name="connsiteY14" fmla="*/ 25483 h 1345346"/>
              <a:gd name="connsiteX15" fmla="*/ 1097368 w 2142884"/>
              <a:gd name="connsiteY15" fmla="*/ 362331 h 1345346"/>
              <a:gd name="connsiteX16" fmla="*/ 1145240 w 2142884"/>
              <a:gd name="connsiteY16" fmla="*/ 224662 h 1345346"/>
              <a:gd name="connsiteX17" fmla="*/ 1193112 w 2142884"/>
              <a:gd name="connsiteY17" fmla="*/ 0 h 1345346"/>
              <a:gd name="connsiteX18" fmla="*/ 1268982 w 2142884"/>
              <a:gd name="connsiteY18" fmla="*/ 396545 h 1345346"/>
              <a:gd name="connsiteX19" fmla="*/ 1289818 w 2142884"/>
              <a:gd name="connsiteY19" fmla="*/ 580761 h 1345346"/>
              <a:gd name="connsiteX20" fmla="*/ 1383694 w 2142884"/>
              <a:gd name="connsiteY20" fmla="*/ 335401 h 1345346"/>
              <a:gd name="connsiteX21" fmla="*/ 1427625 w 2142884"/>
              <a:gd name="connsiteY21" fmla="*/ 554046 h 1345346"/>
              <a:gd name="connsiteX22" fmla="*/ 1493278 w 2142884"/>
              <a:gd name="connsiteY22" fmla="*/ 375683 h 1345346"/>
              <a:gd name="connsiteX23" fmla="*/ 1523066 w 2142884"/>
              <a:gd name="connsiteY23" fmla="*/ 616662 h 1345346"/>
              <a:gd name="connsiteX24" fmla="*/ 1595716 w 2142884"/>
              <a:gd name="connsiteY24" fmla="*/ 440460 h 1345346"/>
              <a:gd name="connsiteX25" fmla="*/ 1635987 w 2142884"/>
              <a:gd name="connsiteY25" fmla="*/ 674534 h 1345346"/>
              <a:gd name="connsiteX26" fmla="*/ 1794413 w 2142884"/>
              <a:gd name="connsiteY26" fmla="*/ 591550 h 1345346"/>
              <a:gd name="connsiteX27" fmla="*/ 1668011 w 2142884"/>
              <a:gd name="connsiteY27" fmla="*/ 790070 h 1345346"/>
              <a:gd name="connsiteX28" fmla="*/ 1847512 w 2142884"/>
              <a:gd name="connsiteY28" fmla="*/ 710988 h 1345346"/>
              <a:gd name="connsiteX29" fmla="*/ 1759565 w 2142884"/>
              <a:gd name="connsiteY29" fmla="*/ 937857 h 1345346"/>
              <a:gd name="connsiteX30" fmla="*/ 1892442 w 2142884"/>
              <a:gd name="connsiteY30" fmla="*/ 817532 h 1345346"/>
              <a:gd name="connsiteX31" fmla="*/ 1791482 w 2142884"/>
              <a:gd name="connsiteY31" fmla="*/ 1061492 h 1345346"/>
              <a:gd name="connsiteX32" fmla="*/ 1924392 w 2142884"/>
              <a:gd name="connsiteY32" fmla="*/ 989535 h 1345346"/>
              <a:gd name="connsiteX33" fmla="*/ 1875688 w 2142884"/>
              <a:gd name="connsiteY33" fmla="*/ 1220507 h 1345346"/>
              <a:gd name="connsiteX34" fmla="*/ 1971320 w 2142884"/>
              <a:gd name="connsiteY34" fmla="*/ 1110246 h 1345346"/>
              <a:gd name="connsiteX35" fmla="*/ 2142884 w 2142884"/>
              <a:gd name="connsiteY35" fmla="*/ 1313741 h 1345346"/>
              <a:gd name="connsiteX36" fmla="*/ 2008084 w 2142884"/>
              <a:gd name="connsiteY36" fmla="*/ 1312049 h 1345346"/>
              <a:gd name="connsiteX37" fmla="*/ 1633556 w 2142884"/>
              <a:gd name="connsiteY37" fmla="*/ 1321523 h 1345346"/>
              <a:gd name="connsiteX38" fmla="*/ 2118815 w 2142884"/>
              <a:gd name="connsiteY38" fmla="*/ 1312061 h 1345346"/>
              <a:gd name="connsiteX39" fmla="*/ 2064609 w 2142884"/>
              <a:gd name="connsiteY39" fmla="*/ 1334146 h 1345346"/>
              <a:gd name="connsiteX40" fmla="*/ 2016418 w 2142884"/>
              <a:gd name="connsiteY40" fmla="*/ 1316909 h 1345346"/>
              <a:gd name="connsiteX41" fmla="*/ 1747440 w 2142884"/>
              <a:gd name="connsiteY41" fmla="*/ 1345346 h 1345346"/>
              <a:gd name="connsiteX42" fmla="*/ 1185137 w 2142884"/>
              <a:gd name="connsiteY42" fmla="*/ 1324778 h 1345346"/>
              <a:gd name="connsiteX43" fmla="*/ 1011507 w 2142884"/>
              <a:gd name="connsiteY43" fmla="*/ 1332260 h 1345346"/>
              <a:gd name="connsiteX44" fmla="*/ 1113763 w 2142884"/>
              <a:gd name="connsiteY44" fmla="*/ 1332008 h 1345346"/>
              <a:gd name="connsiteX45" fmla="*/ 1419634 w 2142884"/>
              <a:gd name="connsiteY45" fmla="*/ 1325034 h 1345346"/>
              <a:gd name="connsiteX46" fmla="*/ 887789 w 2142884"/>
              <a:gd name="connsiteY46" fmla="*/ 1333229 h 1345346"/>
              <a:gd name="connsiteX47" fmla="*/ 766364 w 2142884"/>
              <a:gd name="connsiteY47" fmla="*/ 1328467 h 1345346"/>
              <a:gd name="connsiteX48" fmla="*/ 708360 w 2142884"/>
              <a:gd name="connsiteY48" fmla="*/ 1341564 h 1345346"/>
              <a:gd name="connsiteX49" fmla="*/ 484594 w 2142884"/>
              <a:gd name="connsiteY49" fmla="*/ 1333768 h 1345346"/>
              <a:gd name="connsiteX50" fmla="*/ 1622125 w 2142884"/>
              <a:gd name="connsiteY50" fmla="*/ 1325278 h 1345346"/>
              <a:gd name="connsiteX51" fmla="*/ 1577960 w 2142884"/>
              <a:gd name="connsiteY51" fmla="*/ 1319732 h 1345346"/>
              <a:gd name="connsiteX52" fmla="*/ 1523371 w 2142884"/>
              <a:gd name="connsiteY52" fmla="*/ 1324058 h 1345346"/>
              <a:gd name="connsiteX53" fmla="*/ 1477204 w 2142884"/>
              <a:gd name="connsiteY53" fmla="*/ 1326959 h 1345346"/>
              <a:gd name="connsiteX54" fmla="*/ 1388387 w 2142884"/>
              <a:gd name="connsiteY54" fmla="*/ 1324779 h 1345346"/>
              <a:gd name="connsiteX55" fmla="*/ 1352608 w 2142884"/>
              <a:gd name="connsiteY55" fmla="*/ 1327953 h 1345346"/>
              <a:gd name="connsiteX56" fmla="*/ 1280676 w 2142884"/>
              <a:gd name="connsiteY56" fmla="*/ 1327510 h 1345346"/>
              <a:gd name="connsiteX57" fmla="*/ 1067354 w 2142884"/>
              <a:gd name="connsiteY57" fmla="*/ 1330418 h 1345346"/>
              <a:gd name="connsiteX58" fmla="*/ 955642 w 2142884"/>
              <a:gd name="connsiteY58" fmla="*/ 1330615 h 1345346"/>
              <a:gd name="connsiteX59" fmla="*/ 635169 w 2142884"/>
              <a:gd name="connsiteY59" fmla="*/ 1332124 h 1345346"/>
              <a:gd name="connsiteX60" fmla="*/ 244738 w 2142884"/>
              <a:gd name="connsiteY60" fmla="*/ 1330601 h 1345346"/>
              <a:gd name="connsiteX61" fmla="*/ 0 w 2142884"/>
              <a:gd name="connsiteY61" fmla="*/ 1329642 h 1345346"/>
              <a:gd name="connsiteX62" fmla="*/ 311071 w 2142884"/>
              <a:gd name="connsiteY62" fmla="*/ 1227020 h 1345346"/>
              <a:gd name="connsiteX63" fmla="*/ 392567 w 2142884"/>
              <a:gd name="connsiteY63" fmla="*/ 1131485 h 1345346"/>
              <a:gd name="connsiteX64" fmla="*/ 325780 w 2142884"/>
              <a:gd name="connsiteY64" fmla="*/ 1029292 h 1345346"/>
              <a:gd name="connsiteX0" fmla="*/ 325780 w 2142884"/>
              <a:gd name="connsiteY0" fmla="*/ 1029292 h 1356625"/>
              <a:gd name="connsiteX1" fmla="*/ 479948 w 2142884"/>
              <a:gd name="connsiteY1" fmla="*/ 1044030 h 1356625"/>
              <a:gd name="connsiteX2" fmla="*/ 385835 w 2142884"/>
              <a:gd name="connsiteY2" fmla="*/ 911544 h 1356625"/>
              <a:gd name="connsiteX3" fmla="*/ 527740 w 2142884"/>
              <a:gd name="connsiteY3" fmla="*/ 1012069 h 1356625"/>
              <a:gd name="connsiteX4" fmla="*/ 430268 w 2142884"/>
              <a:gd name="connsiteY4" fmla="*/ 767739 h 1356625"/>
              <a:gd name="connsiteX5" fmla="*/ 593894 w 2142884"/>
              <a:gd name="connsiteY5" fmla="*/ 929764 h 1356625"/>
              <a:gd name="connsiteX6" fmla="*/ 502417 w 2142884"/>
              <a:gd name="connsiteY6" fmla="*/ 635204 h 1356625"/>
              <a:gd name="connsiteX7" fmla="*/ 651318 w 2142884"/>
              <a:gd name="connsiteY7" fmla="*/ 796766 h 1356625"/>
              <a:gd name="connsiteX8" fmla="*/ 599514 w 2142884"/>
              <a:gd name="connsiteY8" fmla="*/ 519038 h 1356625"/>
              <a:gd name="connsiteX9" fmla="*/ 732489 w 2142884"/>
              <a:gd name="connsiteY9" fmla="*/ 669048 h 1356625"/>
              <a:gd name="connsiteX10" fmla="*/ 717827 w 2142884"/>
              <a:gd name="connsiteY10" fmla="*/ 423703 h 1356625"/>
              <a:gd name="connsiteX11" fmla="*/ 815230 w 2142884"/>
              <a:gd name="connsiteY11" fmla="*/ 588970 h 1356625"/>
              <a:gd name="connsiteX12" fmla="*/ 881386 w 2142884"/>
              <a:gd name="connsiteY12" fmla="*/ 125860 h 1356625"/>
              <a:gd name="connsiteX13" fmla="*/ 972087 w 2142884"/>
              <a:gd name="connsiteY13" fmla="*/ 489086 h 1356625"/>
              <a:gd name="connsiteX14" fmla="*/ 1037373 w 2142884"/>
              <a:gd name="connsiteY14" fmla="*/ 25483 h 1356625"/>
              <a:gd name="connsiteX15" fmla="*/ 1097368 w 2142884"/>
              <a:gd name="connsiteY15" fmla="*/ 362331 h 1356625"/>
              <a:gd name="connsiteX16" fmla="*/ 1145240 w 2142884"/>
              <a:gd name="connsiteY16" fmla="*/ 224662 h 1356625"/>
              <a:gd name="connsiteX17" fmla="*/ 1193112 w 2142884"/>
              <a:gd name="connsiteY17" fmla="*/ 0 h 1356625"/>
              <a:gd name="connsiteX18" fmla="*/ 1268982 w 2142884"/>
              <a:gd name="connsiteY18" fmla="*/ 396545 h 1356625"/>
              <a:gd name="connsiteX19" fmla="*/ 1289818 w 2142884"/>
              <a:gd name="connsiteY19" fmla="*/ 580761 h 1356625"/>
              <a:gd name="connsiteX20" fmla="*/ 1383694 w 2142884"/>
              <a:gd name="connsiteY20" fmla="*/ 335401 h 1356625"/>
              <a:gd name="connsiteX21" fmla="*/ 1427625 w 2142884"/>
              <a:gd name="connsiteY21" fmla="*/ 554046 h 1356625"/>
              <a:gd name="connsiteX22" fmla="*/ 1493278 w 2142884"/>
              <a:gd name="connsiteY22" fmla="*/ 375683 h 1356625"/>
              <a:gd name="connsiteX23" fmla="*/ 1523066 w 2142884"/>
              <a:gd name="connsiteY23" fmla="*/ 616662 h 1356625"/>
              <a:gd name="connsiteX24" fmla="*/ 1595716 w 2142884"/>
              <a:gd name="connsiteY24" fmla="*/ 440460 h 1356625"/>
              <a:gd name="connsiteX25" fmla="*/ 1635987 w 2142884"/>
              <a:gd name="connsiteY25" fmla="*/ 674534 h 1356625"/>
              <a:gd name="connsiteX26" fmla="*/ 1794413 w 2142884"/>
              <a:gd name="connsiteY26" fmla="*/ 591550 h 1356625"/>
              <a:gd name="connsiteX27" fmla="*/ 1668011 w 2142884"/>
              <a:gd name="connsiteY27" fmla="*/ 790070 h 1356625"/>
              <a:gd name="connsiteX28" fmla="*/ 1847512 w 2142884"/>
              <a:gd name="connsiteY28" fmla="*/ 710988 h 1356625"/>
              <a:gd name="connsiteX29" fmla="*/ 1759565 w 2142884"/>
              <a:gd name="connsiteY29" fmla="*/ 937857 h 1356625"/>
              <a:gd name="connsiteX30" fmla="*/ 1892442 w 2142884"/>
              <a:gd name="connsiteY30" fmla="*/ 817532 h 1356625"/>
              <a:gd name="connsiteX31" fmla="*/ 1791482 w 2142884"/>
              <a:gd name="connsiteY31" fmla="*/ 1061492 h 1356625"/>
              <a:gd name="connsiteX32" fmla="*/ 1924392 w 2142884"/>
              <a:gd name="connsiteY32" fmla="*/ 989535 h 1356625"/>
              <a:gd name="connsiteX33" fmla="*/ 1875688 w 2142884"/>
              <a:gd name="connsiteY33" fmla="*/ 1220507 h 1356625"/>
              <a:gd name="connsiteX34" fmla="*/ 1971320 w 2142884"/>
              <a:gd name="connsiteY34" fmla="*/ 1110246 h 1356625"/>
              <a:gd name="connsiteX35" fmla="*/ 2142884 w 2142884"/>
              <a:gd name="connsiteY35" fmla="*/ 1313741 h 1356625"/>
              <a:gd name="connsiteX36" fmla="*/ 2008084 w 2142884"/>
              <a:gd name="connsiteY36" fmla="*/ 1312049 h 1356625"/>
              <a:gd name="connsiteX37" fmla="*/ 1633556 w 2142884"/>
              <a:gd name="connsiteY37" fmla="*/ 1321523 h 1356625"/>
              <a:gd name="connsiteX38" fmla="*/ 2118815 w 2142884"/>
              <a:gd name="connsiteY38" fmla="*/ 1312061 h 1356625"/>
              <a:gd name="connsiteX39" fmla="*/ 2064609 w 2142884"/>
              <a:gd name="connsiteY39" fmla="*/ 1334146 h 1356625"/>
              <a:gd name="connsiteX40" fmla="*/ 1978943 w 2142884"/>
              <a:gd name="connsiteY40" fmla="*/ 1356625 h 1356625"/>
              <a:gd name="connsiteX41" fmla="*/ 1747440 w 2142884"/>
              <a:gd name="connsiteY41" fmla="*/ 1345346 h 1356625"/>
              <a:gd name="connsiteX42" fmla="*/ 1185137 w 2142884"/>
              <a:gd name="connsiteY42" fmla="*/ 1324778 h 1356625"/>
              <a:gd name="connsiteX43" fmla="*/ 1011507 w 2142884"/>
              <a:gd name="connsiteY43" fmla="*/ 1332260 h 1356625"/>
              <a:gd name="connsiteX44" fmla="*/ 1113763 w 2142884"/>
              <a:gd name="connsiteY44" fmla="*/ 1332008 h 1356625"/>
              <a:gd name="connsiteX45" fmla="*/ 1419634 w 2142884"/>
              <a:gd name="connsiteY45" fmla="*/ 1325034 h 1356625"/>
              <a:gd name="connsiteX46" fmla="*/ 887789 w 2142884"/>
              <a:gd name="connsiteY46" fmla="*/ 1333229 h 1356625"/>
              <a:gd name="connsiteX47" fmla="*/ 766364 w 2142884"/>
              <a:gd name="connsiteY47" fmla="*/ 1328467 h 1356625"/>
              <a:gd name="connsiteX48" fmla="*/ 708360 w 2142884"/>
              <a:gd name="connsiteY48" fmla="*/ 1341564 h 1356625"/>
              <a:gd name="connsiteX49" fmla="*/ 484594 w 2142884"/>
              <a:gd name="connsiteY49" fmla="*/ 1333768 h 1356625"/>
              <a:gd name="connsiteX50" fmla="*/ 1622125 w 2142884"/>
              <a:gd name="connsiteY50" fmla="*/ 1325278 h 1356625"/>
              <a:gd name="connsiteX51" fmla="*/ 1577960 w 2142884"/>
              <a:gd name="connsiteY51" fmla="*/ 1319732 h 1356625"/>
              <a:gd name="connsiteX52" fmla="*/ 1523371 w 2142884"/>
              <a:gd name="connsiteY52" fmla="*/ 1324058 h 1356625"/>
              <a:gd name="connsiteX53" fmla="*/ 1477204 w 2142884"/>
              <a:gd name="connsiteY53" fmla="*/ 1326959 h 1356625"/>
              <a:gd name="connsiteX54" fmla="*/ 1388387 w 2142884"/>
              <a:gd name="connsiteY54" fmla="*/ 1324779 h 1356625"/>
              <a:gd name="connsiteX55" fmla="*/ 1352608 w 2142884"/>
              <a:gd name="connsiteY55" fmla="*/ 1327953 h 1356625"/>
              <a:gd name="connsiteX56" fmla="*/ 1280676 w 2142884"/>
              <a:gd name="connsiteY56" fmla="*/ 1327510 h 1356625"/>
              <a:gd name="connsiteX57" fmla="*/ 1067354 w 2142884"/>
              <a:gd name="connsiteY57" fmla="*/ 1330418 h 1356625"/>
              <a:gd name="connsiteX58" fmla="*/ 955642 w 2142884"/>
              <a:gd name="connsiteY58" fmla="*/ 1330615 h 1356625"/>
              <a:gd name="connsiteX59" fmla="*/ 635169 w 2142884"/>
              <a:gd name="connsiteY59" fmla="*/ 1332124 h 1356625"/>
              <a:gd name="connsiteX60" fmla="*/ 244738 w 2142884"/>
              <a:gd name="connsiteY60" fmla="*/ 1330601 h 1356625"/>
              <a:gd name="connsiteX61" fmla="*/ 0 w 2142884"/>
              <a:gd name="connsiteY61" fmla="*/ 1329642 h 1356625"/>
              <a:gd name="connsiteX62" fmla="*/ 311071 w 2142884"/>
              <a:gd name="connsiteY62" fmla="*/ 1227020 h 1356625"/>
              <a:gd name="connsiteX63" fmla="*/ 392567 w 2142884"/>
              <a:gd name="connsiteY63" fmla="*/ 1131485 h 1356625"/>
              <a:gd name="connsiteX64" fmla="*/ 325780 w 2142884"/>
              <a:gd name="connsiteY64" fmla="*/ 1029292 h 1356625"/>
              <a:gd name="connsiteX0" fmla="*/ 325780 w 2142884"/>
              <a:gd name="connsiteY0" fmla="*/ 1029292 h 1356625"/>
              <a:gd name="connsiteX1" fmla="*/ 479948 w 2142884"/>
              <a:gd name="connsiteY1" fmla="*/ 1044030 h 1356625"/>
              <a:gd name="connsiteX2" fmla="*/ 385835 w 2142884"/>
              <a:gd name="connsiteY2" fmla="*/ 911544 h 1356625"/>
              <a:gd name="connsiteX3" fmla="*/ 527740 w 2142884"/>
              <a:gd name="connsiteY3" fmla="*/ 1012069 h 1356625"/>
              <a:gd name="connsiteX4" fmla="*/ 430268 w 2142884"/>
              <a:gd name="connsiteY4" fmla="*/ 767739 h 1356625"/>
              <a:gd name="connsiteX5" fmla="*/ 593894 w 2142884"/>
              <a:gd name="connsiteY5" fmla="*/ 929764 h 1356625"/>
              <a:gd name="connsiteX6" fmla="*/ 502417 w 2142884"/>
              <a:gd name="connsiteY6" fmla="*/ 635204 h 1356625"/>
              <a:gd name="connsiteX7" fmla="*/ 651318 w 2142884"/>
              <a:gd name="connsiteY7" fmla="*/ 796766 h 1356625"/>
              <a:gd name="connsiteX8" fmla="*/ 599514 w 2142884"/>
              <a:gd name="connsiteY8" fmla="*/ 519038 h 1356625"/>
              <a:gd name="connsiteX9" fmla="*/ 732489 w 2142884"/>
              <a:gd name="connsiteY9" fmla="*/ 669048 h 1356625"/>
              <a:gd name="connsiteX10" fmla="*/ 717827 w 2142884"/>
              <a:gd name="connsiteY10" fmla="*/ 423703 h 1356625"/>
              <a:gd name="connsiteX11" fmla="*/ 815230 w 2142884"/>
              <a:gd name="connsiteY11" fmla="*/ 588970 h 1356625"/>
              <a:gd name="connsiteX12" fmla="*/ 881386 w 2142884"/>
              <a:gd name="connsiteY12" fmla="*/ 125860 h 1356625"/>
              <a:gd name="connsiteX13" fmla="*/ 972087 w 2142884"/>
              <a:gd name="connsiteY13" fmla="*/ 489086 h 1356625"/>
              <a:gd name="connsiteX14" fmla="*/ 1037373 w 2142884"/>
              <a:gd name="connsiteY14" fmla="*/ 25483 h 1356625"/>
              <a:gd name="connsiteX15" fmla="*/ 1097368 w 2142884"/>
              <a:gd name="connsiteY15" fmla="*/ 362331 h 1356625"/>
              <a:gd name="connsiteX16" fmla="*/ 1145240 w 2142884"/>
              <a:gd name="connsiteY16" fmla="*/ 224662 h 1356625"/>
              <a:gd name="connsiteX17" fmla="*/ 1193112 w 2142884"/>
              <a:gd name="connsiteY17" fmla="*/ 0 h 1356625"/>
              <a:gd name="connsiteX18" fmla="*/ 1268982 w 2142884"/>
              <a:gd name="connsiteY18" fmla="*/ 396545 h 1356625"/>
              <a:gd name="connsiteX19" fmla="*/ 1289818 w 2142884"/>
              <a:gd name="connsiteY19" fmla="*/ 580761 h 1356625"/>
              <a:gd name="connsiteX20" fmla="*/ 1383694 w 2142884"/>
              <a:gd name="connsiteY20" fmla="*/ 335401 h 1356625"/>
              <a:gd name="connsiteX21" fmla="*/ 1427625 w 2142884"/>
              <a:gd name="connsiteY21" fmla="*/ 554046 h 1356625"/>
              <a:gd name="connsiteX22" fmla="*/ 1493278 w 2142884"/>
              <a:gd name="connsiteY22" fmla="*/ 375683 h 1356625"/>
              <a:gd name="connsiteX23" fmla="*/ 1523066 w 2142884"/>
              <a:gd name="connsiteY23" fmla="*/ 616662 h 1356625"/>
              <a:gd name="connsiteX24" fmla="*/ 1595716 w 2142884"/>
              <a:gd name="connsiteY24" fmla="*/ 440460 h 1356625"/>
              <a:gd name="connsiteX25" fmla="*/ 1635987 w 2142884"/>
              <a:gd name="connsiteY25" fmla="*/ 674534 h 1356625"/>
              <a:gd name="connsiteX26" fmla="*/ 1794413 w 2142884"/>
              <a:gd name="connsiteY26" fmla="*/ 591550 h 1356625"/>
              <a:gd name="connsiteX27" fmla="*/ 1668011 w 2142884"/>
              <a:gd name="connsiteY27" fmla="*/ 790070 h 1356625"/>
              <a:gd name="connsiteX28" fmla="*/ 1847512 w 2142884"/>
              <a:gd name="connsiteY28" fmla="*/ 710988 h 1356625"/>
              <a:gd name="connsiteX29" fmla="*/ 1759565 w 2142884"/>
              <a:gd name="connsiteY29" fmla="*/ 937857 h 1356625"/>
              <a:gd name="connsiteX30" fmla="*/ 1892442 w 2142884"/>
              <a:gd name="connsiteY30" fmla="*/ 817532 h 1356625"/>
              <a:gd name="connsiteX31" fmla="*/ 1791482 w 2142884"/>
              <a:gd name="connsiteY31" fmla="*/ 1061492 h 1356625"/>
              <a:gd name="connsiteX32" fmla="*/ 1924392 w 2142884"/>
              <a:gd name="connsiteY32" fmla="*/ 989535 h 1356625"/>
              <a:gd name="connsiteX33" fmla="*/ 1875688 w 2142884"/>
              <a:gd name="connsiteY33" fmla="*/ 1220507 h 1356625"/>
              <a:gd name="connsiteX34" fmla="*/ 1971320 w 2142884"/>
              <a:gd name="connsiteY34" fmla="*/ 1110246 h 1356625"/>
              <a:gd name="connsiteX35" fmla="*/ 2142884 w 2142884"/>
              <a:gd name="connsiteY35" fmla="*/ 1313741 h 1356625"/>
              <a:gd name="connsiteX36" fmla="*/ 2008084 w 2142884"/>
              <a:gd name="connsiteY36" fmla="*/ 1312049 h 1356625"/>
              <a:gd name="connsiteX37" fmla="*/ 1633556 w 2142884"/>
              <a:gd name="connsiteY37" fmla="*/ 1321523 h 1356625"/>
              <a:gd name="connsiteX38" fmla="*/ 2118815 w 2142884"/>
              <a:gd name="connsiteY38" fmla="*/ 1312061 h 1356625"/>
              <a:gd name="connsiteX39" fmla="*/ 2064609 w 2142884"/>
              <a:gd name="connsiteY39" fmla="*/ 1334146 h 1356625"/>
              <a:gd name="connsiteX40" fmla="*/ 1978943 w 2142884"/>
              <a:gd name="connsiteY40" fmla="*/ 1356625 h 1356625"/>
              <a:gd name="connsiteX41" fmla="*/ 1747440 w 2142884"/>
              <a:gd name="connsiteY41" fmla="*/ 1345346 h 1356625"/>
              <a:gd name="connsiteX42" fmla="*/ 1185137 w 2142884"/>
              <a:gd name="connsiteY42" fmla="*/ 1324778 h 1356625"/>
              <a:gd name="connsiteX43" fmla="*/ 1011507 w 2142884"/>
              <a:gd name="connsiteY43" fmla="*/ 1332260 h 1356625"/>
              <a:gd name="connsiteX44" fmla="*/ 1113763 w 2142884"/>
              <a:gd name="connsiteY44" fmla="*/ 1332008 h 1356625"/>
              <a:gd name="connsiteX45" fmla="*/ 1419634 w 2142884"/>
              <a:gd name="connsiteY45" fmla="*/ 1325034 h 1356625"/>
              <a:gd name="connsiteX46" fmla="*/ 887789 w 2142884"/>
              <a:gd name="connsiteY46" fmla="*/ 1333229 h 1356625"/>
              <a:gd name="connsiteX47" fmla="*/ 766364 w 2142884"/>
              <a:gd name="connsiteY47" fmla="*/ 1328467 h 1356625"/>
              <a:gd name="connsiteX48" fmla="*/ 708360 w 2142884"/>
              <a:gd name="connsiteY48" fmla="*/ 1341564 h 1356625"/>
              <a:gd name="connsiteX49" fmla="*/ 484594 w 2142884"/>
              <a:gd name="connsiteY49" fmla="*/ 1333768 h 1356625"/>
              <a:gd name="connsiteX50" fmla="*/ 1622125 w 2142884"/>
              <a:gd name="connsiteY50" fmla="*/ 1325278 h 1356625"/>
              <a:gd name="connsiteX51" fmla="*/ 1577960 w 2142884"/>
              <a:gd name="connsiteY51" fmla="*/ 1319732 h 1356625"/>
              <a:gd name="connsiteX52" fmla="*/ 1523371 w 2142884"/>
              <a:gd name="connsiteY52" fmla="*/ 1324058 h 1356625"/>
              <a:gd name="connsiteX53" fmla="*/ 1477204 w 2142884"/>
              <a:gd name="connsiteY53" fmla="*/ 1326959 h 1356625"/>
              <a:gd name="connsiteX54" fmla="*/ 1388387 w 2142884"/>
              <a:gd name="connsiteY54" fmla="*/ 1324779 h 1356625"/>
              <a:gd name="connsiteX55" fmla="*/ 1352608 w 2142884"/>
              <a:gd name="connsiteY55" fmla="*/ 1327953 h 1356625"/>
              <a:gd name="connsiteX56" fmla="*/ 1280676 w 2142884"/>
              <a:gd name="connsiteY56" fmla="*/ 1327510 h 1356625"/>
              <a:gd name="connsiteX57" fmla="*/ 1067354 w 2142884"/>
              <a:gd name="connsiteY57" fmla="*/ 1330418 h 1356625"/>
              <a:gd name="connsiteX58" fmla="*/ 955642 w 2142884"/>
              <a:gd name="connsiteY58" fmla="*/ 1330615 h 1356625"/>
              <a:gd name="connsiteX59" fmla="*/ 635169 w 2142884"/>
              <a:gd name="connsiteY59" fmla="*/ 1332124 h 1356625"/>
              <a:gd name="connsiteX60" fmla="*/ 244738 w 2142884"/>
              <a:gd name="connsiteY60" fmla="*/ 1330601 h 1356625"/>
              <a:gd name="connsiteX61" fmla="*/ 0 w 2142884"/>
              <a:gd name="connsiteY61" fmla="*/ 1329642 h 1356625"/>
              <a:gd name="connsiteX62" fmla="*/ 311071 w 2142884"/>
              <a:gd name="connsiteY62" fmla="*/ 1227020 h 1356625"/>
              <a:gd name="connsiteX63" fmla="*/ 392567 w 2142884"/>
              <a:gd name="connsiteY63" fmla="*/ 1131485 h 1356625"/>
              <a:gd name="connsiteX64" fmla="*/ 325780 w 2142884"/>
              <a:gd name="connsiteY64" fmla="*/ 1029292 h 1356625"/>
              <a:gd name="connsiteX0" fmla="*/ 325780 w 2142884"/>
              <a:gd name="connsiteY0" fmla="*/ 1029292 h 1345743"/>
              <a:gd name="connsiteX1" fmla="*/ 479948 w 2142884"/>
              <a:gd name="connsiteY1" fmla="*/ 1044030 h 1345743"/>
              <a:gd name="connsiteX2" fmla="*/ 385835 w 2142884"/>
              <a:gd name="connsiteY2" fmla="*/ 911544 h 1345743"/>
              <a:gd name="connsiteX3" fmla="*/ 527740 w 2142884"/>
              <a:gd name="connsiteY3" fmla="*/ 1012069 h 1345743"/>
              <a:gd name="connsiteX4" fmla="*/ 430268 w 2142884"/>
              <a:gd name="connsiteY4" fmla="*/ 767739 h 1345743"/>
              <a:gd name="connsiteX5" fmla="*/ 593894 w 2142884"/>
              <a:gd name="connsiteY5" fmla="*/ 929764 h 1345743"/>
              <a:gd name="connsiteX6" fmla="*/ 502417 w 2142884"/>
              <a:gd name="connsiteY6" fmla="*/ 635204 h 1345743"/>
              <a:gd name="connsiteX7" fmla="*/ 651318 w 2142884"/>
              <a:gd name="connsiteY7" fmla="*/ 796766 h 1345743"/>
              <a:gd name="connsiteX8" fmla="*/ 599514 w 2142884"/>
              <a:gd name="connsiteY8" fmla="*/ 519038 h 1345743"/>
              <a:gd name="connsiteX9" fmla="*/ 732489 w 2142884"/>
              <a:gd name="connsiteY9" fmla="*/ 669048 h 1345743"/>
              <a:gd name="connsiteX10" fmla="*/ 717827 w 2142884"/>
              <a:gd name="connsiteY10" fmla="*/ 423703 h 1345743"/>
              <a:gd name="connsiteX11" fmla="*/ 815230 w 2142884"/>
              <a:gd name="connsiteY11" fmla="*/ 588970 h 1345743"/>
              <a:gd name="connsiteX12" fmla="*/ 881386 w 2142884"/>
              <a:gd name="connsiteY12" fmla="*/ 125860 h 1345743"/>
              <a:gd name="connsiteX13" fmla="*/ 972087 w 2142884"/>
              <a:gd name="connsiteY13" fmla="*/ 489086 h 1345743"/>
              <a:gd name="connsiteX14" fmla="*/ 1037373 w 2142884"/>
              <a:gd name="connsiteY14" fmla="*/ 25483 h 1345743"/>
              <a:gd name="connsiteX15" fmla="*/ 1097368 w 2142884"/>
              <a:gd name="connsiteY15" fmla="*/ 362331 h 1345743"/>
              <a:gd name="connsiteX16" fmla="*/ 1145240 w 2142884"/>
              <a:gd name="connsiteY16" fmla="*/ 224662 h 1345743"/>
              <a:gd name="connsiteX17" fmla="*/ 1193112 w 2142884"/>
              <a:gd name="connsiteY17" fmla="*/ 0 h 1345743"/>
              <a:gd name="connsiteX18" fmla="*/ 1268982 w 2142884"/>
              <a:gd name="connsiteY18" fmla="*/ 396545 h 1345743"/>
              <a:gd name="connsiteX19" fmla="*/ 1289818 w 2142884"/>
              <a:gd name="connsiteY19" fmla="*/ 580761 h 1345743"/>
              <a:gd name="connsiteX20" fmla="*/ 1383694 w 2142884"/>
              <a:gd name="connsiteY20" fmla="*/ 335401 h 1345743"/>
              <a:gd name="connsiteX21" fmla="*/ 1427625 w 2142884"/>
              <a:gd name="connsiteY21" fmla="*/ 554046 h 1345743"/>
              <a:gd name="connsiteX22" fmla="*/ 1493278 w 2142884"/>
              <a:gd name="connsiteY22" fmla="*/ 375683 h 1345743"/>
              <a:gd name="connsiteX23" fmla="*/ 1523066 w 2142884"/>
              <a:gd name="connsiteY23" fmla="*/ 616662 h 1345743"/>
              <a:gd name="connsiteX24" fmla="*/ 1595716 w 2142884"/>
              <a:gd name="connsiteY24" fmla="*/ 440460 h 1345743"/>
              <a:gd name="connsiteX25" fmla="*/ 1635987 w 2142884"/>
              <a:gd name="connsiteY25" fmla="*/ 674534 h 1345743"/>
              <a:gd name="connsiteX26" fmla="*/ 1794413 w 2142884"/>
              <a:gd name="connsiteY26" fmla="*/ 591550 h 1345743"/>
              <a:gd name="connsiteX27" fmla="*/ 1668011 w 2142884"/>
              <a:gd name="connsiteY27" fmla="*/ 790070 h 1345743"/>
              <a:gd name="connsiteX28" fmla="*/ 1847512 w 2142884"/>
              <a:gd name="connsiteY28" fmla="*/ 710988 h 1345743"/>
              <a:gd name="connsiteX29" fmla="*/ 1759565 w 2142884"/>
              <a:gd name="connsiteY29" fmla="*/ 937857 h 1345743"/>
              <a:gd name="connsiteX30" fmla="*/ 1892442 w 2142884"/>
              <a:gd name="connsiteY30" fmla="*/ 817532 h 1345743"/>
              <a:gd name="connsiteX31" fmla="*/ 1791482 w 2142884"/>
              <a:gd name="connsiteY31" fmla="*/ 1061492 h 1345743"/>
              <a:gd name="connsiteX32" fmla="*/ 1924392 w 2142884"/>
              <a:gd name="connsiteY32" fmla="*/ 989535 h 1345743"/>
              <a:gd name="connsiteX33" fmla="*/ 1875688 w 2142884"/>
              <a:gd name="connsiteY33" fmla="*/ 1220507 h 1345743"/>
              <a:gd name="connsiteX34" fmla="*/ 1971320 w 2142884"/>
              <a:gd name="connsiteY34" fmla="*/ 1110246 h 1345743"/>
              <a:gd name="connsiteX35" fmla="*/ 2142884 w 2142884"/>
              <a:gd name="connsiteY35" fmla="*/ 1313741 h 1345743"/>
              <a:gd name="connsiteX36" fmla="*/ 2008084 w 2142884"/>
              <a:gd name="connsiteY36" fmla="*/ 1312049 h 1345743"/>
              <a:gd name="connsiteX37" fmla="*/ 1633556 w 2142884"/>
              <a:gd name="connsiteY37" fmla="*/ 1321523 h 1345743"/>
              <a:gd name="connsiteX38" fmla="*/ 2118815 w 2142884"/>
              <a:gd name="connsiteY38" fmla="*/ 1312061 h 1345743"/>
              <a:gd name="connsiteX39" fmla="*/ 2064609 w 2142884"/>
              <a:gd name="connsiteY39" fmla="*/ 1334146 h 1345743"/>
              <a:gd name="connsiteX40" fmla="*/ 1971448 w 2142884"/>
              <a:gd name="connsiteY40" fmla="*/ 1339603 h 1345743"/>
              <a:gd name="connsiteX41" fmla="*/ 1747440 w 2142884"/>
              <a:gd name="connsiteY41" fmla="*/ 1345346 h 1345743"/>
              <a:gd name="connsiteX42" fmla="*/ 1185137 w 2142884"/>
              <a:gd name="connsiteY42" fmla="*/ 1324778 h 1345743"/>
              <a:gd name="connsiteX43" fmla="*/ 1011507 w 2142884"/>
              <a:gd name="connsiteY43" fmla="*/ 1332260 h 1345743"/>
              <a:gd name="connsiteX44" fmla="*/ 1113763 w 2142884"/>
              <a:gd name="connsiteY44" fmla="*/ 1332008 h 1345743"/>
              <a:gd name="connsiteX45" fmla="*/ 1419634 w 2142884"/>
              <a:gd name="connsiteY45" fmla="*/ 1325034 h 1345743"/>
              <a:gd name="connsiteX46" fmla="*/ 887789 w 2142884"/>
              <a:gd name="connsiteY46" fmla="*/ 1333229 h 1345743"/>
              <a:gd name="connsiteX47" fmla="*/ 766364 w 2142884"/>
              <a:gd name="connsiteY47" fmla="*/ 1328467 h 1345743"/>
              <a:gd name="connsiteX48" fmla="*/ 708360 w 2142884"/>
              <a:gd name="connsiteY48" fmla="*/ 1341564 h 1345743"/>
              <a:gd name="connsiteX49" fmla="*/ 484594 w 2142884"/>
              <a:gd name="connsiteY49" fmla="*/ 1333768 h 1345743"/>
              <a:gd name="connsiteX50" fmla="*/ 1622125 w 2142884"/>
              <a:gd name="connsiteY50" fmla="*/ 1325278 h 1345743"/>
              <a:gd name="connsiteX51" fmla="*/ 1577960 w 2142884"/>
              <a:gd name="connsiteY51" fmla="*/ 1319732 h 1345743"/>
              <a:gd name="connsiteX52" fmla="*/ 1523371 w 2142884"/>
              <a:gd name="connsiteY52" fmla="*/ 1324058 h 1345743"/>
              <a:gd name="connsiteX53" fmla="*/ 1477204 w 2142884"/>
              <a:gd name="connsiteY53" fmla="*/ 1326959 h 1345743"/>
              <a:gd name="connsiteX54" fmla="*/ 1388387 w 2142884"/>
              <a:gd name="connsiteY54" fmla="*/ 1324779 h 1345743"/>
              <a:gd name="connsiteX55" fmla="*/ 1352608 w 2142884"/>
              <a:gd name="connsiteY55" fmla="*/ 1327953 h 1345743"/>
              <a:gd name="connsiteX56" fmla="*/ 1280676 w 2142884"/>
              <a:gd name="connsiteY56" fmla="*/ 1327510 h 1345743"/>
              <a:gd name="connsiteX57" fmla="*/ 1067354 w 2142884"/>
              <a:gd name="connsiteY57" fmla="*/ 1330418 h 1345743"/>
              <a:gd name="connsiteX58" fmla="*/ 955642 w 2142884"/>
              <a:gd name="connsiteY58" fmla="*/ 1330615 h 1345743"/>
              <a:gd name="connsiteX59" fmla="*/ 635169 w 2142884"/>
              <a:gd name="connsiteY59" fmla="*/ 1332124 h 1345743"/>
              <a:gd name="connsiteX60" fmla="*/ 244738 w 2142884"/>
              <a:gd name="connsiteY60" fmla="*/ 1330601 h 1345743"/>
              <a:gd name="connsiteX61" fmla="*/ 0 w 2142884"/>
              <a:gd name="connsiteY61" fmla="*/ 1329642 h 1345743"/>
              <a:gd name="connsiteX62" fmla="*/ 311071 w 2142884"/>
              <a:gd name="connsiteY62" fmla="*/ 1227020 h 1345743"/>
              <a:gd name="connsiteX63" fmla="*/ 392567 w 2142884"/>
              <a:gd name="connsiteY63" fmla="*/ 1131485 h 1345743"/>
              <a:gd name="connsiteX64" fmla="*/ 325780 w 2142884"/>
              <a:gd name="connsiteY64" fmla="*/ 1029292 h 1345743"/>
              <a:gd name="connsiteX0" fmla="*/ 325780 w 2142884"/>
              <a:gd name="connsiteY0" fmla="*/ 1029292 h 1345741"/>
              <a:gd name="connsiteX1" fmla="*/ 479948 w 2142884"/>
              <a:gd name="connsiteY1" fmla="*/ 1044030 h 1345741"/>
              <a:gd name="connsiteX2" fmla="*/ 385835 w 2142884"/>
              <a:gd name="connsiteY2" fmla="*/ 911544 h 1345741"/>
              <a:gd name="connsiteX3" fmla="*/ 527740 w 2142884"/>
              <a:gd name="connsiteY3" fmla="*/ 1012069 h 1345741"/>
              <a:gd name="connsiteX4" fmla="*/ 430268 w 2142884"/>
              <a:gd name="connsiteY4" fmla="*/ 767739 h 1345741"/>
              <a:gd name="connsiteX5" fmla="*/ 593894 w 2142884"/>
              <a:gd name="connsiteY5" fmla="*/ 929764 h 1345741"/>
              <a:gd name="connsiteX6" fmla="*/ 502417 w 2142884"/>
              <a:gd name="connsiteY6" fmla="*/ 635204 h 1345741"/>
              <a:gd name="connsiteX7" fmla="*/ 651318 w 2142884"/>
              <a:gd name="connsiteY7" fmla="*/ 796766 h 1345741"/>
              <a:gd name="connsiteX8" fmla="*/ 599514 w 2142884"/>
              <a:gd name="connsiteY8" fmla="*/ 519038 h 1345741"/>
              <a:gd name="connsiteX9" fmla="*/ 732489 w 2142884"/>
              <a:gd name="connsiteY9" fmla="*/ 669048 h 1345741"/>
              <a:gd name="connsiteX10" fmla="*/ 717827 w 2142884"/>
              <a:gd name="connsiteY10" fmla="*/ 423703 h 1345741"/>
              <a:gd name="connsiteX11" fmla="*/ 815230 w 2142884"/>
              <a:gd name="connsiteY11" fmla="*/ 588970 h 1345741"/>
              <a:gd name="connsiteX12" fmla="*/ 881386 w 2142884"/>
              <a:gd name="connsiteY12" fmla="*/ 125860 h 1345741"/>
              <a:gd name="connsiteX13" fmla="*/ 972087 w 2142884"/>
              <a:gd name="connsiteY13" fmla="*/ 489086 h 1345741"/>
              <a:gd name="connsiteX14" fmla="*/ 1037373 w 2142884"/>
              <a:gd name="connsiteY14" fmla="*/ 25483 h 1345741"/>
              <a:gd name="connsiteX15" fmla="*/ 1097368 w 2142884"/>
              <a:gd name="connsiteY15" fmla="*/ 362331 h 1345741"/>
              <a:gd name="connsiteX16" fmla="*/ 1145240 w 2142884"/>
              <a:gd name="connsiteY16" fmla="*/ 224662 h 1345741"/>
              <a:gd name="connsiteX17" fmla="*/ 1193112 w 2142884"/>
              <a:gd name="connsiteY17" fmla="*/ 0 h 1345741"/>
              <a:gd name="connsiteX18" fmla="*/ 1268982 w 2142884"/>
              <a:gd name="connsiteY18" fmla="*/ 396545 h 1345741"/>
              <a:gd name="connsiteX19" fmla="*/ 1289818 w 2142884"/>
              <a:gd name="connsiteY19" fmla="*/ 580761 h 1345741"/>
              <a:gd name="connsiteX20" fmla="*/ 1383694 w 2142884"/>
              <a:gd name="connsiteY20" fmla="*/ 335401 h 1345741"/>
              <a:gd name="connsiteX21" fmla="*/ 1427625 w 2142884"/>
              <a:gd name="connsiteY21" fmla="*/ 554046 h 1345741"/>
              <a:gd name="connsiteX22" fmla="*/ 1493278 w 2142884"/>
              <a:gd name="connsiteY22" fmla="*/ 375683 h 1345741"/>
              <a:gd name="connsiteX23" fmla="*/ 1523066 w 2142884"/>
              <a:gd name="connsiteY23" fmla="*/ 616662 h 1345741"/>
              <a:gd name="connsiteX24" fmla="*/ 1595716 w 2142884"/>
              <a:gd name="connsiteY24" fmla="*/ 440460 h 1345741"/>
              <a:gd name="connsiteX25" fmla="*/ 1635987 w 2142884"/>
              <a:gd name="connsiteY25" fmla="*/ 674534 h 1345741"/>
              <a:gd name="connsiteX26" fmla="*/ 1794413 w 2142884"/>
              <a:gd name="connsiteY26" fmla="*/ 591550 h 1345741"/>
              <a:gd name="connsiteX27" fmla="*/ 1668011 w 2142884"/>
              <a:gd name="connsiteY27" fmla="*/ 790070 h 1345741"/>
              <a:gd name="connsiteX28" fmla="*/ 1847512 w 2142884"/>
              <a:gd name="connsiteY28" fmla="*/ 710988 h 1345741"/>
              <a:gd name="connsiteX29" fmla="*/ 1759565 w 2142884"/>
              <a:gd name="connsiteY29" fmla="*/ 937857 h 1345741"/>
              <a:gd name="connsiteX30" fmla="*/ 1892442 w 2142884"/>
              <a:gd name="connsiteY30" fmla="*/ 817532 h 1345741"/>
              <a:gd name="connsiteX31" fmla="*/ 1791482 w 2142884"/>
              <a:gd name="connsiteY31" fmla="*/ 1061492 h 1345741"/>
              <a:gd name="connsiteX32" fmla="*/ 1924392 w 2142884"/>
              <a:gd name="connsiteY32" fmla="*/ 989535 h 1345741"/>
              <a:gd name="connsiteX33" fmla="*/ 1875688 w 2142884"/>
              <a:gd name="connsiteY33" fmla="*/ 1220507 h 1345741"/>
              <a:gd name="connsiteX34" fmla="*/ 1971320 w 2142884"/>
              <a:gd name="connsiteY34" fmla="*/ 1110246 h 1345741"/>
              <a:gd name="connsiteX35" fmla="*/ 2142884 w 2142884"/>
              <a:gd name="connsiteY35" fmla="*/ 1313741 h 1345741"/>
              <a:gd name="connsiteX36" fmla="*/ 2008084 w 2142884"/>
              <a:gd name="connsiteY36" fmla="*/ 1329071 h 1345741"/>
              <a:gd name="connsiteX37" fmla="*/ 1633556 w 2142884"/>
              <a:gd name="connsiteY37" fmla="*/ 1321523 h 1345741"/>
              <a:gd name="connsiteX38" fmla="*/ 2118815 w 2142884"/>
              <a:gd name="connsiteY38" fmla="*/ 1312061 h 1345741"/>
              <a:gd name="connsiteX39" fmla="*/ 2064609 w 2142884"/>
              <a:gd name="connsiteY39" fmla="*/ 1334146 h 1345741"/>
              <a:gd name="connsiteX40" fmla="*/ 1971448 w 2142884"/>
              <a:gd name="connsiteY40" fmla="*/ 1339603 h 1345741"/>
              <a:gd name="connsiteX41" fmla="*/ 1747440 w 2142884"/>
              <a:gd name="connsiteY41" fmla="*/ 1345346 h 1345741"/>
              <a:gd name="connsiteX42" fmla="*/ 1185137 w 2142884"/>
              <a:gd name="connsiteY42" fmla="*/ 1324778 h 1345741"/>
              <a:gd name="connsiteX43" fmla="*/ 1011507 w 2142884"/>
              <a:gd name="connsiteY43" fmla="*/ 1332260 h 1345741"/>
              <a:gd name="connsiteX44" fmla="*/ 1113763 w 2142884"/>
              <a:gd name="connsiteY44" fmla="*/ 1332008 h 1345741"/>
              <a:gd name="connsiteX45" fmla="*/ 1419634 w 2142884"/>
              <a:gd name="connsiteY45" fmla="*/ 1325034 h 1345741"/>
              <a:gd name="connsiteX46" fmla="*/ 887789 w 2142884"/>
              <a:gd name="connsiteY46" fmla="*/ 1333229 h 1345741"/>
              <a:gd name="connsiteX47" fmla="*/ 766364 w 2142884"/>
              <a:gd name="connsiteY47" fmla="*/ 1328467 h 1345741"/>
              <a:gd name="connsiteX48" fmla="*/ 708360 w 2142884"/>
              <a:gd name="connsiteY48" fmla="*/ 1341564 h 1345741"/>
              <a:gd name="connsiteX49" fmla="*/ 484594 w 2142884"/>
              <a:gd name="connsiteY49" fmla="*/ 1333768 h 1345741"/>
              <a:gd name="connsiteX50" fmla="*/ 1622125 w 2142884"/>
              <a:gd name="connsiteY50" fmla="*/ 1325278 h 1345741"/>
              <a:gd name="connsiteX51" fmla="*/ 1577960 w 2142884"/>
              <a:gd name="connsiteY51" fmla="*/ 1319732 h 1345741"/>
              <a:gd name="connsiteX52" fmla="*/ 1523371 w 2142884"/>
              <a:gd name="connsiteY52" fmla="*/ 1324058 h 1345741"/>
              <a:gd name="connsiteX53" fmla="*/ 1477204 w 2142884"/>
              <a:gd name="connsiteY53" fmla="*/ 1326959 h 1345741"/>
              <a:gd name="connsiteX54" fmla="*/ 1388387 w 2142884"/>
              <a:gd name="connsiteY54" fmla="*/ 1324779 h 1345741"/>
              <a:gd name="connsiteX55" fmla="*/ 1352608 w 2142884"/>
              <a:gd name="connsiteY55" fmla="*/ 1327953 h 1345741"/>
              <a:gd name="connsiteX56" fmla="*/ 1280676 w 2142884"/>
              <a:gd name="connsiteY56" fmla="*/ 1327510 h 1345741"/>
              <a:gd name="connsiteX57" fmla="*/ 1067354 w 2142884"/>
              <a:gd name="connsiteY57" fmla="*/ 1330418 h 1345741"/>
              <a:gd name="connsiteX58" fmla="*/ 955642 w 2142884"/>
              <a:gd name="connsiteY58" fmla="*/ 1330615 h 1345741"/>
              <a:gd name="connsiteX59" fmla="*/ 635169 w 2142884"/>
              <a:gd name="connsiteY59" fmla="*/ 1332124 h 1345741"/>
              <a:gd name="connsiteX60" fmla="*/ 244738 w 2142884"/>
              <a:gd name="connsiteY60" fmla="*/ 1330601 h 1345741"/>
              <a:gd name="connsiteX61" fmla="*/ 0 w 2142884"/>
              <a:gd name="connsiteY61" fmla="*/ 1329642 h 1345741"/>
              <a:gd name="connsiteX62" fmla="*/ 311071 w 2142884"/>
              <a:gd name="connsiteY62" fmla="*/ 1227020 h 1345741"/>
              <a:gd name="connsiteX63" fmla="*/ 392567 w 2142884"/>
              <a:gd name="connsiteY63" fmla="*/ 1131485 h 1345741"/>
              <a:gd name="connsiteX64" fmla="*/ 325780 w 2142884"/>
              <a:gd name="connsiteY64" fmla="*/ 1029292 h 1345741"/>
              <a:gd name="connsiteX0" fmla="*/ 325780 w 2142884"/>
              <a:gd name="connsiteY0" fmla="*/ 1029292 h 1345743"/>
              <a:gd name="connsiteX1" fmla="*/ 479948 w 2142884"/>
              <a:gd name="connsiteY1" fmla="*/ 1044030 h 1345743"/>
              <a:gd name="connsiteX2" fmla="*/ 385835 w 2142884"/>
              <a:gd name="connsiteY2" fmla="*/ 911544 h 1345743"/>
              <a:gd name="connsiteX3" fmla="*/ 527740 w 2142884"/>
              <a:gd name="connsiteY3" fmla="*/ 1012069 h 1345743"/>
              <a:gd name="connsiteX4" fmla="*/ 430268 w 2142884"/>
              <a:gd name="connsiteY4" fmla="*/ 767739 h 1345743"/>
              <a:gd name="connsiteX5" fmla="*/ 593894 w 2142884"/>
              <a:gd name="connsiteY5" fmla="*/ 929764 h 1345743"/>
              <a:gd name="connsiteX6" fmla="*/ 502417 w 2142884"/>
              <a:gd name="connsiteY6" fmla="*/ 635204 h 1345743"/>
              <a:gd name="connsiteX7" fmla="*/ 651318 w 2142884"/>
              <a:gd name="connsiteY7" fmla="*/ 796766 h 1345743"/>
              <a:gd name="connsiteX8" fmla="*/ 599514 w 2142884"/>
              <a:gd name="connsiteY8" fmla="*/ 519038 h 1345743"/>
              <a:gd name="connsiteX9" fmla="*/ 732489 w 2142884"/>
              <a:gd name="connsiteY9" fmla="*/ 669048 h 1345743"/>
              <a:gd name="connsiteX10" fmla="*/ 717827 w 2142884"/>
              <a:gd name="connsiteY10" fmla="*/ 423703 h 1345743"/>
              <a:gd name="connsiteX11" fmla="*/ 815230 w 2142884"/>
              <a:gd name="connsiteY11" fmla="*/ 588970 h 1345743"/>
              <a:gd name="connsiteX12" fmla="*/ 881386 w 2142884"/>
              <a:gd name="connsiteY12" fmla="*/ 125860 h 1345743"/>
              <a:gd name="connsiteX13" fmla="*/ 972087 w 2142884"/>
              <a:gd name="connsiteY13" fmla="*/ 489086 h 1345743"/>
              <a:gd name="connsiteX14" fmla="*/ 1037373 w 2142884"/>
              <a:gd name="connsiteY14" fmla="*/ 25483 h 1345743"/>
              <a:gd name="connsiteX15" fmla="*/ 1097368 w 2142884"/>
              <a:gd name="connsiteY15" fmla="*/ 362331 h 1345743"/>
              <a:gd name="connsiteX16" fmla="*/ 1145240 w 2142884"/>
              <a:gd name="connsiteY16" fmla="*/ 224662 h 1345743"/>
              <a:gd name="connsiteX17" fmla="*/ 1193112 w 2142884"/>
              <a:gd name="connsiteY17" fmla="*/ 0 h 1345743"/>
              <a:gd name="connsiteX18" fmla="*/ 1268982 w 2142884"/>
              <a:gd name="connsiteY18" fmla="*/ 396545 h 1345743"/>
              <a:gd name="connsiteX19" fmla="*/ 1289818 w 2142884"/>
              <a:gd name="connsiteY19" fmla="*/ 580761 h 1345743"/>
              <a:gd name="connsiteX20" fmla="*/ 1383694 w 2142884"/>
              <a:gd name="connsiteY20" fmla="*/ 335401 h 1345743"/>
              <a:gd name="connsiteX21" fmla="*/ 1427625 w 2142884"/>
              <a:gd name="connsiteY21" fmla="*/ 554046 h 1345743"/>
              <a:gd name="connsiteX22" fmla="*/ 1493278 w 2142884"/>
              <a:gd name="connsiteY22" fmla="*/ 375683 h 1345743"/>
              <a:gd name="connsiteX23" fmla="*/ 1523066 w 2142884"/>
              <a:gd name="connsiteY23" fmla="*/ 616662 h 1345743"/>
              <a:gd name="connsiteX24" fmla="*/ 1595716 w 2142884"/>
              <a:gd name="connsiteY24" fmla="*/ 440460 h 1345743"/>
              <a:gd name="connsiteX25" fmla="*/ 1635987 w 2142884"/>
              <a:gd name="connsiteY25" fmla="*/ 674534 h 1345743"/>
              <a:gd name="connsiteX26" fmla="*/ 1794413 w 2142884"/>
              <a:gd name="connsiteY26" fmla="*/ 591550 h 1345743"/>
              <a:gd name="connsiteX27" fmla="*/ 1668011 w 2142884"/>
              <a:gd name="connsiteY27" fmla="*/ 790070 h 1345743"/>
              <a:gd name="connsiteX28" fmla="*/ 1847512 w 2142884"/>
              <a:gd name="connsiteY28" fmla="*/ 710988 h 1345743"/>
              <a:gd name="connsiteX29" fmla="*/ 1759565 w 2142884"/>
              <a:gd name="connsiteY29" fmla="*/ 937857 h 1345743"/>
              <a:gd name="connsiteX30" fmla="*/ 1892442 w 2142884"/>
              <a:gd name="connsiteY30" fmla="*/ 817532 h 1345743"/>
              <a:gd name="connsiteX31" fmla="*/ 1791482 w 2142884"/>
              <a:gd name="connsiteY31" fmla="*/ 1061492 h 1345743"/>
              <a:gd name="connsiteX32" fmla="*/ 1924392 w 2142884"/>
              <a:gd name="connsiteY32" fmla="*/ 989535 h 1345743"/>
              <a:gd name="connsiteX33" fmla="*/ 1875688 w 2142884"/>
              <a:gd name="connsiteY33" fmla="*/ 1220507 h 1345743"/>
              <a:gd name="connsiteX34" fmla="*/ 1971320 w 2142884"/>
              <a:gd name="connsiteY34" fmla="*/ 1110246 h 1345743"/>
              <a:gd name="connsiteX35" fmla="*/ 2142884 w 2142884"/>
              <a:gd name="connsiteY35" fmla="*/ 1313741 h 1345743"/>
              <a:gd name="connsiteX36" fmla="*/ 2008084 w 2142884"/>
              <a:gd name="connsiteY36" fmla="*/ 1329071 h 1345743"/>
              <a:gd name="connsiteX37" fmla="*/ 1633556 w 2142884"/>
              <a:gd name="connsiteY37" fmla="*/ 1321523 h 1345743"/>
              <a:gd name="connsiteX38" fmla="*/ 2133806 w 2142884"/>
              <a:gd name="connsiteY38" fmla="*/ 1329081 h 1345743"/>
              <a:gd name="connsiteX39" fmla="*/ 2064609 w 2142884"/>
              <a:gd name="connsiteY39" fmla="*/ 1334146 h 1345743"/>
              <a:gd name="connsiteX40" fmla="*/ 1971448 w 2142884"/>
              <a:gd name="connsiteY40" fmla="*/ 1339603 h 1345743"/>
              <a:gd name="connsiteX41" fmla="*/ 1747440 w 2142884"/>
              <a:gd name="connsiteY41" fmla="*/ 1345346 h 1345743"/>
              <a:gd name="connsiteX42" fmla="*/ 1185137 w 2142884"/>
              <a:gd name="connsiteY42" fmla="*/ 1324778 h 1345743"/>
              <a:gd name="connsiteX43" fmla="*/ 1011507 w 2142884"/>
              <a:gd name="connsiteY43" fmla="*/ 1332260 h 1345743"/>
              <a:gd name="connsiteX44" fmla="*/ 1113763 w 2142884"/>
              <a:gd name="connsiteY44" fmla="*/ 1332008 h 1345743"/>
              <a:gd name="connsiteX45" fmla="*/ 1419634 w 2142884"/>
              <a:gd name="connsiteY45" fmla="*/ 1325034 h 1345743"/>
              <a:gd name="connsiteX46" fmla="*/ 887789 w 2142884"/>
              <a:gd name="connsiteY46" fmla="*/ 1333229 h 1345743"/>
              <a:gd name="connsiteX47" fmla="*/ 766364 w 2142884"/>
              <a:gd name="connsiteY47" fmla="*/ 1328467 h 1345743"/>
              <a:gd name="connsiteX48" fmla="*/ 708360 w 2142884"/>
              <a:gd name="connsiteY48" fmla="*/ 1341564 h 1345743"/>
              <a:gd name="connsiteX49" fmla="*/ 484594 w 2142884"/>
              <a:gd name="connsiteY49" fmla="*/ 1333768 h 1345743"/>
              <a:gd name="connsiteX50" fmla="*/ 1622125 w 2142884"/>
              <a:gd name="connsiteY50" fmla="*/ 1325278 h 1345743"/>
              <a:gd name="connsiteX51" fmla="*/ 1577960 w 2142884"/>
              <a:gd name="connsiteY51" fmla="*/ 1319732 h 1345743"/>
              <a:gd name="connsiteX52" fmla="*/ 1523371 w 2142884"/>
              <a:gd name="connsiteY52" fmla="*/ 1324058 h 1345743"/>
              <a:gd name="connsiteX53" fmla="*/ 1477204 w 2142884"/>
              <a:gd name="connsiteY53" fmla="*/ 1326959 h 1345743"/>
              <a:gd name="connsiteX54" fmla="*/ 1388387 w 2142884"/>
              <a:gd name="connsiteY54" fmla="*/ 1324779 h 1345743"/>
              <a:gd name="connsiteX55" fmla="*/ 1352608 w 2142884"/>
              <a:gd name="connsiteY55" fmla="*/ 1327953 h 1345743"/>
              <a:gd name="connsiteX56" fmla="*/ 1280676 w 2142884"/>
              <a:gd name="connsiteY56" fmla="*/ 1327510 h 1345743"/>
              <a:gd name="connsiteX57" fmla="*/ 1067354 w 2142884"/>
              <a:gd name="connsiteY57" fmla="*/ 1330418 h 1345743"/>
              <a:gd name="connsiteX58" fmla="*/ 955642 w 2142884"/>
              <a:gd name="connsiteY58" fmla="*/ 1330615 h 1345743"/>
              <a:gd name="connsiteX59" fmla="*/ 635169 w 2142884"/>
              <a:gd name="connsiteY59" fmla="*/ 1332124 h 1345743"/>
              <a:gd name="connsiteX60" fmla="*/ 244738 w 2142884"/>
              <a:gd name="connsiteY60" fmla="*/ 1330601 h 1345743"/>
              <a:gd name="connsiteX61" fmla="*/ 0 w 2142884"/>
              <a:gd name="connsiteY61" fmla="*/ 1329642 h 1345743"/>
              <a:gd name="connsiteX62" fmla="*/ 311071 w 2142884"/>
              <a:gd name="connsiteY62" fmla="*/ 1227020 h 1345743"/>
              <a:gd name="connsiteX63" fmla="*/ 392567 w 2142884"/>
              <a:gd name="connsiteY63" fmla="*/ 1131485 h 1345743"/>
              <a:gd name="connsiteX64" fmla="*/ 325780 w 2142884"/>
              <a:gd name="connsiteY64" fmla="*/ 1029292 h 1345743"/>
              <a:gd name="connsiteX0" fmla="*/ 325780 w 2142884"/>
              <a:gd name="connsiteY0" fmla="*/ 1029292 h 1362297"/>
              <a:gd name="connsiteX1" fmla="*/ 479948 w 2142884"/>
              <a:gd name="connsiteY1" fmla="*/ 1044030 h 1362297"/>
              <a:gd name="connsiteX2" fmla="*/ 385835 w 2142884"/>
              <a:gd name="connsiteY2" fmla="*/ 911544 h 1362297"/>
              <a:gd name="connsiteX3" fmla="*/ 527740 w 2142884"/>
              <a:gd name="connsiteY3" fmla="*/ 1012069 h 1362297"/>
              <a:gd name="connsiteX4" fmla="*/ 430268 w 2142884"/>
              <a:gd name="connsiteY4" fmla="*/ 767739 h 1362297"/>
              <a:gd name="connsiteX5" fmla="*/ 593894 w 2142884"/>
              <a:gd name="connsiteY5" fmla="*/ 929764 h 1362297"/>
              <a:gd name="connsiteX6" fmla="*/ 502417 w 2142884"/>
              <a:gd name="connsiteY6" fmla="*/ 635204 h 1362297"/>
              <a:gd name="connsiteX7" fmla="*/ 651318 w 2142884"/>
              <a:gd name="connsiteY7" fmla="*/ 796766 h 1362297"/>
              <a:gd name="connsiteX8" fmla="*/ 599514 w 2142884"/>
              <a:gd name="connsiteY8" fmla="*/ 519038 h 1362297"/>
              <a:gd name="connsiteX9" fmla="*/ 732489 w 2142884"/>
              <a:gd name="connsiteY9" fmla="*/ 669048 h 1362297"/>
              <a:gd name="connsiteX10" fmla="*/ 717827 w 2142884"/>
              <a:gd name="connsiteY10" fmla="*/ 423703 h 1362297"/>
              <a:gd name="connsiteX11" fmla="*/ 815230 w 2142884"/>
              <a:gd name="connsiteY11" fmla="*/ 588970 h 1362297"/>
              <a:gd name="connsiteX12" fmla="*/ 881386 w 2142884"/>
              <a:gd name="connsiteY12" fmla="*/ 125860 h 1362297"/>
              <a:gd name="connsiteX13" fmla="*/ 972087 w 2142884"/>
              <a:gd name="connsiteY13" fmla="*/ 489086 h 1362297"/>
              <a:gd name="connsiteX14" fmla="*/ 1037373 w 2142884"/>
              <a:gd name="connsiteY14" fmla="*/ 25483 h 1362297"/>
              <a:gd name="connsiteX15" fmla="*/ 1097368 w 2142884"/>
              <a:gd name="connsiteY15" fmla="*/ 362331 h 1362297"/>
              <a:gd name="connsiteX16" fmla="*/ 1145240 w 2142884"/>
              <a:gd name="connsiteY16" fmla="*/ 224662 h 1362297"/>
              <a:gd name="connsiteX17" fmla="*/ 1193112 w 2142884"/>
              <a:gd name="connsiteY17" fmla="*/ 0 h 1362297"/>
              <a:gd name="connsiteX18" fmla="*/ 1268982 w 2142884"/>
              <a:gd name="connsiteY18" fmla="*/ 396545 h 1362297"/>
              <a:gd name="connsiteX19" fmla="*/ 1289818 w 2142884"/>
              <a:gd name="connsiteY19" fmla="*/ 580761 h 1362297"/>
              <a:gd name="connsiteX20" fmla="*/ 1383694 w 2142884"/>
              <a:gd name="connsiteY20" fmla="*/ 335401 h 1362297"/>
              <a:gd name="connsiteX21" fmla="*/ 1427625 w 2142884"/>
              <a:gd name="connsiteY21" fmla="*/ 554046 h 1362297"/>
              <a:gd name="connsiteX22" fmla="*/ 1493278 w 2142884"/>
              <a:gd name="connsiteY22" fmla="*/ 375683 h 1362297"/>
              <a:gd name="connsiteX23" fmla="*/ 1523066 w 2142884"/>
              <a:gd name="connsiteY23" fmla="*/ 616662 h 1362297"/>
              <a:gd name="connsiteX24" fmla="*/ 1595716 w 2142884"/>
              <a:gd name="connsiteY24" fmla="*/ 440460 h 1362297"/>
              <a:gd name="connsiteX25" fmla="*/ 1635987 w 2142884"/>
              <a:gd name="connsiteY25" fmla="*/ 674534 h 1362297"/>
              <a:gd name="connsiteX26" fmla="*/ 1794413 w 2142884"/>
              <a:gd name="connsiteY26" fmla="*/ 591550 h 1362297"/>
              <a:gd name="connsiteX27" fmla="*/ 1668011 w 2142884"/>
              <a:gd name="connsiteY27" fmla="*/ 790070 h 1362297"/>
              <a:gd name="connsiteX28" fmla="*/ 1847512 w 2142884"/>
              <a:gd name="connsiteY28" fmla="*/ 710988 h 1362297"/>
              <a:gd name="connsiteX29" fmla="*/ 1759565 w 2142884"/>
              <a:gd name="connsiteY29" fmla="*/ 937857 h 1362297"/>
              <a:gd name="connsiteX30" fmla="*/ 1892442 w 2142884"/>
              <a:gd name="connsiteY30" fmla="*/ 817532 h 1362297"/>
              <a:gd name="connsiteX31" fmla="*/ 1791482 w 2142884"/>
              <a:gd name="connsiteY31" fmla="*/ 1061492 h 1362297"/>
              <a:gd name="connsiteX32" fmla="*/ 1924392 w 2142884"/>
              <a:gd name="connsiteY32" fmla="*/ 989535 h 1362297"/>
              <a:gd name="connsiteX33" fmla="*/ 1875688 w 2142884"/>
              <a:gd name="connsiteY33" fmla="*/ 1220507 h 1362297"/>
              <a:gd name="connsiteX34" fmla="*/ 1971320 w 2142884"/>
              <a:gd name="connsiteY34" fmla="*/ 1110246 h 1362297"/>
              <a:gd name="connsiteX35" fmla="*/ 2142884 w 2142884"/>
              <a:gd name="connsiteY35" fmla="*/ 1313741 h 1362297"/>
              <a:gd name="connsiteX36" fmla="*/ 2008084 w 2142884"/>
              <a:gd name="connsiteY36" fmla="*/ 1329071 h 1362297"/>
              <a:gd name="connsiteX37" fmla="*/ 1633556 w 2142884"/>
              <a:gd name="connsiteY37" fmla="*/ 1321523 h 1362297"/>
              <a:gd name="connsiteX38" fmla="*/ 2133806 w 2142884"/>
              <a:gd name="connsiteY38" fmla="*/ 1329081 h 1362297"/>
              <a:gd name="connsiteX39" fmla="*/ 2064609 w 2142884"/>
              <a:gd name="connsiteY39" fmla="*/ 1334146 h 1362297"/>
              <a:gd name="connsiteX40" fmla="*/ 1963953 w 2142884"/>
              <a:gd name="connsiteY40" fmla="*/ 1362297 h 1362297"/>
              <a:gd name="connsiteX41" fmla="*/ 1747440 w 2142884"/>
              <a:gd name="connsiteY41" fmla="*/ 1345346 h 1362297"/>
              <a:gd name="connsiteX42" fmla="*/ 1185137 w 2142884"/>
              <a:gd name="connsiteY42" fmla="*/ 1324778 h 1362297"/>
              <a:gd name="connsiteX43" fmla="*/ 1011507 w 2142884"/>
              <a:gd name="connsiteY43" fmla="*/ 1332260 h 1362297"/>
              <a:gd name="connsiteX44" fmla="*/ 1113763 w 2142884"/>
              <a:gd name="connsiteY44" fmla="*/ 1332008 h 1362297"/>
              <a:gd name="connsiteX45" fmla="*/ 1419634 w 2142884"/>
              <a:gd name="connsiteY45" fmla="*/ 1325034 h 1362297"/>
              <a:gd name="connsiteX46" fmla="*/ 887789 w 2142884"/>
              <a:gd name="connsiteY46" fmla="*/ 1333229 h 1362297"/>
              <a:gd name="connsiteX47" fmla="*/ 766364 w 2142884"/>
              <a:gd name="connsiteY47" fmla="*/ 1328467 h 1362297"/>
              <a:gd name="connsiteX48" fmla="*/ 708360 w 2142884"/>
              <a:gd name="connsiteY48" fmla="*/ 1341564 h 1362297"/>
              <a:gd name="connsiteX49" fmla="*/ 484594 w 2142884"/>
              <a:gd name="connsiteY49" fmla="*/ 1333768 h 1362297"/>
              <a:gd name="connsiteX50" fmla="*/ 1622125 w 2142884"/>
              <a:gd name="connsiteY50" fmla="*/ 1325278 h 1362297"/>
              <a:gd name="connsiteX51" fmla="*/ 1577960 w 2142884"/>
              <a:gd name="connsiteY51" fmla="*/ 1319732 h 1362297"/>
              <a:gd name="connsiteX52" fmla="*/ 1523371 w 2142884"/>
              <a:gd name="connsiteY52" fmla="*/ 1324058 h 1362297"/>
              <a:gd name="connsiteX53" fmla="*/ 1477204 w 2142884"/>
              <a:gd name="connsiteY53" fmla="*/ 1326959 h 1362297"/>
              <a:gd name="connsiteX54" fmla="*/ 1388387 w 2142884"/>
              <a:gd name="connsiteY54" fmla="*/ 1324779 h 1362297"/>
              <a:gd name="connsiteX55" fmla="*/ 1352608 w 2142884"/>
              <a:gd name="connsiteY55" fmla="*/ 1327953 h 1362297"/>
              <a:gd name="connsiteX56" fmla="*/ 1280676 w 2142884"/>
              <a:gd name="connsiteY56" fmla="*/ 1327510 h 1362297"/>
              <a:gd name="connsiteX57" fmla="*/ 1067354 w 2142884"/>
              <a:gd name="connsiteY57" fmla="*/ 1330418 h 1362297"/>
              <a:gd name="connsiteX58" fmla="*/ 955642 w 2142884"/>
              <a:gd name="connsiteY58" fmla="*/ 1330615 h 1362297"/>
              <a:gd name="connsiteX59" fmla="*/ 635169 w 2142884"/>
              <a:gd name="connsiteY59" fmla="*/ 1332124 h 1362297"/>
              <a:gd name="connsiteX60" fmla="*/ 244738 w 2142884"/>
              <a:gd name="connsiteY60" fmla="*/ 1330601 h 1362297"/>
              <a:gd name="connsiteX61" fmla="*/ 0 w 2142884"/>
              <a:gd name="connsiteY61" fmla="*/ 1329642 h 1362297"/>
              <a:gd name="connsiteX62" fmla="*/ 311071 w 2142884"/>
              <a:gd name="connsiteY62" fmla="*/ 1227020 h 1362297"/>
              <a:gd name="connsiteX63" fmla="*/ 392567 w 2142884"/>
              <a:gd name="connsiteY63" fmla="*/ 1131485 h 1362297"/>
              <a:gd name="connsiteX64" fmla="*/ 325780 w 2142884"/>
              <a:gd name="connsiteY64" fmla="*/ 1029292 h 1362297"/>
              <a:gd name="connsiteX0" fmla="*/ 325780 w 2142884"/>
              <a:gd name="connsiteY0" fmla="*/ 1029292 h 1345851"/>
              <a:gd name="connsiteX1" fmla="*/ 479948 w 2142884"/>
              <a:gd name="connsiteY1" fmla="*/ 1044030 h 1345851"/>
              <a:gd name="connsiteX2" fmla="*/ 385835 w 2142884"/>
              <a:gd name="connsiteY2" fmla="*/ 911544 h 1345851"/>
              <a:gd name="connsiteX3" fmla="*/ 527740 w 2142884"/>
              <a:gd name="connsiteY3" fmla="*/ 1012069 h 1345851"/>
              <a:gd name="connsiteX4" fmla="*/ 430268 w 2142884"/>
              <a:gd name="connsiteY4" fmla="*/ 767739 h 1345851"/>
              <a:gd name="connsiteX5" fmla="*/ 593894 w 2142884"/>
              <a:gd name="connsiteY5" fmla="*/ 929764 h 1345851"/>
              <a:gd name="connsiteX6" fmla="*/ 502417 w 2142884"/>
              <a:gd name="connsiteY6" fmla="*/ 635204 h 1345851"/>
              <a:gd name="connsiteX7" fmla="*/ 651318 w 2142884"/>
              <a:gd name="connsiteY7" fmla="*/ 796766 h 1345851"/>
              <a:gd name="connsiteX8" fmla="*/ 599514 w 2142884"/>
              <a:gd name="connsiteY8" fmla="*/ 519038 h 1345851"/>
              <a:gd name="connsiteX9" fmla="*/ 732489 w 2142884"/>
              <a:gd name="connsiteY9" fmla="*/ 669048 h 1345851"/>
              <a:gd name="connsiteX10" fmla="*/ 717827 w 2142884"/>
              <a:gd name="connsiteY10" fmla="*/ 423703 h 1345851"/>
              <a:gd name="connsiteX11" fmla="*/ 815230 w 2142884"/>
              <a:gd name="connsiteY11" fmla="*/ 588970 h 1345851"/>
              <a:gd name="connsiteX12" fmla="*/ 881386 w 2142884"/>
              <a:gd name="connsiteY12" fmla="*/ 125860 h 1345851"/>
              <a:gd name="connsiteX13" fmla="*/ 972087 w 2142884"/>
              <a:gd name="connsiteY13" fmla="*/ 489086 h 1345851"/>
              <a:gd name="connsiteX14" fmla="*/ 1037373 w 2142884"/>
              <a:gd name="connsiteY14" fmla="*/ 25483 h 1345851"/>
              <a:gd name="connsiteX15" fmla="*/ 1097368 w 2142884"/>
              <a:gd name="connsiteY15" fmla="*/ 362331 h 1345851"/>
              <a:gd name="connsiteX16" fmla="*/ 1145240 w 2142884"/>
              <a:gd name="connsiteY16" fmla="*/ 224662 h 1345851"/>
              <a:gd name="connsiteX17" fmla="*/ 1193112 w 2142884"/>
              <a:gd name="connsiteY17" fmla="*/ 0 h 1345851"/>
              <a:gd name="connsiteX18" fmla="*/ 1268982 w 2142884"/>
              <a:gd name="connsiteY18" fmla="*/ 396545 h 1345851"/>
              <a:gd name="connsiteX19" fmla="*/ 1289818 w 2142884"/>
              <a:gd name="connsiteY19" fmla="*/ 580761 h 1345851"/>
              <a:gd name="connsiteX20" fmla="*/ 1383694 w 2142884"/>
              <a:gd name="connsiteY20" fmla="*/ 335401 h 1345851"/>
              <a:gd name="connsiteX21" fmla="*/ 1427625 w 2142884"/>
              <a:gd name="connsiteY21" fmla="*/ 554046 h 1345851"/>
              <a:gd name="connsiteX22" fmla="*/ 1493278 w 2142884"/>
              <a:gd name="connsiteY22" fmla="*/ 375683 h 1345851"/>
              <a:gd name="connsiteX23" fmla="*/ 1523066 w 2142884"/>
              <a:gd name="connsiteY23" fmla="*/ 616662 h 1345851"/>
              <a:gd name="connsiteX24" fmla="*/ 1595716 w 2142884"/>
              <a:gd name="connsiteY24" fmla="*/ 440460 h 1345851"/>
              <a:gd name="connsiteX25" fmla="*/ 1635987 w 2142884"/>
              <a:gd name="connsiteY25" fmla="*/ 674534 h 1345851"/>
              <a:gd name="connsiteX26" fmla="*/ 1794413 w 2142884"/>
              <a:gd name="connsiteY26" fmla="*/ 591550 h 1345851"/>
              <a:gd name="connsiteX27" fmla="*/ 1668011 w 2142884"/>
              <a:gd name="connsiteY27" fmla="*/ 790070 h 1345851"/>
              <a:gd name="connsiteX28" fmla="*/ 1847512 w 2142884"/>
              <a:gd name="connsiteY28" fmla="*/ 710988 h 1345851"/>
              <a:gd name="connsiteX29" fmla="*/ 1759565 w 2142884"/>
              <a:gd name="connsiteY29" fmla="*/ 937857 h 1345851"/>
              <a:gd name="connsiteX30" fmla="*/ 1892442 w 2142884"/>
              <a:gd name="connsiteY30" fmla="*/ 817532 h 1345851"/>
              <a:gd name="connsiteX31" fmla="*/ 1791482 w 2142884"/>
              <a:gd name="connsiteY31" fmla="*/ 1061492 h 1345851"/>
              <a:gd name="connsiteX32" fmla="*/ 1924392 w 2142884"/>
              <a:gd name="connsiteY32" fmla="*/ 989535 h 1345851"/>
              <a:gd name="connsiteX33" fmla="*/ 1875688 w 2142884"/>
              <a:gd name="connsiteY33" fmla="*/ 1220507 h 1345851"/>
              <a:gd name="connsiteX34" fmla="*/ 1971320 w 2142884"/>
              <a:gd name="connsiteY34" fmla="*/ 1110246 h 1345851"/>
              <a:gd name="connsiteX35" fmla="*/ 2142884 w 2142884"/>
              <a:gd name="connsiteY35" fmla="*/ 1313741 h 1345851"/>
              <a:gd name="connsiteX36" fmla="*/ 2008084 w 2142884"/>
              <a:gd name="connsiteY36" fmla="*/ 1329071 h 1345851"/>
              <a:gd name="connsiteX37" fmla="*/ 1633556 w 2142884"/>
              <a:gd name="connsiteY37" fmla="*/ 1321523 h 1345851"/>
              <a:gd name="connsiteX38" fmla="*/ 2133806 w 2142884"/>
              <a:gd name="connsiteY38" fmla="*/ 1329081 h 1345851"/>
              <a:gd name="connsiteX39" fmla="*/ 2064609 w 2142884"/>
              <a:gd name="connsiteY39" fmla="*/ 1334146 h 1345851"/>
              <a:gd name="connsiteX40" fmla="*/ 1960206 w 2142884"/>
              <a:gd name="connsiteY40" fmla="*/ 1345275 h 1345851"/>
              <a:gd name="connsiteX41" fmla="*/ 1747440 w 2142884"/>
              <a:gd name="connsiteY41" fmla="*/ 1345346 h 1345851"/>
              <a:gd name="connsiteX42" fmla="*/ 1185137 w 2142884"/>
              <a:gd name="connsiteY42" fmla="*/ 1324778 h 1345851"/>
              <a:gd name="connsiteX43" fmla="*/ 1011507 w 2142884"/>
              <a:gd name="connsiteY43" fmla="*/ 1332260 h 1345851"/>
              <a:gd name="connsiteX44" fmla="*/ 1113763 w 2142884"/>
              <a:gd name="connsiteY44" fmla="*/ 1332008 h 1345851"/>
              <a:gd name="connsiteX45" fmla="*/ 1419634 w 2142884"/>
              <a:gd name="connsiteY45" fmla="*/ 1325034 h 1345851"/>
              <a:gd name="connsiteX46" fmla="*/ 887789 w 2142884"/>
              <a:gd name="connsiteY46" fmla="*/ 1333229 h 1345851"/>
              <a:gd name="connsiteX47" fmla="*/ 766364 w 2142884"/>
              <a:gd name="connsiteY47" fmla="*/ 1328467 h 1345851"/>
              <a:gd name="connsiteX48" fmla="*/ 708360 w 2142884"/>
              <a:gd name="connsiteY48" fmla="*/ 1341564 h 1345851"/>
              <a:gd name="connsiteX49" fmla="*/ 484594 w 2142884"/>
              <a:gd name="connsiteY49" fmla="*/ 1333768 h 1345851"/>
              <a:gd name="connsiteX50" fmla="*/ 1622125 w 2142884"/>
              <a:gd name="connsiteY50" fmla="*/ 1325278 h 1345851"/>
              <a:gd name="connsiteX51" fmla="*/ 1577960 w 2142884"/>
              <a:gd name="connsiteY51" fmla="*/ 1319732 h 1345851"/>
              <a:gd name="connsiteX52" fmla="*/ 1523371 w 2142884"/>
              <a:gd name="connsiteY52" fmla="*/ 1324058 h 1345851"/>
              <a:gd name="connsiteX53" fmla="*/ 1477204 w 2142884"/>
              <a:gd name="connsiteY53" fmla="*/ 1326959 h 1345851"/>
              <a:gd name="connsiteX54" fmla="*/ 1388387 w 2142884"/>
              <a:gd name="connsiteY54" fmla="*/ 1324779 h 1345851"/>
              <a:gd name="connsiteX55" fmla="*/ 1352608 w 2142884"/>
              <a:gd name="connsiteY55" fmla="*/ 1327953 h 1345851"/>
              <a:gd name="connsiteX56" fmla="*/ 1280676 w 2142884"/>
              <a:gd name="connsiteY56" fmla="*/ 1327510 h 1345851"/>
              <a:gd name="connsiteX57" fmla="*/ 1067354 w 2142884"/>
              <a:gd name="connsiteY57" fmla="*/ 1330418 h 1345851"/>
              <a:gd name="connsiteX58" fmla="*/ 955642 w 2142884"/>
              <a:gd name="connsiteY58" fmla="*/ 1330615 h 1345851"/>
              <a:gd name="connsiteX59" fmla="*/ 635169 w 2142884"/>
              <a:gd name="connsiteY59" fmla="*/ 1332124 h 1345851"/>
              <a:gd name="connsiteX60" fmla="*/ 244738 w 2142884"/>
              <a:gd name="connsiteY60" fmla="*/ 1330601 h 1345851"/>
              <a:gd name="connsiteX61" fmla="*/ 0 w 2142884"/>
              <a:gd name="connsiteY61" fmla="*/ 1329642 h 1345851"/>
              <a:gd name="connsiteX62" fmla="*/ 311071 w 2142884"/>
              <a:gd name="connsiteY62" fmla="*/ 1227020 h 1345851"/>
              <a:gd name="connsiteX63" fmla="*/ 392567 w 2142884"/>
              <a:gd name="connsiteY63" fmla="*/ 1131485 h 1345851"/>
              <a:gd name="connsiteX64" fmla="*/ 325780 w 2142884"/>
              <a:gd name="connsiteY64" fmla="*/ 1029292 h 1345851"/>
              <a:gd name="connsiteX0" fmla="*/ 325780 w 2142884"/>
              <a:gd name="connsiteY0" fmla="*/ 1029292 h 1346036"/>
              <a:gd name="connsiteX1" fmla="*/ 479948 w 2142884"/>
              <a:gd name="connsiteY1" fmla="*/ 1044030 h 1346036"/>
              <a:gd name="connsiteX2" fmla="*/ 385835 w 2142884"/>
              <a:gd name="connsiteY2" fmla="*/ 911544 h 1346036"/>
              <a:gd name="connsiteX3" fmla="*/ 527740 w 2142884"/>
              <a:gd name="connsiteY3" fmla="*/ 1012069 h 1346036"/>
              <a:gd name="connsiteX4" fmla="*/ 430268 w 2142884"/>
              <a:gd name="connsiteY4" fmla="*/ 767739 h 1346036"/>
              <a:gd name="connsiteX5" fmla="*/ 593894 w 2142884"/>
              <a:gd name="connsiteY5" fmla="*/ 929764 h 1346036"/>
              <a:gd name="connsiteX6" fmla="*/ 502417 w 2142884"/>
              <a:gd name="connsiteY6" fmla="*/ 635204 h 1346036"/>
              <a:gd name="connsiteX7" fmla="*/ 651318 w 2142884"/>
              <a:gd name="connsiteY7" fmla="*/ 796766 h 1346036"/>
              <a:gd name="connsiteX8" fmla="*/ 599514 w 2142884"/>
              <a:gd name="connsiteY8" fmla="*/ 519038 h 1346036"/>
              <a:gd name="connsiteX9" fmla="*/ 732489 w 2142884"/>
              <a:gd name="connsiteY9" fmla="*/ 669048 h 1346036"/>
              <a:gd name="connsiteX10" fmla="*/ 717827 w 2142884"/>
              <a:gd name="connsiteY10" fmla="*/ 423703 h 1346036"/>
              <a:gd name="connsiteX11" fmla="*/ 815230 w 2142884"/>
              <a:gd name="connsiteY11" fmla="*/ 588970 h 1346036"/>
              <a:gd name="connsiteX12" fmla="*/ 881386 w 2142884"/>
              <a:gd name="connsiteY12" fmla="*/ 125860 h 1346036"/>
              <a:gd name="connsiteX13" fmla="*/ 972087 w 2142884"/>
              <a:gd name="connsiteY13" fmla="*/ 489086 h 1346036"/>
              <a:gd name="connsiteX14" fmla="*/ 1037373 w 2142884"/>
              <a:gd name="connsiteY14" fmla="*/ 25483 h 1346036"/>
              <a:gd name="connsiteX15" fmla="*/ 1097368 w 2142884"/>
              <a:gd name="connsiteY15" fmla="*/ 362331 h 1346036"/>
              <a:gd name="connsiteX16" fmla="*/ 1145240 w 2142884"/>
              <a:gd name="connsiteY16" fmla="*/ 224662 h 1346036"/>
              <a:gd name="connsiteX17" fmla="*/ 1193112 w 2142884"/>
              <a:gd name="connsiteY17" fmla="*/ 0 h 1346036"/>
              <a:gd name="connsiteX18" fmla="*/ 1268982 w 2142884"/>
              <a:gd name="connsiteY18" fmla="*/ 396545 h 1346036"/>
              <a:gd name="connsiteX19" fmla="*/ 1289818 w 2142884"/>
              <a:gd name="connsiteY19" fmla="*/ 580761 h 1346036"/>
              <a:gd name="connsiteX20" fmla="*/ 1383694 w 2142884"/>
              <a:gd name="connsiteY20" fmla="*/ 335401 h 1346036"/>
              <a:gd name="connsiteX21" fmla="*/ 1427625 w 2142884"/>
              <a:gd name="connsiteY21" fmla="*/ 554046 h 1346036"/>
              <a:gd name="connsiteX22" fmla="*/ 1493278 w 2142884"/>
              <a:gd name="connsiteY22" fmla="*/ 375683 h 1346036"/>
              <a:gd name="connsiteX23" fmla="*/ 1523066 w 2142884"/>
              <a:gd name="connsiteY23" fmla="*/ 616662 h 1346036"/>
              <a:gd name="connsiteX24" fmla="*/ 1595716 w 2142884"/>
              <a:gd name="connsiteY24" fmla="*/ 440460 h 1346036"/>
              <a:gd name="connsiteX25" fmla="*/ 1635987 w 2142884"/>
              <a:gd name="connsiteY25" fmla="*/ 674534 h 1346036"/>
              <a:gd name="connsiteX26" fmla="*/ 1794413 w 2142884"/>
              <a:gd name="connsiteY26" fmla="*/ 591550 h 1346036"/>
              <a:gd name="connsiteX27" fmla="*/ 1668011 w 2142884"/>
              <a:gd name="connsiteY27" fmla="*/ 790070 h 1346036"/>
              <a:gd name="connsiteX28" fmla="*/ 1847512 w 2142884"/>
              <a:gd name="connsiteY28" fmla="*/ 710988 h 1346036"/>
              <a:gd name="connsiteX29" fmla="*/ 1759565 w 2142884"/>
              <a:gd name="connsiteY29" fmla="*/ 937857 h 1346036"/>
              <a:gd name="connsiteX30" fmla="*/ 1892442 w 2142884"/>
              <a:gd name="connsiteY30" fmla="*/ 817532 h 1346036"/>
              <a:gd name="connsiteX31" fmla="*/ 1791482 w 2142884"/>
              <a:gd name="connsiteY31" fmla="*/ 1061492 h 1346036"/>
              <a:gd name="connsiteX32" fmla="*/ 1924392 w 2142884"/>
              <a:gd name="connsiteY32" fmla="*/ 989535 h 1346036"/>
              <a:gd name="connsiteX33" fmla="*/ 1875688 w 2142884"/>
              <a:gd name="connsiteY33" fmla="*/ 1220507 h 1346036"/>
              <a:gd name="connsiteX34" fmla="*/ 1971320 w 2142884"/>
              <a:gd name="connsiteY34" fmla="*/ 1110246 h 1346036"/>
              <a:gd name="connsiteX35" fmla="*/ 2142884 w 2142884"/>
              <a:gd name="connsiteY35" fmla="*/ 1313741 h 1346036"/>
              <a:gd name="connsiteX36" fmla="*/ 2008084 w 2142884"/>
              <a:gd name="connsiteY36" fmla="*/ 1329071 h 1346036"/>
              <a:gd name="connsiteX37" fmla="*/ 1633556 w 2142884"/>
              <a:gd name="connsiteY37" fmla="*/ 1321523 h 1346036"/>
              <a:gd name="connsiteX38" fmla="*/ 2133806 w 2142884"/>
              <a:gd name="connsiteY38" fmla="*/ 1329081 h 1346036"/>
              <a:gd name="connsiteX39" fmla="*/ 2064609 w 2142884"/>
              <a:gd name="connsiteY39" fmla="*/ 1334146 h 1346036"/>
              <a:gd name="connsiteX40" fmla="*/ 1960206 w 2142884"/>
              <a:gd name="connsiteY40" fmla="*/ 1345275 h 1346036"/>
              <a:gd name="connsiteX41" fmla="*/ 1747440 w 2142884"/>
              <a:gd name="connsiteY41" fmla="*/ 1345346 h 1346036"/>
              <a:gd name="connsiteX42" fmla="*/ 1185137 w 2142884"/>
              <a:gd name="connsiteY42" fmla="*/ 1324778 h 1346036"/>
              <a:gd name="connsiteX43" fmla="*/ 1011507 w 2142884"/>
              <a:gd name="connsiteY43" fmla="*/ 1332260 h 1346036"/>
              <a:gd name="connsiteX44" fmla="*/ 1113763 w 2142884"/>
              <a:gd name="connsiteY44" fmla="*/ 1332008 h 1346036"/>
              <a:gd name="connsiteX45" fmla="*/ 1419634 w 2142884"/>
              <a:gd name="connsiteY45" fmla="*/ 1325034 h 1346036"/>
              <a:gd name="connsiteX46" fmla="*/ 887789 w 2142884"/>
              <a:gd name="connsiteY46" fmla="*/ 1333229 h 1346036"/>
              <a:gd name="connsiteX47" fmla="*/ 766364 w 2142884"/>
              <a:gd name="connsiteY47" fmla="*/ 1328467 h 1346036"/>
              <a:gd name="connsiteX48" fmla="*/ 708360 w 2142884"/>
              <a:gd name="connsiteY48" fmla="*/ 1341564 h 1346036"/>
              <a:gd name="connsiteX49" fmla="*/ 484594 w 2142884"/>
              <a:gd name="connsiteY49" fmla="*/ 1333768 h 1346036"/>
              <a:gd name="connsiteX50" fmla="*/ 1622125 w 2142884"/>
              <a:gd name="connsiteY50" fmla="*/ 1325278 h 1346036"/>
              <a:gd name="connsiteX51" fmla="*/ 1577960 w 2142884"/>
              <a:gd name="connsiteY51" fmla="*/ 1319732 h 1346036"/>
              <a:gd name="connsiteX52" fmla="*/ 1523371 w 2142884"/>
              <a:gd name="connsiteY52" fmla="*/ 1324058 h 1346036"/>
              <a:gd name="connsiteX53" fmla="*/ 1477204 w 2142884"/>
              <a:gd name="connsiteY53" fmla="*/ 1326959 h 1346036"/>
              <a:gd name="connsiteX54" fmla="*/ 1388387 w 2142884"/>
              <a:gd name="connsiteY54" fmla="*/ 1324779 h 1346036"/>
              <a:gd name="connsiteX55" fmla="*/ 1352608 w 2142884"/>
              <a:gd name="connsiteY55" fmla="*/ 1327953 h 1346036"/>
              <a:gd name="connsiteX56" fmla="*/ 1280676 w 2142884"/>
              <a:gd name="connsiteY56" fmla="*/ 1327510 h 1346036"/>
              <a:gd name="connsiteX57" fmla="*/ 1067354 w 2142884"/>
              <a:gd name="connsiteY57" fmla="*/ 1330418 h 1346036"/>
              <a:gd name="connsiteX58" fmla="*/ 955642 w 2142884"/>
              <a:gd name="connsiteY58" fmla="*/ 1330615 h 1346036"/>
              <a:gd name="connsiteX59" fmla="*/ 635169 w 2142884"/>
              <a:gd name="connsiteY59" fmla="*/ 1332124 h 1346036"/>
              <a:gd name="connsiteX60" fmla="*/ 244738 w 2142884"/>
              <a:gd name="connsiteY60" fmla="*/ 1330601 h 1346036"/>
              <a:gd name="connsiteX61" fmla="*/ 0 w 2142884"/>
              <a:gd name="connsiteY61" fmla="*/ 1329642 h 1346036"/>
              <a:gd name="connsiteX62" fmla="*/ 311071 w 2142884"/>
              <a:gd name="connsiteY62" fmla="*/ 1227020 h 1346036"/>
              <a:gd name="connsiteX63" fmla="*/ 392567 w 2142884"/>
              <a:gd name="connsiteY63" fmla="*/ 1131485 h 1346036"/>
              <a:gd name="connsiteX64" fmla="*/ 325780 w 2142884"/>
              <a:gd name="connsiteY64" fmla="*/ 1029292 h 1346036"/>
              <a:gd name="connsiteX0" fmla="*/ 325780 w 2142884"/>
              <a:gd name="connsiteY0" fmla="*/ 1029292 h 1345739"/>
              <a:gd name="connsiteX1" fmla="*/ 479948 w 2142884"/>
              <a:gd name="connsiteY1" fmla="*/ 1044030 h 1345739"/>
              <a:gd name="connsiteX2" fmla="*/ 385835 w 2142884"/>
              <a:gd name="connsiteY2" fmla="*/ 911544 h 1345739"/>
              <a:gd name="connsiteX3" fmla="*/ 527740 w 2142884"/>
              <a:gd name="connsiteY3" fmla="*/ 1012069 h 1345739"/>
              <a:gd name="connsiteX4" fmla="*/ 430268 w 2142884"/>
              <a:gd name="connsiteY4" fmla="*/ 767739 h 1345739"/>
              <a:gd name="connsiteX5" fmla="*/ 593894 w 2142884"/>
              <a:gd name="connsiteY5" fmla="*/ 929764 h 1345739"/>
              <a:gd name="connsiteX6" fmla="*/ 502417 w 2142884"/>
              <a:gd name="connsiteY6" fmla="*/ 635204 h 1345739"/>
              <a:gd name="connsiteX7" fmla="*/ 651318 w 2142884"/>
              <a:gd name="connsiteY7" fmla="*/ 796766 h 1345739"/>
              <a:gd name="connsiteX8" fmla="*/ 599514 w 2142884"/>
              <a:gd name="connsiteY8" fmla="*/ 519038 h 1345739"/>
              <a:gd name="connsiteX9" fmla="*/ 732489 w 2142884"/>
              <a:gd name="connsiteY9" fmla="*/ 669048 h 1345739"/>
              <a:gd name="connsiteX10" fmla="*/ 717827 w 2142884"/>
              <a:gd name="connsiteY10" fmla="*/ 423703 h 1345739"/>
              <a:gd name="connsiteX11" fmla="*/ 815230 w 2142884"/>
              <a:gd name="connsiteY11" fmla="*/ 588970 h 1345739"/>
              <a:gd name="connsiteX12" fmla="*/ 881386 w 2142884"/>
              <a:gd name="connsiteY12" fmla="*/ 125860 h 1345739"/>
              <a:gd name="connsiteX13" fmla="*/ 972087 w 2142884"/>
              <a:gd name="connsiteY13" fmla="*/ 489086 h 1345739"/>
              <a:gd name="connsiteX14" fmla="*/ 1037373 w 2142884"/>
              <a:gd name="connsiteY14" fmla="*/ 25483 h 1345739"/>
              <a:gd name="connsiteX15" fmla="*/ 1097368 w 2142884"/>
              <a:gd name="connsiteY15" fmla="*/ 362331 h 1345739"/>
              <a:gd name="connsiteX16" fmla="*/ 1145240 w 2142884"/>
              <a:gd name="connsiteY16" fmla="*/ 224662 h 1345739"/>
              <a:gd name="connsiteX17" fmla="*/ 1193112 w 2142884"/>
              <a:gd name="connsiteY17" fmla="*/ 0 h 1345739"/>
              <a:gd name="connsiteX18" fmla="*/ 1268982 w 2142884"/>
              <a:gd name="connsiteY18" fmla="*/ 396545 h 1345739"/>
              <a:gd name="connsiteX19" fmla="*/ 1289818 w 2142884"/>
              <a:gd name="connsiteY19" fmla="*/ 580761 h 1345739"/>
              <a:gd name="connsiteX20" fmla="*/ 1383694 w 2142884"/>
              <a:gd name="connsiteY20" fmla="*/ 335401 h 1345739"/>
              <a:gd name="connsiteX21" fmla="*/ 1427625 w 2142884"/>
              <a:gd name="connsiteY21" fmla="*/ 554046 h 1345739"/>
              <a:gd name="connsiteX22" fmla="*/ 1493278 w 2142884"/>
              <a:gd name="connsiteY22" fmla="*/ 375683 h 1345739"/>
              <a:gd name="connsiteX23" fmla="*/ 1523066 w 2142884"/>
              <a:gd name="connsiteY23" fmla="*/ 616662 h 1345739"/>
              <a:gd name="connsiteX24" fmla="*/ 1595716 w 2142884"/>
              <a:gd name="connsiteY24" fmla="*/ 440460 h 1345739"/>
              <a:gd name="connsiteX25" fmla="*/ 1635987 w 2142884"/>
              <a:gd name="connsiteY25" fmla="*/ 674534 h 1345739"/>
              <a:gd name="connsiteX26" fmla="*/ 1794413 w 2142884"/>
              <a:gd name="connsiteY26" fmla="*/ 591550 h 1345739"/>
              <a:gd name="connsiteX27" fmla="*/ 1668011 w 2142884"/>
              <a:gd name="connsiteY27" fmla="*/ 790070 h 1345739"/>
              <a:gd name="connsiteX28" fmla="*/ 1847512 w 2142884"/>
              <a:gd name="connsiteY28" fmla="*/ 710988 h 1345739"/>
              <a:gd name="connsiteX29" fmla="*/ 1759565 w 2142884"/>
              <a:gd name="connsiteY29" fmla="*/ 937857 h 1345739"/>
              <a:gd name="connsiteX30" fmla="*/ 1892442 w 2142884"/>
              <a:gd name="connsiteY30" fmla="*/ 817532 h 1345739"/>
              <a:gd name="connsiteX31" fmla="*/ 1791482 w 2142884"/>
              <a:gd name="connsiteY31" fmla="*/ 1061492 h 1345739"/>
              <a:gd name="connsiteX32" fmla="*/ 1924392 w 2142884"/>
              <a:gd name="connsiteY32" fmla="*/ 989535 h 1345739"/>
              <a:gd name="connsiteX33" fmla="*/ 1875688 w 2142884"/>
              <a:gd name="connsiteY33" fmla="*/ 1220507 h 1345739"/>
              <a:gd name="connsiteX34" fmla="*/ 1971320 w 2142884"/>
              <a:gd name="connsiteY34" fmla="*/ 1110246 h 1345739"/>
              <a:gd name="connsiteX35" fmla="*/ 2142884 w 2142884"/>
              <a:gd name="connsiteY35" fmla="*/ 1313741 h 1345739"/>
              <a:gd name="connsiteX36" fmla="*/ 2008084 w 2142884"/>
              <a:gd name="connsiteY36" fmla="*/ 1329071 h 1345739"/>
              <a:gd name="connsiteX37" fmla="*/ 1633556 w 2142884"/>
              <a:gd name="connsiteY37" fmla="*/ 1321523 h 1345739"/>
              <a:gd name="connsiteX38" fmla="*/ 2133806 w 2142884"/>
              <a:gd name="connsiteY38" fmla="*/ 1329081 h 1345739"/>
              <a:gd name="connsiteX39" fmla="*/ 2064609 w 2142884"/>
              <a:gd name="connsiteY39" fmla="*/ 1334146 h 1345739"/>
              <a:gd name="connsiteX40" fmla="*/ 1956459 w 2142884"/>
              <a:gd name="connsiteY40" fmla="*/ 1333927 h 1345739"/>
              <a:gd name="connsiteX41" fmla="*/ 1747440 w 2142884"/>
              <a:gd name="connsiteY41" fmla="*/ 1345346 h 1345739"/>
              <a:gd name="connsiteX42" fmla="*/ 1185137 w 2142884"/>
              <a:gd name="connsiteY42" fmla="*/ 1324778 h 1345739"/>
              <a:gd name="connsiteX43" fmla="*/ 1011507 w 2142884"/>
              <a:gd name="connsiteY43" fmla="*/ 1332260 h 1345739"/>
              <a:gd name="connsiteX44" fmla="*/ 1113763 w 2142884"/>
              <a:gd name="connsiteY44" fmla="*/ 1332008 h 1345739"/>
              <a:gd name="connsiteX45" fmla="*/ 1419634 w 2142884"/>
              <a:gd name="connsiteY45" fmla="*/ 1325034 h 1345739"/>
              <a:gd name="connsiteX46" fmla="*/ 887789 w 2142884"/>
              <a:gd name="connsiteY46" fmla="*/ 1333229 h 1345739"/>
              <a:gd name="connsiteX47" fmla="*/ 766364 w 2142884"/>
              <a:gd name="connsiteY47" fmla="*/ 1328467 h 1345739"/>
              <a:gd name="connsiteX48" fmla="*/ 708360 w 2142884"/>
              <a:gd name="connsiteY48" fmla="*/ 1341564 h 1345739"/>
              <a:gd name="connsiteX49" fmla="*/ 484594 w 2142884"/>
              <a:gd name="connsiteY49" fmla="*/ 1333768 h 1345739"/>
              <a:gd name="connsiteX50" fmla="*/ 1622125 w 2142884"/>
              <a:gd name="connsiteY50" fmla="*/ 1325278 h 1345739"/>
              <a:gd name="connsiteX51" fmla="*/ 1577960 w 2142884"/>
              <a:gd name="connsiteY51" fmla="*/ 1319732 h 1345739"/>
              <a:gd name="connsiteX52" fmla="*/ 1523371 w 2142884"/>
              <a:gd name="connsiteY52" fmla="*/ 1324058 h 1345739"/>
              <a:gd name="connsiteX53" fmla="*/ 1477204 w 2142884"/>
              <a:gd name="connsiteY53" fmla="*/ 1326959 h 1345739"/>
              <a:gd name="connsiteX54" fmla="*/ 1388387 w 2142884"/>
              <a:gd name="connsiteY54" fmla="*/ 1324779 h 1345739"/>
              <a:gd name="connsiteX55" fmla="*/ 1352608 w 2142884"/>
              <a:gd name="connsiteY55" fmla="*/ 1327953 h 1345739"/>
              <a:gd name="connsiteX56" fmla="*/ 1280676 w 2142884"/>
              <a:gd name="connsiteY56" fmla="*/ 1327510 h 1345739"/>
              <a:gd name="connsiteX57" fmla="*/ 1067354 w 2142884"/>
              <a:gd name="connsiteY57" fmla="*/ 1330418 h 1345739"/>
              <a:gd name="connsiteX58" fmla="*/ 955642 w 2142884"/>
              <a:gd name="connsiteY58" fmla="*/ 1330615 h 1345739"/>
              <a:gd name="connsiteX59" fmla="*/ 635169 w 2142884"/>
              <a:gd name="connsiteY59" fmla="*/ 1332124 h 1345739"/>
              <a:gd name="connsiteX60" fmla="*/ 244738 w 2142884"/>
              <a:gd name="connsiteY60" fmla="*/ 1330601 h 1345739"/>
              <a:gd name="connsiteX61" fmla="*/ 0 w 2142884"/>
              <a:gd name="connsiteY61" fmla="*/ 1329642 h 1345739"/>
              <a:gd name="connsiteX62" fmla="*/ 311071 w 2142884"/>
              <a:gd name="connsiteY62" fmla="*/ 1227020 h 1345739"/>
              <a:gd name="connsiteX63" fmla="*/ 392567 w 2142884"/>
              <a:gd name="connsiteY63" fmla="*/ 1131485 h 1345739"/>
              <a:gd name="connsiteX64" fmla="*/ 325780 w 2142884"/>
              <a:gd name="connsiteY64" fmla="*/ 1029292 h 1345739"/>
              <a:gd name="connsiteX0" fmla="*/ 325780 w 2142884"/>
              <a:gd name="connsiteY0" fmla="*/ 1029292 h 1351775"/>
              <a:gd name="connsiteX1" fmla="*/ 479948 w 2142884"/>
              <a:gd name="connsiteY1" fmla="*/ 1044030 h 1351775"/>
              <a:gd name="connsiteX2" fmla="*/ 385835 w 2142884"/>
              <a:gd name="connsiteY2" fmla="*/ 911544 h 1351775"/>
              <a:gd name="connsiteX3" fmla="*/ 527740 w 2142884"/>
              <a:gd name="connsiteY3" fmla="*/ 1012069 h 1351775"/>
              <a:gd name="connsiteX4" fmla="*/ 430268 w 2142884"/>
              <a:gd name="connsiteY4" fmla="*/ 767739 h 1351775"/>
              <a:gd name="connsiteX5" fmla="*/ 593894 w 2142884"/>
              <a:gd name="connsiteY5" fmla="*/ 929764 h 1351775"/>
              <a:gd name="connsiteX6" fmla="*/ 502417 w 2142884"/>
              <a:gd name="connsiteY6" fmla="*/ 635204 h 1351775"/>
              <a:gd name="connsiteX7" fmla="*/ 651318 w 2142884"/>
              <a:gd name="connsiteY7" fmla="*/ 796766 h 1351775"/>
              <a:gd name="connsiteX8" fmla="*/ 599514 w 2142884"/>
              <a:gd name="connsiteY8" fmla="*/ 519038 h 1351775"/>
              <a:gd name="connsiteX9" fmla="*/ 732489 w 2142884"/>
              <a:gd name="connsiteY9" fmla="*/ 669048 h 1351775"/>
              <a:gd name="connsiteX10" fmla="*/ 717827 w 2142884"/>
              <a:gd name="connsiteY10" fmla="*/ 423703 h 1351775"/>
              <a:gd name="connsiteX11" fmla="*/ 815230 w 2142884"/>
              <a:gd name="connsiteY11" fmla="*/ 588970 h 1351775"/>
              <a:gd name="connsiteX12" fmla="*/ 881386 w 2142884"/>
              <a:gd name="connsiteY12" fmla="*/ 125860 h 1351775"/>
              <a:gd name="connsiteX13" fmla="*/ 972087 w 2142884"/>
              <a:gd name="connsiteY13" fmla="*/ 489086 h 1351775"/>
              <a:gd name="connsiteX14" fmla="*/ 1037373 w 2142884"/>
              <a:gd name="connsiteY14" fmla="*/ 25483 h 1351775"/>
              <a:gd name="connsiteX15" fmla="*/ 1097368 w 2142884"/>
              <a:gd name="connsiteY15" fmla="*/ 362331 h 1351775"/>
              <a:gd name="connsiteX16" fmla="*/ 1145240 w 2142884"/>
              <a:gd name="connsiteY16" fmla="*/ 224662 h 1351775"/>
              <a:gd name="connsiteX17" fmla="*/ 1193112 w 2142884"/>
              <a:gd name="connsiteY17" fmla="*/ 0 h 1351775"/>
              <a:gd name="connsiteX18" fmla="*/ 1268982 w 2142884"/>
              <a:gd name="connsiteY18" fmla="*/ 396545 h 1351775"/>
              <a:gd name="connsiteX19" fmla="*/ 1289818 w 2142884"/>
              <a:gd name="connsiteY19" fmla="*/ 580761 h 1351775"/>
              <a:gd name="connsiteX20" fmla="*/ 1383694 w 2142884"/>
              <a:gd name="connsiteY20" fmla="*/ 335401 h 1351775"/>
              <a:gd name="connsiteX21" fmla="*/ 1427625 w 2142884"/>
              <a:gd name="connsiteY21" fmla="*/ 554046 h 1351775"/>
              <a:gd name="connsiteX22" fmla="*/ 1493278 w 2142884"/>
              <a:gd name="connsiteY22" fmla="*/ 375683 h 1351775"/>
              <a:gd name="connsiteX23" fmla="*/ 1523066 w 2142884"/>
              <a:gd name="connsiteY23" fmla="*/ 616662 h 1351775"/>
              <a:gd name="connsiteX24" fmla="*/ 1595716 w 2142884"/>
              <a:gd name="connsiteY24" fmla="*/ 440460 h 1351775"/>
              <a:gd name="connsiteX25" fmla="*/ 1635987 w 2142884"/>
              <a:gd name="connsiteY25" fmla="*/ 674534 h 1351775"/>
              <a:gd name="connsiteX26" fmla="*/ 1794413 w 2142884"/>
              <a:gd name="connsiteY26" fmla="*/ 591550 h 1351775"/>
              <a:gd name="connsiteX27" fmla="*/ 1668011 w 2142884"/>
              <a:gd name="connsiteY27" fmla="*/ 790070 h 1351775"/>
              <a:gd name="connsiteX28" fmla="*/ 1847512 w 2142884"/>
              <a:gd name="connsiteY28" fmla="*/ 710988 h 1351775"/>
              <a:gd name="connsiteX29" fmla="*/ 1759565 w 2142884"/>
              <a:gd name="connsiteY29" fmla="*/ 937857 h 1351775"/>
              <a:gd name="connsiteX30" fmla="*/ 1892442 w 2142884"/>
              <a:gd name="connsiteY30" fmla="*/ 817532 h 1351775"/>
              <a:gd name="connsiteX31" fmla="*/ 1791482 w 2142884"/>
              <a:gd name="connsiteY31" fmla="*/ 1061492 h 1351775"/>
              <a:gd name="connsiteX32" fmla="*/ 1924392 w 2142884"/>
              <a:gd name="connsiteY32" fmla="*/ 989535 h 1351775"/>
              <a:gd name="connsiteX33" fmla="*/ 1875688 w 2142884"/>
              <a:gd name="connsiteY33" fmla="*/ 1220507 h 1351775"/>
              <a:gd name="connsiteX34" fmla="*/ 1971320 w 2142884"/>
              <a:gd name="connsiteY34" fmla="*/ 1110246 h 1351775"/>
              <a:gd name="connsiteX35" fmla="*/ 2142884 w 2142884"/>
              <a:gd name="connsiteY35" fmla="*/ 1313741 h 1351775"/>
              <a:gd name="connsiteX36" fmla="*/ 2008084 w 2142884"/>
              <a:gd name="connsiteY36" fmla="*/ 1329071 h 1351775"/>
              <a:gd name="connsiteX37" fmla="*/ 1633556 w 2142884"/>
              <a:gd name="connsiteY37" fmla="*/ 1321523 h 1351775"/>
              <a:gd name="connsiteX38" fmla="*/ 2141301 w 2142884"/>
              <a:gd name="connsiteY38" fmla="*/ 1351775 h 1351775"/>
              <a:gd name="connsiteX39" fmla="*/ 2064609 w 2142884"/>
              <a:gd name="connsiteY39" fmla="*/ 1334146 h 1351775"/>
              <a:gd name="connsiteX40" fmla="*/ 1956459 w 2142884"/>
              <a:gd name="connsiteY40" fmla="*/ 1333927 h 1351775"/>
              <a:gd name="connsiteX41" fmla="*/ 1747440 w 2142884"/>
              <a:gd name="connsiteY41" fmla="*/ 1345346 h 1351775"/>
              <a:gd name="connsiteX42" fmla="*/ 1185137 w 2142884"/>
              <a:gd name="connsiteY42" fmla="*/ 1324778 h 1351775"/>
              <a:gd name="connsiteX43" fmla="*/ 1011507 w 2142884"/>
              <a:gd name="connsiteY43" fmla="*/ 1332260 h 1351775"/>
              <a:gd name="connsiteX44" fmla="*/ 1113763 w 2142884"/>
              <a:gd name="connsiteY44" fmla="*/ 1332008 h 1351775"/>
              <a:gd name="connsiteX45" fmla="*/ 1419634 w 2142884"/>
              <a:gd name="connsiteY45" fmla="*/ 1325034 h 1351775"/>
              <a:gd name="connsiteX46" fmla="*/ 887789 w 2142884"/>
              <a:gd name="connsiteY46" fmla="*/ 1333229 h 1351775"/>
              <a:gd name="connsiteX47" fmla="*/ 766364 w 2142884"/>
              <a:gd name="connsiteY47" fmla="*/ 1328467 h 1351775"/>
              <a:gd name="connsiteX48" fmla="*/ 708360 w 2142884"/>
              <a:gd name="connsiteY48" fmla="*/ 1341564 h 1351775"/>
              <a:gd name="connsiteX49" fmla="*/ 484594 w 2142884"/>
              <a:gd name="connsiteY49" fmla="*/ 1333768 h 1351775"/>
              <a:gd name="connsiteX50" fmla="*/ 1622125 w 2142884"/>
              <a:gd name="connsiteY50" fmla="*/ 1325278 h 1351775"/>
              <a:gd name="connsiteX51" fmla="*/ 1577960 w 2142884"/>
              <a:gd name="connsiteY51" fmla="*/ 1319732 h 1351775"/>
              <a:gd name="connsiteX52" fmla="*/ 1523371 w 2142884"/>
              <a:gd name="connsiteY52" fmla="*/ 1324058 h 1351775"/>
              <a:gd name="connsiteX53" fmla="*/ 1477204 w 2142884"/>
              <a:gd name="connsiteY53" fmla="*/ 1326959 h 1351775"/>
              <a:gd name="connsiteX54" fmla="*/ 1388387 w 2142884"/>
              <a:gd name="connsiteY54" fmla="*/ 1324779 h 1351775"/>
              <a:gd name="connsiteX55" fmla="*/ 1352608 w 2142884"/>
              <a:gd name="connsiteY55" fmla="*/ 1327953 h 1351775"/>
              <a:gd name="connsiteX56" fmla="*/ 1280676 w 2142884"/>
              <a:gd name="connsiteY56" fmla="*/ 1327510 h 1351775"/>
              <a:gd name="connsiteX57" fmla="*/ 1067354 w 2142884"/>
              <a:gd name="connsiteY57" fmla="*/ 1330418 h 1351775"/>
              <a:gd name="connsiteX58" fmla="*/ 955642 w 2142884"/>
              <a:gd name="connsiteY58" fmla="*/ 1330615 h 1351775"/>
              <a:gd name="connsiteX59" fmla="*/ 635169 w 2142884"/>
              <a:gd name="connsiteY59" fmla="*/ 1332124 h 1351775"/>
              <a:gd name="connsiteX60" fmla="*/ 244738 w 2142884"/>
              <a:gd name="connsiteY60" fmla="*/ 1330601 h 1351775"/>
              <a:gd name="connsiteX61" fmla="*/ 0 w 2142884"/>
              <a:gd name="connsiteY61" fmla="*/ 1329642 h 1351775"/>
              <a:gd name="connsiteX62" fmla="*/ 311071 w 2142884"/>
              <a:gd name="connsiteY62" fmla="*/ 1227020 h 1351775"/>
              <a:gd name="connsiteX63" fmla="*/ 392567 w 2142884"/>
              <a:gd name="connsiteY63" fmla="*/ 1131485 h 1351775"/>
              <a:gd name="connsiteX64" fmla="*/ 325780 w 2142884"/>
              <a:gd name="connsiteY64" fmla="*/ 1029292 h 1351775"/>
              <a:gd name="connsiteX0" fmla="*/ 325780 w 2142884"/>
              <a:gd name="connsiteY0" fmla="*/ 1029292 h 1346101"/>
              <a:gd name="connsiteX1" fmla="*/ 479948 w 2142884"/>
              <a:gd name="connsiteY1" fmla="*/ 1044030 h 1346101"/>
              <a:gd name="connsiteX2" fmla="*/ 385835 w 2142884"/>
              <a:gd name="connsiteY2" fmla="*/ 911544 h 1346101"/>
              <a:gd name="connsiteX3" fmla="*/ 527740 w 2142884"/>
              <a:gd name="connsiteY3" fmla="*/ 1012069 h 1346101"/>
              <a:gd name="connsiteX4" fmla="*/ 430268 w 2142884"/>
              <a:gd name="connsiteY4" fmla="*/ 767739 h 1346101"/>
              <a:gd name="connsiteX5" fmla="*/ 593894 w 2142884"/>
              <a:gd name="connsiteY5" fmla="*/ 929764 h 1346101"/>
              <a:gd name="connsiteX6" fmla="*/ 502417 w 2142884"/>
              <a:gd name="connsiteY6" fmla="*/ 635204 h 1346101"/>
              <a:gd name="connsiteX7" fmla="*/ 651318 w 2142884"/>
              <a:gd name="connsiteY7" fmla="*/ 796766 h 1346101"/>
              <a:gd name="connsiteX8" fmla="*/ 599514 w 2142884"/>
              <a:gd name="connsiteY8" fmla="*/ 519038 h 1346101"/>
              <a:gd name="connsiteX9" fmla="*/ 732489 w 2142884"/>
              <a:gd name="connsiteY9" fmla="*/ 669048 h 1346101"/>
              <a:gd name="connsiteX10" fmla="*/ 717827 w 2142884"/>
              <a:gd name="connsiteY10" fmla="*/ 423703 h 1346101"/>
              <a:gd name="connsiteX11" fmla="*/ 815230 w 2142884"/>
              <a:gd name="connsiteY11" fmla="*/ 588970 h 1346101"/>
              <a:gd name="connsiteX12" fmla="*/ 881386 w 2142884"/>
              <a:gd name="connsiteY12" fmla="*/ 125860 h 1346101"/>
              <a:gd name="connsiteX13" fmla="*/ 972087 w 2142884"/>
              <a:gd name="connsiteY13" fmla="*/ 489086 h 1346101"/>
              <a:gd name="connsiteX14" fmla="*/ 1037373 w 2142884"/>
              <a:gd name="connsiteY14" fmla="*/ 25483 h 1346101"/>
              <a:gd name="connsiteX15" fmla="*/ 1097368 w 2142884"/>
              <a:gd name="connsiteY15" fmla="*/ 362331 h 1346101"/>
              <a:gd name="connsiteX16" fmla="*/ 1145240 w 2142884"/>
              <a:gd name="connsiteY16" fmla="*/ 224662 h 1346101"/>
              <a:gd name="connsiteX17" fmla="*/ 1193112 w 2142884"/>
              <a:gd name="connsiteY17" fmla="*/ 0 h 1346101"/>
              <a:gd name="connsiteX18" fmla="*/ 1268982 w 2142884"/>
              <a:gd name="connsiteY18" fmla="*/ 396545 h 1346101"/>
              <a:gd name="connsiteX19" fmla="*/ 1289818 w 2142884"/>
              <a:gd name="connsiteY19" fmla="*/ 580761 h 1346101"/>
              <a:gd name="connsiteX20" fmla="*/ 1383694 w 2142884"/>
              <a:gd name="connsiteY20" fmla="*/ 335401 h 1346101"/>
              <a:gd name="connsiteX21" fmla="*/ 1427625 w 2142884"/>
              <a:gd name="connsiteY21" fmla="*/ 554046 h 1346101"/>
              <a:gd name="connsiteX22" fmla="*/ 1493278 w 2142884"/>
              <a:gd name="connsiteY22" fmla="*/ 375683 h 1346101"/>
              <a:gd name="connsiteX23" fmla="*/ 1523066 w 2142884"/>
              <a:gd name="connsiteY23" fmla="*/ 616662 h 1346101"/>
              <a:gd name="connsiteX24" fmla="*/ 1595716 w 2142884"/>
              <a:gd name="connsiteY24" fmla="*/ 440460 h 1346101"/>
              <a:gd name="connsiteX25" fmla="*/ 1635987 w 2142884"/>
              <a:gd name="connsiteY25" fmla="*/ 674534 h 1346101"/>
              <a:gd name="connsiteX26" fmla="*/ 1794413 w 2142884"/>
              <a:gd name="connsiteY26" fmla="*/ 591550 h 1346101"/>
              <a:gd name="connsiteX27" fmla="*/ 1668011 w 2142884"/>
              <a:gd name="connsiteY27" fmla="*/ 790070 h 1346101"/>
              <a:gd name="connsiteX28" fmla="*/ 1847512 w 2142884"/>
              <a:gd name="connsiteY28" fmla="*/ 710988 h 1346101"/>
              <a:gd name="connsiteX29" fmla="*/ 1759565 w 2142884"/>
              <a:gd name="connsiteY29" fmla="*/ 937857 h 1346101"/>
              <a:gd name="connsiteX30" fmla="*/ 1892442 w 2142884"/>
              <a:gd name="connsiteY30" fmla="*/ 817532 h 1346101"/>
              <a:gd name="connsiteX31" fmla="*/ 1791482 w 2142884"/>
              <a:gd name="connsiteY31" fmla="*/ 1061492 h 1346101"/>
              <a:gd name="connsiteX32" fmla="*/ 1924392 w 2142884"/>
              <a:gd name="connsiteY32" fmla="*/ 989535 h 1346101"/>
              <a:gd name="connsiteX33" fmla="*/ 1875688 w 2142884"/>
              <a:gd name="connsiteY33" fmla="*/ 1220507 h 1346101"/>
              <a:gd name="connsiteX34" fmla="*/ 1971320 w 2142884"/>
              <a:gd name="connsiteY34" fmla="*/ 1110246 h 1346101"/>
              <a:gd name="connsiteX35" fmla="*/ 2142884 w 2142884"/>
              <a:gd name="connsiteY35" fmla="*/ 1313741 h 1346101"/>
              <a:gd name="connsiteX36" fmla="*/ 2008084 w 2142884"/>
              <a:gd name="connsiteY36" fmla="*/ 1329071 h 1346101"/>
              <a:gd name="connsiteX37" fmla="*/ 1633556 w 2142884"/>
              <a:gd name="connsiteY37" fmla="*/ 1321523 h 1346101"/>
              <a:gd name="connsiteX38" fmla="*/ 2137553 w 2142884"/>
              <a:gd name="connsiteY38" fmla="*/ 1346101 h 1346101"/>
              <a:gd name="connsiteX39" fmla="*/ 2064609 w 2142884"/>
              <a:gd name="connsiteY39" fmla="*/ 1334146 h 1346101"/>
              <a:gd name="connsiteX40" fmla="*/ 1956459 w 2142884"/>
              <a:gd name="connsiteY40" fmla="*/ 1333927 h 1346101"/>
              <a:gd name="connsiteX41" fmla="*/ 1747440 w 2142884"/>
              <a:gd name="connsiteY41" fmla="*/ 1345346 h 1346101"/>
              <a:gd name="connsiteX42" fmla="*/ 1185137 w 2142884"/>
              <a:gd name="connsiteY42" fmla="*/ 1324778 h 1346101"/>
              <a:gd name="connsiteX43" fmla="*/ 1011507 w 2142884"/>
              <a:gd name="connsiteY43" fmla="*/ 1332260 h 1346101"/>
              <a:gd name="connsiteX44" fmla="*/ 1113763 w 2142884"/>
              <a:gd name="connsiteY44" fmla="*/ 1332008 h 1346101"/>
              <a:gd name="connsiteX45" fmla="*/ 1419634 w 2142884"/>
              <a:gd name="connsiteY45" fmla="*/ 1325034 h 1346101"/>
              <a:gd name="connsiteX46" fmla="*/ 887789 w 2142884"/>
              <a:gd name="connsiteY46" fmla="*/ 1333229 h 1346101"/>
              <a:gd name="connsiteX47" fmla="*/ 766364 w 2142884"/>
              <a:gd name="connsiteY47" fmla="*/ 1328467 h 1346101"/>
              <a:gd name="connsiteX48" fmla="*/ 708360 w 2142884"/>
              <a:gd name="connsiteY48" fmla="*/ 1341564 h 1346101"/>
              <a:gd name="connsiteX49" fmla="*/ 484594 w 2142884"/>
              <a:gd name="connsiteY49" fmla="*/ 1333768 h 1346101"/>
              <a:gd name="connsiteX50" fmla="*/ 1622125 w 2142884"/>
              <a:gd name="connsiteY50" fmla="*/ 1325278 h 1346101"/>
              <a:gd name="connsiteX51" fmla="*/ 1577960 w 2142884"/>
              <a:gd name="connsiteY51" fmla="*/ 1319732 h 1346101"/>
              <a:gd name="connsiteX52" fmla="*/ 1523371 w 2142884"/>
              <a:gd name="connsiteY52" fmla="*/ 1324058 h 1346101"/>
              <a:gd name="connsiteX53" fmla="*/ 1477204 w 2142884"/>
              <a:gd name="connsiteY53" fmla="*/ 1326959 h 1346101"/>
              <a:gd name="connsiteX54" fmla="*/ 1388387 w 2142884"/>
              <a:gd name="connsiteY54" fmla="*/ 1324779 h 1346101"/>
              <a:gd name="connsiteX55" fmla="*/ 1352608 w 2142884"/>
              <a:gd name="connsiteY55" fmla="*/ 1327953 h 1346101"/>
              <a:gd name="connsiteX56" fmla="*/ 1280676 w 2142884"/>
              <a:gd name="connsiteY56" fmla="*/ 1327510 h 1346101"/>
              <a:gd name="connsiteX57" fmla="*/ 1067354 w 2142884"/>
              <a:gd name="connsiteY57" fmla="*/ 1330418 h 1346101"/>
              <a:gd name="connsiteX58" fmla="*/ 955642 w 2142884"/>
              <a:gd name="connsiteY58" fmla="*/ 1330615 h 1346101"/>
              <a:gd name="connsiteX59" fmla="*/ 635169 w 2142884"/>
              <a:gd name="connsiteY59" fmla="*/ 1332124 h 1346101"/>
              <a:gd name="connsiteX60" fmla="*/ 244738 w 2142884"/>
              <a:gd name="connsiteY60" fmla="*/ 1330601 h 1346101"/>
              <a:gd name="connsiteX61" fmla="*/ 0 w 2142884"/>
              <a:gd name="connsiteY61" fmla="*/ 1329642 h 1346101"/>
              <a:gd name="connsiteX62" fmla="*/ 311071 w 2142884"/>
              <a:gd name="connsiteY62" fmla="*/ 1227020 h 1346101"/>
              <a:gd name="connsiteX63" fmla="*/ 392567 w 2142884"/>
              <a:gd name="connsiteY63" fmla="*/ 1131485 h 1346101"/>
              <a:gd name="connsiteX64" fmla="*/ 325780 w 2142884"/>
              <a:gd name="connsiteY64" fmla="*/ 1029292 h 1346101"/>
              <a:gd name="connsiteX0" fmla="*/ 325780 w 2137553"/>
              <a:gd name="connsiteY0" fmla="*/ 1029292 h 1346101"/>
              <a:gd name="connsiteX1" fmla="*/ 479948 w 2137553"/>
              <a:gd name="connsiteY1" fmla="*/ 1044030 h 1346101"/>
              <a:gd name="connsiteX2" fmla="*/ 385835 w 2137553"/>
              <a:gd name="connsiteY2" fmla="*/ 911544 h 1346101"/>
              <a:gd name="connsiteX3" fmla="*/ 527740 w 2137553"/>
              <a:gd name="connsiteY3" fmla="*/ 1012069 h 1346101"/>
              <a:gd name="connsiteX4" fmla="*/ 430268 w 2137553"/>
              <a:gd name="connsiteY4" fmla="*/ 767739 h 1346101"/>
              <a:gd name="connsiteX5" fmla="*/ 593894 w 2137553"/>
              <a:gd name="connsiteY5" fmla="*/ 929764 h 1346101"/>
              <a:gd name="connsiteX6" fmla="*/ 502417 w 2137553"/>
              <a:gd name="connsiteY6" fmla="*/ 635204 h 1346101"/>
              <a:gd name="connsiteX7" fmla="*/ 651318 w 2137553"/>
              <a:gd name="connsiteY7" fmla="*/ 796766 h 1346101"/>
              <a:gd name="connsiteX8" fmla="*/ 599514 w 2137553"/>
              <a:gd name="connsiteY8" fmla="*/ 519038 h 1346101"/>
              <a:gd name="connsiteX9" fmla="*/ 732489 w 2137553"/>
              <a:gd name="connsiteY9" fmla="*/ 669048 h 1346101"/>
              <a:gd name="connsiteX10" fmla="*/ 717827 w 2137553"/>
              <a:gd name="connsiteY10" fmla="*/ 423703 h 1346101"/>
              <a:gd name="connsiteX11" fmla="*/ 815230 w 2137553"/>
              <a:gd name="connsiteY11" fmla="*/ 588970 h 1346101"/>
              <a:gd name="connsiteX12" fmla="*/ 881386 w 2137553"/>
              <a:gd name="connsiteY12" fmla="*/ 125860 h 1346101"/>
              <a:gd name="connsiteX13" fmla="*/ 972087 w 2137553"/>
              <a:gd name="connsiteY13" fmla="*/ 489086 h 1346101"/>
              <a:gd name="connsiteX14" fmla="*/ 1037373 w 2137553"/>
              <a:gd name="connsiteY14" fmla="*/ 25483 h 1346101"/>
              <a:gd name="connsiteX15" fmla="*/ 1097368 w 2137553"/>
              <a:gd name="connsiteY15" fmla="*/ 362331 h 1346101"/>
              <a:gd name="connsiteX16" fmla="*/ 1145240 w 2137553"/>
              <a:gd name="connsiteY16" fmla="*/ 224662 h 1346101"/>
              <a:gd name="connsiteX17" fmla="*/ 1193112 w 2137553"/>
              <a:gd name="connsiteY17" fmla="*/ 0 h 1346101"/>
              <a:gd name="connsiteX18" fmla="*/ 1268982 w 2137553"/>
              <a:gd name="connsiteY18" fmla="*/ 396545 h 1346101"/>
              <a:gd name="connsiteX19" fmla="*/ 1289818 w 2137553"/>
              <a:gd name="connsiteY19" fmla="*/ 580761 h 1346101"/>
              <a:gd name="connsiteX20" fmla="*/ 1383694 w 2137553"/>
              <a:gd name="connsiteY20" fmla="*/ 335401 h 1346101"/>
              <a:gd name="connsiteX21" fmla="*/ 1427625 w 2137553"/>
              <a:gd name="connsiteY21" fmla="*/ 554046 h 1346101"/>
              <a:gd name="connsiteX22" fmla="*/ 1493278 w 2137553"/>
              <a:gd name="connsiteY22" fmla="*/ 375683 h 1346101"/>
              <a:gd name="connsiteX23" fmla="*/ 1523066 w 2137553"/>
              <a:gd name="connsiteY23" fmla="*/ 616662 h 1346101"/>
              <a:gd name="connsiteX24" fmla="*/ 1595716 w 2137553"/>
              <a:gd name="connsiteY24" fmla="*/ 440460 h 1346101"/>
              <a:gd name="connsiteX25" fmla="*/ 1635987 w 2137553"/>
              <a:gd name="connsiteY25" fmla="*/ 674534 h 1346101"/>
              <a:gd name="connsiteX26" fmla="*/ 1794413 w 2137553"/>
              <a:gd name="connsiteY26" fmla="*/ 591550 h 1346101"/>
              <a:gd name="connsiteX27" fmla="*/ 1668011 w 2137553"/>
              <a:gd name="connsiteY27" fmla="*/ 790070 h 1346101"/>
              <a:gd name="connsiteX28" fmla="*/ 1847512 w 2137553"/>
              <a:gd name="connsiteY28" fmla="*/ 710988 h 1346101"/>
              <a:gd name="connsiteX29" fmla="*/ 1759565 w 2137553"/>
              <a:gd name="connsiteY29" fmla="*/ 937857 h 1346101"/>
              <a:gd name="connsiteX30" fmla="*/ 1892442 w 2137553"/>
              <a:gd name="connsiteY30" fmla="*/ 817532 h 1346101"/>
              <a:gd name="connsiteX31" fmla="*/ 1791482 w 2137553"/>
              <a:gd name="connsiteY31" fmla="*/ 1061492 h 1346101"/>
              <a:gd name="connsiteX32" fmla="*/ 1924392 w 2137553"/>
              <a:gd name="connsiteY32" fmla="*/ 989535 h 1346101"/>
              <a:gd name="connsiteX33" fmla="*/ 1875688 w 2137553"/>
              <a:gd name="connsiteY33" fmla="*/ 1220507 h 1346101"/>
              <a:gd name="connsiteX34" fmla="*/ 1971320 w 2137553"/>
              <a:gd name="connsiteY34" fmla="*/ 1110246 h 1346101"/>
              <a:gd name="connsiteX35" fmla="*/ 2133808 w 2137553"/>
              <a:gd name="connsiteY35" fmla="*/ 1341223 h 1346101"/>
              <a:gd name="connsiteX36" fmla="*/ 2008084 w 2137553"/>
              <a:gd name="connsiteY36" fmla="*/ 1329071 h 1346101"/>
              <a:gd name="connsiteX37" fmla="*/ 1633556 w 2137553"/>
              <a:gd name="connsiteY37" fmla="*/ 1321523 h 1346101"/>
              <a:gd name="connsiteX38" fmla="*/ 2137553 w 2137553"/>
              <a:gd name="connsiteY38" fmla="*/ 1346101 h 1346101"/>
              <a:gd name="connsiteX39" fmla="*/ 2064609 w 2137553"/>
              <a:gd name="connsiteY39" fmla="*/ 1334146 h 1346101"/>
              <a:gd name="connsiteX40" fmla="*/ 1956459 w 2137553"/>
              <a:gd name="connsiteY40" fmla="*/ 1333927 h 1346101"/>
              <a:gd name="connsiteX41" fmla="*/ 1747440 w 2137553"/>
              <a:gd name="connsiteY41" fmla="*/ 1345346 h 1346101"/>
              <a:gd name="connsiteX42" fmla="*/ 1185137 w 2137553"/>
              <a:gd name="connsiteY42" fmla="*/ 1324778 h 1346101"/>
              <a:gd name="connsiteX43" fmla="*/ 1011507 w 2137553"/>
              <a:gd name="connsiteY43" fmla="*/ 1332260 h 1346101"/>
              <a:gd name="connsiteX44" fmla="*/ 1113763 w 2137553"/>
              <a:gd name="connsiteY44" fmla="*/ 1332008 h 1346101"/>
              <a:gd name="connsiteX45" fmla="*/ 1419634 w 2137553"/>
              <a:gd name="connsiteY45" fmla="*/ 1325034 h 1346101"/>
              <a:gd name="connsiteX46" fmla="*/ 887789 w 2137553"/>
              <a:gd name="connsiteY46" fmla="*/ 1333229 h 1346101"/>
              <a:gd name="connsiteX47" fmla="*/ 766364 w 2137553"/>
              <a:gd name="connsiteY47" fmla="*/ 1328467 h 1346101"/>
              <a:gd name="connsiteX48" fmla="*/ 708360 w 2137553"/>
              <a:gd name="connsiteY48" fmla="*/ 1341564 h 1346101"/>
              <a:gd name="connsiteX49" fmla="*/ 484594 w 2137553"/>
              <a:gd name="connsiteY49" fmla="*/ 1333768 h 1346101"/>
              <a:gd name="connsiteX50" fmla="*/ 1622125 w 2137553"/>
              <a:gd name="connsiteY50" fmla="*/ 1325278 h 1346101"/>
              <a:gd name="connsiteX51" fmla="*/ 1577960 w 2137553"/>
              <a:gd name="connsiteY51" fmla="*/ 1319732 h 1346101"/>
              <a:gd name="connsiteX52" fmla="*/ 1523371 w 2137553"/>
              <a:gd name="connsiteY52" fmla="*/ 1324058 h 1346101"/>
              <a:gd name="connsiteX53" fmla="*/ 1477204 w 2137553"/>
              <a:gd name="connsiteY53" fmla="*/ 1326959 h 1346101"/>
              <a:gd name="connsiteX54" fmla="*/ 1388387 w 2137553"/>
              <a:gd name="connsiteY54" fmla="*/ 1324779 h 1346101"/>
              <a:gd name="connsiteX55" fmla="*/ 1352608 w 2137553"/>
              <a:gd name="connsiteY55" fmla="*/ 1327953 h 1346101"/>
              <a:gd name="connsiteX56" fmla="*/ 1280676 w 2137553"/>
              <a:gd name="connsiteY56" fmla="*/ 1327510 h 1346101"/>
              <a:gd name="connsiteX57" fmla="*/ 1067354 w 2137553"/>
              <a:gd name="connsiteY57" fmla="*/ 1330418 h 1346101"/>
              <a:gd name="connsiteX58" fmla="*/ 955642 w 2137553"/>
              <a:gd name="connsiteY58" fmla="*/ 1330615 h 1346101"/>
              <a:gd name="connsiteX59" fmla="*/ 635169 w 2137553"/>
              <a:gd name="connsiteY59" fmla="*/ 1332124 h 1346101"/>
              <a:gd name="connsiteX60" fmla="*/ 244738 w 2137553"/>
              <a:gd name="connsiteY60" fmla="*/ 1330601 h 1346101"/>
              <a:gd name="connsiteX61" fmla="*/ 0 w 2137553"/>
              <a:gd name="connsiteY61" fmla="*/ 1329642 h 1346101"/>
              <a:gd name="connsiteX62" fmla="*/ 311071 w 2137553"/>
              <a:gd name="connsiteY62" fmla="*/ 1227020 h 1346101"/>
              <a:gd name="connsiteX63" fmla="*/ 392567 w 2137553"/>
              <a:gd name="connsiteY63" fmla="*/ 1131485 h 1346101"/>
              <a:gd name="connsiteX64" fmla="*/ 325780 w 2137553"/>
              <a:gd name="connsiteY64" fmla="*/ 1029292 h 1346101"/>
              <a:gd name="connsiteX0" fmla="*/ 325780 w 2137553"/>
              <a:gd name="connsiteY0" fmla="*/ 1029292 h 1346101"/>
              <a:gd name="connsiteX1" fmla="*/ 479948 w 2137553"/>
              <a:gd name="connsiteY1" fmla="*/ 1044030 h 1346101"/>
              <a:gd name="connsiteX2" fmla="*/ 385835 w 2137553"/>
              <a:gd name="connsiteY2" fmla="*/ 911544 h 1346101"/>
              <a:gd name="connsiteX3" fmla="*/ 527740 w 2137553"/>
              <a:gd name="connsiteY3" fmla="*/ 1012069 h 1346101"/>
              <a:gd name="connsiteX4" fmla="*/ 430268 w 2137553"/>
              <a:gd name="connsiteY4" fmla="*/ 767739 h 1346101"/>
              <a:gd name="connsiteX5" fmla="*/ 593894 w 2137553"/>
              <a:gd name="connsiteY5" fmla="*/ 929764 h 1346101"/>
              <a:gd name="connsiteX6" fmla="*/ 502417 w 2137553"/>
              <a:gd name="connsiteY6" fmla="*/ 635204 h 1346101"/>
              <a:gd name="connsiteX7" fmla="*/ 651318 w 2137553"/>
              <a:gd name="connsiteY7" fmla="*/ 796766 h 1346101"/>
              <a:gd name="connsiteX8" fmla="*/ 599514 w 2137553"/>
              <a:gd name="connsiteY8" fmla="*/ 519038 h 1346101"/>
              <a:gd name="connsiteX9" fmla="*/ 732489 w 2137553"/>
              <a:gd name="connsiteY9" fmla="*/ 669048 h 1346101"/>
              <a:gd name="connsiteX10" fmla="*/ 717827 w 2137553"/>
              <a:gd name="connsiteY10" fmla="*/ 423703 h 1346101"/>
              <a:gd name="connsiteX11" fmla="*/ 815230 w 2137553"/>
              <a:gd name="connsiteY11" fmla="*/ 588970 h 1346101"/>
              <a:gd name="connsiteX12" fmla="*/ 881386 w 2137553"/>
              <a:gd name="connsiteY12" fmla="*/ 125860 h 1346101"/>
              <a:gd name="connsiteX13" fmla="*/ 972087 w 2137553"/>
              <a:gd name="connsiteY13" fmla="*/ 489086 h 1346101"/>
              <a:gd name="connsiteX14" fmla="*/ 1037373 w 2137553"/>
              <a:gd name="connsiteY14" fmla="*/ 25483 h 1346101"/>
              <a:gd name="connsiteX15" fmla="*/ 1097368 w 2137553"/>
              <a:gd name="connsiteY15" fmla="*/ 362331 h 1346101"/>
              <a:gd name="connsiteX16" fmla="*/ 1145240 w 2137553"/>
              <a:gd name="connsiteY16" fmla="*/ 224662 h 1346101"/>
              <a:gd name="connsiteX17" fmla="*/ 1193112 w 2137553"/>
              <a:gd name="connsiteY17" fmla="*/ 0 h 1346101"/>
              <a:gd name="connsiteX18" fmla="*/ 1268982 w 2137553"/>
              <a:gd name="connsiteY18" fmla="*/ 396545 h 1346101"/>
              <a:gd name="connsiteX19" fmla="*/ 1289818 w 2137553"/>
              <a:gd name="connsiteY19" fmla="*/ 580761 h 1346101"/>
              <a:gd name="connsiteX20" fmla="*/ 1383694 w 2137553"/>
              <a:gd name="connsiteY20" fmla="*/ 335401 h 1346101"/>
              <a:gd name="connsiteX21" fmla="*/ 1427625 w 2137553"/>
              <a:gd name="connsiteY21" fmla="*/ 554046 h 1346101"/>
              <a:gd name="connsiteX22" fmla="*/ 1493278 w 2137553"/>
              <a:gd name="connsiteY22" fmla="*/ 375683 h 1346101"/>
              <a:gd name="connsiteX23" fmla="*/ 1523066 w 2137553"/>
              <a:gd name="connsiteY23" fmla="*/ 616662 h 1346101"/>
              <a:gd name="connsiteX24" fmla="*/ 1595716 w 2137553"/>
              <a:gd name="connsiteY24" fmla="*/ 440460 h 1346101"/>
              <a:gd name="connsiteX25" fmla="*/ 1635987 w 2137553"/>
              <a:gd name="connsiteY25" fmla="*/ 674534 h 1346101"/>
              <a:gd name="connsiteX26" fmla="*/ 1794413 w 2137553"/>
              <a:gd name="connsiteY26" fmla="*/ 591550 h 1346101"/>
              <a:gd name="connsiteX27" fmla="*/ 1668011 w 2137553"/>
              <a:gd name="connsiteY27" fmla="*/ 790070 h 1346101"/>
              <a:gd name="connsiteX28" fmla="*/ 1847512 w 2137553"/>
              <a:gd name="connsiteY28" fmla="*/ 710988 h 1346101"/>
              <a:gd name="connsiteX29" fmla="*/ 1759565 w 2137553"/>
              <a:gd name="connsiteY29" fmla="*/ 937857 h 1346101"/>
              <a:gd name="connsiteX30" fmla="*/ 1892442 w 2137553"/>
              <a:gd name="connsiteY30" fmla="*/ 817532 h 1346101"/>
              <a:gd name="connsiteX31" fmla="*/ 1791482 w 2137553"/>
              <a:gd name="connsiteY31" fmla="*/ 1061492 h 1346101"/>
              <a:gd name="connsiteX32" fmla="*/ 1924392 w 2137553"/>
              <a:gd name="connsiteY32" fmla="*/ 989535 h 1346101"/>
              <a:gd name="connsiteX33" fmla="*/ 1875688 w 2137553"/>
              <a:gd name="connsiteY33" fmla="*/ 1220507 h 1346101"/>
              <a:gd name="connsiteX34" fmla="*/ 1971320 w 2137553"/>
              <a:gd name="connsiteY34" fmla="*/ 1110246 h 1346101"/>
              <a:gd name="connsiteX35" fmla="*/ 2133808 w 2137553"/>
              <a:gd name="connsiteY35" fmla="*/ 1341223 h 1346101"/>
              <a:gd name="connsiteX36" fmla="*/ 2008084 w 2137553"/>
              <a:gd name="connsiteY36" fmla="*/ 1329071 h 1346101"/>
              <a:gd name="connsiteX37" fmla="*/ 1633556 w 2137553"/>
              <a:gd name="connsiteY37" fmla="*/ 1321523 h 1346101"/>
              <a:gd name="connsiteX38" fmla="*/ 2137553 w 2137553"/>
              <a:gd name="connsiteY38" fmla="*/ 1346101 h 1346101"/>
              <a:gd name="connsiteX39" fmla="*/ 2064609 w 2137553"/>
              <a:gd name="connsiteY39" fmla="*/ 1334146 h 1346101"/>
              <a:gd name="connsiteX40" fmla="*/ 1956459 w 2137553"/>
              <a:gd name="connsiteY40" fmla="*/ 1333927 h 1346101"/>
              <a:gd name="connsiteX41" fmla="*/ 1761054 w 2137553"/>
              <a:gd name="connsiteY41" fmla="*/ 1338475 h 1346101"/>
              <a:gd name="connsiteX42" fmla="*/ 1185137 w 2137553"/>
              <a:gd name="connsiteY42" fmla="*/ 1324778 h 1346101"/>
              <a:gd name="connsiteX43" fmla="*/ 1011507 w 2137553"/>
              <a:gd name="connsiteY43" fmla="*/ 1332260 h 1346101"/>
              <a:gd name="connsiteX44" fmla="*/ 1113763 w 2137553"/>
              <a:gd name="connsiteY44" fmla="*/ 1332008 h 1346101"/>
              <a:gd name="connsiteX45" fmla="*/ 1419634 w 2137553"/>
              <a:gd name="connsiteY45" fmla="*/ 1325034 h 1346101"/>
              <a:gd name="connsiteX46" fmla="*/ 887789 w 2137553"/>
              <a:gd name="connsiteY46" fmla="*/ 1333229 h 1346101"/>
              <a:gd name="connsiteX47" fmla="*/ 766364 w 2137553"/>
              <a:gd name="connsiteY47" fmla="*/ 1328467 h 1346101"/>
              <a:gd name="connsiteX48" fmla="*/ 708360 w 2137553"/>
              <a:gd name="connsiteY48" fmla="*/ 1341564 h 1346101"/>
              <a:gd name="connsiteX49" fmla="*/ 484594 w 2137553"/>
              <a:gd name="connsiteY49" fmla="*/ 1333768 h 1346101"/>
              <a:gd name="connsiteX50" fmla="*/ 1622125 w 2137553"/>
              <a:gd name="connsiteY50" fmla="*/ 1325278 h 1346101"/>
              <a:gd name="connsiteX51" fmla="*/ 1577960 w 2137553"/>
              <a:gd name="connsiteY51" fmla="*/ 1319732 h 1346101"/>
              <a:gd name="connsiteX52" fmla="*/ 1523371 w 2137553"/>
              <a:gd name="connsiteY52" fmla="*/ 1324058 h 1346101"/>
              <a:gd name="connsiteX53" fmla="*/ 1477204 w 2137553"/>
              <a:gd name="connsiteY53" fmla="*/ 1326959 h 1346101"/>
              <a:gd name="connsiteX54" fmla="*/ 1388387 w 2137553"/>
              <a:gd name="connsiteY54" fmla="*/ 1324779 h 1346101"/>
              <a:gd name="connsiteX55" fmla="*/ 1352608 w 2137553"/>
              <a:gd name="connsiteY55" fmla="*/ 1327953 h 1346101"/>
              <a:gd name="connsiteX56" fmla="*/ 1280676 w 2137553"/>
              <a:gd name="connsiteY56" fmla="*/ 1327510 h 1346101"/>
              <a:gd name="connsiteX57" fmla="*/ 1067354 w 2137553"/>
              <a:gd name="connsiteY57" fmla="*/ 1330418 h 1346101"/>
              <a:gd name="connsiteX58" fmla="*/ 955642 w 2137553"/>
              <a:gd name="connsiteY58" fmla="*/ 1330615 h 1346101"/>
              <a:gd name="connsiteX59" fmla="*/ 635169 w 2137553"/>
              <a:gd name="connsiteY59" fmla="*/ 1332124 h 1346101"/>
              <a:gd name="connsiteX60" fmla="*/ 244738 w 2137553"/>
              <a:gd name="connsiteY60" fmla="*/ 1330601 h 1346101"/>
              <a:gd name="connsiteX61" fmla="*/ 0 w 2137553"/>
              <a:gd name="connsiteY61" fmla="*/ 1329642 h 1346101"/>
              <a:gd name="connsiteX62" fmla="*/ 311071 w 2137553"/>
              <a:gd name="connsiteY62" fmla="*/ 1227020 h 1346101"/>
              <a:gd name="connsiteX63" fmla="*/ 392567 w 2137553"/>
              <a:gd name="connsiteY63" fmla="*/ 1131485 h 1346101"/>
              <a:gd name="connsiteX64" fmla="*/ 325780 w 2137553"/>
              <a:gd name="connsiteY64" fmla="*/ 1029292 h 1346101"/>
              <a:gd name="connsiteX0" fmla="*/ 325780 w 2137553"/>
              <a:gd name="connsiteY0" fmla="*/ 1029292 h 1346101"/>
              <a:gd name="connsiteX1" fmla="*/ 479948 w 2137553"/>
              <a:gd name="connsiteY1" fmla="*/ 1044030 h 1346101"/>
              <a:gd name="connsiteX2" fmla="*/ 385835 w 2137553"/>
              <a:gd name="connsiteY2" fmla="*/ 911544 h 1346101"/>
              <a:gd name="connsiteX3" fmla="*/ 527740 w 2137553"/>
              <a:gd name="connsiteY3" fmla="*/ 1012069 h 1346101"/>
              <a:gd name="connsiteX4" fmla="*/ 430268 w 2137553"/>
              <a:gd name="connsiteY4" fmla="*/ 767739 h 1346101"/>
              <a:gd name="connsiteX5" fmla="*/ 593894 w 2137553"/>
              <a:gd name="connsiteY5" fmla="*/ 929764 h 1346101"/>
              <a:gd name="connsiteX6" fmla="*/ 502417 w 2137553"/>
              <a:gd name="connsiteY6" fmla="*/ 635204 h 1346101"/>
              <a:gd name="connsiteX7" fmla="*/ 651318 w 2137553"/>
              <a:gd name="connsiteY7" fmla="*/ 796766 h 1346101"/>
              <a:gd name="connsiteX8" fmla="*/ 599514 w 2137553"/>
              <a:gd name="connsiteY8" fmla="*/ 519038 h 1346101"/>
              <a:gd name="connsiteX9" fmla="*/ 732489 w 2137553"/>
              <a:gd name="connsiteY9" fmla="*/ 669048 h 1346101"/>
              <a:gd name="connsiteX10" fmla="*/ 717827 w 2137553"/>
              <a:gd name="connsiteY10" fmla="*/ 423703 h 1346101"/>
              <a:gd name="connsiteX11" fmla="*/ 815230 w 2137553"/>
              <a:gd name="connsiteY11" fmla="*/ 588970 h 1346101"/>
              <a:gd name="connsiteX12" fmla="*/ 881386 w 2137553"/>
              <a:gd name="connsiteY12" fmla="*/ 125860 h 1346101"/>
              <a:gd name="connsiteX13" fmla="*/ 972087 w 2137553"/>
              <a:gd name="connsiteY13" fmla="*/ 489086 h 1346101"/>
              <a:gd name="connsiteX14" fmla="*/ 1037373 w 2137553"/>
              <a:gd name="connsiteY14" fmla="*/ 25483 h 1346101"/>
              <a:gd name="connsiteX15" fmla="*/ 1097368 w 2137553"/>
              <a:gd name="connsiteY15" fmla="*/ 362331 h 1346101"/>
              <a:gd name="connsiteX16" fmla="*/ 1145240 w 2137553"/>
              <a:gd name="connsiteY16" fmla="*/ 224662 h 1346101"/>
              <a:gd name="connsiteX17" fmla="*/ 1193112 w 2137553"/>
              <a:gd name="connsiteY17" fmla="*/ 0 h 1346101"/>
              <a:gd name="connsiteX18" fmla="*/ 1268982 w 2137553"/>
              <a:gd name="connsiteY18" fmla="*/ 396545 h 1346101"/>
              <a:gd name="connsiteX19" fmla="*/ 1289818 w 2137553"/>
              <a:gd name="connsiteY19" fmla="*/ 580761 h 1346101"/>
              <a:gd name="connsiteX20" fmla="*/ 1383694 w 2137553"/>
              <a:gd name="connsiteY20" fmla="*/ 335401 h 1346101"/>
              <a:gd name="connsiteX21" fmla="*/ 1427625 w 2137553"/>
              <a:gd name="connsiteY21" fmla="*/ 554046 h 1346101"/>
              <a:gd name="connsiteX22" fmla="*/ 1493278 w 2137553"/>
              <a:gd name="connsiteY22" fmla="*/ 375683 h 1346101"/>
              <a:gd name="connsiteX23" fmla="*/ 1523066 w 2137553"/>
              <a:gd name="connsiteY23" fmla="*/ 616662 h 1346101"/>
              <a:gd name="connsiteX24" fmla="*/ 1595716 w 2137553"/>
              <a:gd name="connsiteY24" fmla="*/ 440460 h 1346101"/>
              <a:gd name="connsiteX25" fmla="*/ 1635987 w 2137553"/>
              <a:gd name="connsiteY25" fmla="*/ 674534 h 1346101"/>
              <a:gd name="connsiteX26" fmla="*/ 1794413 w 2137553"/>
              <a:gd name="connsiteY26" fmla="*/ 591550 h 1346101"/>
              <a:gd name="connsiteX27" fmla="*/ 1668011 w 2137553"/>
              <a:gd name="connsiteY27" fmla="*/ 790070 h 1346101"/>
              <a:gd name="connsiteX28" fmla="*/ 1847512 w 2137553"/>
              <a:gd name="connsiteY28" fmla="*/ 710988 h 1346101"/>
              <a:gd name="connsiteX29" fmla="*/ 1759565 w 2137553"/>
              <a:gd name="connsiteY29" fmla="*/ 937857 h 1346101"/>
              <a:gd name="connsiteX30" fmla="*/ 1892442 w 2137553"/>
              <a:gd name="connsiteY30" fmla="*/ 817532 h 1346101"/>
              <a:gd name="connsiteX31" fmla="*/ 1791482 w 2137553"/>
              <a:gd name="connsiteY31" fmla="*/ 1061492 h 1346101"/>
              <a:gd name="connsiteX32" fmla="*/ 1924392 w 2137553"/>
              <a:gd name="connsiteY32" fmla="*/ 989535 h 1346101"/>
              <a:gd name="connsiteX33" fmla="*/ 1875688 w 2137553"/>
              <a:gd name="connsiteY33" fmla="*/ 1220507 h 1346101"/>
              <a:gd name="connsiteX34" fmla="*/ 1971320 w 2137553"/>
              <a:gd name="connsiteY34" fmla="*/ 1110246 h 1346101"/>
              <a:gd name="connsiteX35" fmla="*/ 2133808 w 2137553"/>
              <a:gd name="connsiteY35" fmla="*/ 1341223 h 1346101"/>
              <a:gd name="connsiteX36" fmla="*/ 1985394 w 2137553"/>
              <a:gd name="connsiteY36" fmla="*/ 1332507 h 1346101"/>
              <a:gd name="connsiteX37" fmla="*/ 1633556 w 2137553"/>
              <a:gd name="connsiteY37" fmla="*/ 1321523 h 1346101"/>
              <a:gd name="connsiteX38" fmla="*/ 2137553 w 2137553"/>
              <a:gd name="connsiteY38" fmla="*/ 1346101 h 1346101"/>
              <a:gd name="connsiteX39" fmla="*/ 2064609 w 2137553"/>
              <a:gd name="connsiteY39" fmla="*/ 1334146 h 1346101"/>
              <a:gd name="connsiteX40" fmla="*/ 1956459 w 2137553"/>
              <a:gd name="connsiteY40" fmla="*/ 1333927 h 1346101"/>
              <a:gd name="connsiteX41" fmla="*/ 1761054 w 2137553"/>
              <a:gd name="connsiteY41" fmla="*/ 1338475 h 1346101"/>
              <a:gd name="connsiteX42" fmla="*/ 1185137 w 2137553"/>
              <a:gd name="connsiteY42" fmla="*/ 1324778 h 1346101"/>
              <a:gd name="connsiteX43" fmla="*/ 1011507 w 2137553"/>
              <a:gd name="connsiteY43" fmla="*/ 1332260 h 1346101"/>
              <a:gd name="connsiteX44" fmla="*/ 1113763 w 2137553"/>
              <a:gd name="connsiteY44" fmla="*/ 1332008 h 1346101"/>
              <a:gd name="connsiteX45" fmla="*/ 1419634 w 2137553"/>
              <a:gd name="connsiteY45" fmla="*/ 1325034 h 1346101"/>
              <a:gd name="connsiteX46" fmla="*/ 887789 w 2137553"/>
              <a:gd name="connsiteY46" fmla="*/ 1333229 h 1346101"/>
              <a:gd name="connsiteX47" fmla="*/ 766364 w 2137553"/>
              <a:gd name="connsiteY47" fmla="*/ 1328467 h 1346101"/>
              <a:gd name="connsiteX48" fmla="*/ 708360 w 2137553"/>
              <a:gd name="connsiteY48" fmla="*/ 1341564 h 1346101"/>
              <a:gd name="connsiteX49" fmla="*/ 484594 w 2137553"/>
              <a:gd name="connsiteY49" fmla="*/ 1333768 h 1346101"/>
              <a:gd name="connsiteX50" fmla="*/ 1622125 w 2137553"/>
              <a:gd name="connsiteY50" fmla="*/ 1325278 h 1346101"/>
              <a:gd name="connsiteX51" fmla="*/ 1577960 w 2137553"/>
              <a:gd name="connsiteY51" fmla="*/ 1319732 h 1346101"/>
              <a:gd name="connsiteX52" fmla="*/ 1523371 w 2137553"/>
              <a:gd name="connsiteY52" fmla="*/ 1324058 h 1346101"/>
              <a:gd name="connsiteX53" fmla="*/ 1477204 w 2137553"/>
              <a:gd name="connsiteY53" fmla="*/ 1326959 h 1346101"/>
              <a:gd name="connsiteX54" fmla="*/ 1388387 w 2137553"/>
              <a:gd name="connsiteY54" fmla="*/ 1324779 h 1346101"/>
              <a:gd name="connsiteX55" fmla="*/ 1352608 w 2137553"/>
              <a:gd name="connsiteY55" fmla="*/ 1327953 h 1346101"/>
              <a:gd name="connsiteX56" fmla="*/ 1280676 w 2137553"/>
              <a:gd name="connsiteY56" fmla="*/ 1327510 h 1346101"/>
              <a:gd name="connsiteX57" fmla="*/ 1067354 w 2137553"/>
              <a:gd name="connsiteY57" fmla="*/ 1330418 h 1346101"/>
              <a:gd name="connsiteX58" fmla="*/ 955642 w 2137553"/>
              <a:gd name="connsiteY58" fmla="*/ 1330615 h 1346101"/>
              <a:gd name="connsiteX59" fmla="*/ 635169 w 2137553"/>
              <a:gd name="connsiteY59" fmla="*/ 1332124 h 1346101"/>
              <a:gd name="connsiteX60" fmla="*/ 244738 w 2137553"/>
              <a:gd name="connsiteY60" fmla="*/ 1330601 h 1346101"/>
              <a:gd name="connsiteX61" fmla="*/ 0 w 2137553"/>
              <a:gd name="connsiteY61" fmla="*/ 1329642 h 1346101"/>
              <a:gd name="connsiteX62" fmla="*/ 311071 w 2137553"/>
              <a:gd name="connsiteY62" fmla="*/ 1227020 h 1346101"/>
              <a:gd name="connsiteX63" fmla="*/ 392567 w 2137553"/>
              <a:gd name="connsiteY63" fmla="*/ 1131485 h 1346101"/>
              <a:gd name="connsiteX64" fmla="*/ 325780 w 2137553"/>
              <a:gd name="connsiteY64" fmla="*/ 1029292 h 1346101"/>
              <a:gd name="connsiteX0" fmla="*/ 325780 w 2137553"/>
              <a:gd name="connsiteY0" fmla="*/ 1029292 h 1346101"/>
              <a:gd name="connsiteX1" fmla="*/ 479948 w 2137553"/>
              <a:gd name="connsiteY1" fmla="*/ 1044030 h 1346101"/>
              <a:gd name="connsiteX2" fmla="*/ 385835 w 2137553"/>
              <a:gd name="connsiteY2" fmla="*/ 911544 h 1346101"/>
              <a:gd name="connsiteX3" fmla="*/ 527740 w 2137553"/>
              <a:gd name="connsiteY3" fmla="*/ 1012069 h 1346101"/>
              <a:gd name="connsiteX4" fmla="*/ 430268 w 2137553"/>
              <a:gd name="connsiteY4" fmla="*/ 767739 h 1346101"/>
              <a:gd name="connsiteX5" fmla="*/ 593894 w 2137553"/>
              <a:gd name="connsiteY5" fmla="*/ 929764 h 1346101"/>
              <a:gd name="connsiteX6" fmla="*/ 502417 w 2137553"/>
              <a:gd name="connsiteY6" fmla="*/ 635204 h 1346101"/>
              <a:gd name="connsiteX7" fmla="*/ 651318 w 2137553"/>
              <a:gd name="connsiteY7" fmla="*/ 796766 h 1346101"/>
              <a:gd name="connsiteX8" fmla="*/ 599514 w 2137553"/>
              <a:gd name="connsiteY8" fmla="*/ 519038 h 1346101"/>
              <a:gd name="connsiteX9" fmla="*/ 732489 w 2137553"/>
              <a:gd name="connsiteY9" fmla="*/ 669048 h 1346101"/>
              <a:gd name="connsiteX10" fmla="*/ 717827 w 2137553"/>
              <a:gd name="connsiteY10" fmla="*/ 423703 h 1346101"/>
              <a:gd name="connsiteX11" fmla="*/ 815230 w 2137553"/>
              <a:gd name="connsiteY11" fmla="*/ 588970 h 1346101"/>
              <a:gd name="connsiteX12" fmla="*/ 881386 w 2137553"/>
              <a:gd name="connsiteY12" fmla="*/ 125860 h 1346101"/>
              <a:gd name="connsiteX13" fmla="*/ 972087 w 2137553"/>
              <a:gd name="connsiteY13" fmla="*/ 489086 h 1346101"/>
              <a:gd name="connsiteX14" fmla="*/ 1037373 w 2137553"/>
              <a:gd name="connsiteY14" fmla="*/ 25483 h 1346101"/>
              <a:gd name="connsiteX15" fmla="*/ 1097368 w 2137553"/>
              <a:gd name="connsiteY15" fmla="*/ 362331 h 1346101"/>
              <a:gd name="connsiteX16" fmla="*/ 1145240 w 2137553"/>
              <a:gd name="connsiteY16" fmla="*/ 224662 h 1346101"/>
              <a:gd name="connsiteX17" fmla="*/ 1193112 w 2137553"/>
              <a:gd name="connsiteY17" fmla="*/ 0 h 1346101"/>
              <a:gd name="connsiteX18" fmla="*/ 1231188 w 2137553"/>
              <a:gd name="connsiteY18" fmla="*/ 209314 h 1346101"/>
              <a:gd name="connsiteX19" fmla="*/ 1289818 w 2137553"/>
              <a:gd name="connsiteY19" fmla="*/ 580761 h 1346101"/>
              <a:gd name="connsiteX20" fmla="*/ 1383694 w 2137553"/>
              <a:gd name="connsiteY20" fmla="*/ 335401 h 1346101"/>
              <a:gd name="connsiteX21" fmla="*/ 1427625 w 2137553"/>
              <a:gd name="connsiteY21" fmla="*/ 554046 h 1346101"/>
              <a:gd name="connsiteX22" fmla="*/ 1493278 w 2137553"/>
              <a:gd name="connsiteY22" fmla="*/ 375683 h 1346101"/>
              <a:gd name="connsiteX23" fmla="*/ 1523066 w 2137553"/>
              <a:gd name="connsiteY23" fmla="*/ 616662 h 1346101"/>
              <a:gd name="connsiteX24" fmla="*/ 1595716 w 2137553"/>
              <a:gd name="connsiteY24" fmla="*/ 440460 h 1346101"/>
              <a:gd name="connsiteX25" fmla="*/ 1635987 w 2137553"/>
              <a:gd name="connsiteY25" fmla="*/ 674534 h 1346101"/>
              <a:gd name="connsiteX26" fmla="*/ 1794413 w 2137553"/>
              <a:gd name="connsiteY26" fmla="*/ 591550 h 1346101"/>
              <a:gd name="connsiteX27" fmla="*/ 1668011 w 2137553"/>
              <a:gd name="connsiteY27" fmla="*/ 790070 h 1346101"/>
              <a:gd name="connsiteX28" fmla="*/ 1847512 w 2137553"/>
              <a:gd name="connsiteY28" fmla="*/ 710988 h 1346101"/>
              <a:gd name="connsiteX29" fmla="*/ 1759565 w 2137553"/>
              <a:gd name="connsiteY29" fmla="*/ 937857 h 1346101"/>
              <a:gd name="connsiteX30" fmla="*/ 1892442 w 2137553"/>
              <a:gd name="connsiteY30" fmla="*/ 817532 h 1346101"/>
              <a:gd name="connsiteX31" fmla="*/ 1791482 w 2137553"/>
              <a:gd name="connsiteY31" fmla="*/ 1061492 h 1346101"/>
              <a:gd name="connsiteX32" fmla="*/ 1924392 w 2137553"/>
              <a:gd name="connsiteY32" fmla="*/ 989535 h 1346101"/>
              <a:gd name="connsiteX33" fmla="*/ 1875688 w 2137553"/>
              <a:gd name="connsiteY33" fmla="*/ 1220507 h 1346101"/>
              <a:gd name="connsiteX34" fmla="*/ 1971320 w 2137553"/>
              <a:gd name="connsiteY34" fmla="*/ 1110246 h 1346101"/>
              <a:gd name="connsiteX35" fmla="*/ 2133808 w 2137553"/>
              <a:gd name="connsiteY35" fmla="*/ 1341223 h 1346101"/>
              <a:gd name="connsiteX36" fmla="*/ 1985394 w 2137553"/>
              <a:gd name="connsiteY36" fmla="*/ 1332507 h 1346101"/>
              <a:gd name="connsiteX37" fmla="*/ 1633556 w 2137553"/>
              <a:gd name="connsiteY37" fmla="*/ 1321523 h 1346101"/>
              <a:gd name="connsiteX38" fmla="*/ 2137553 w 2137553"/>
              <a:gd name="connsiteY38" fmla="*/ 1346101 h 1346101"/>
              <a:gd name="connsiteX39" fmla="*/ 2064609 w 2137553"/>
              <a:gd name="connsiteY39" fmla="*/ 1334146 h 1346101"/>
              <a:gd name="connsiteX40" fmla="*/ 1956459 w 2137553"/>
              <a:gd name="connsiteY40" fmla="*/ 1333927 h 1346101"/>
              <a:gd name="connsiteX41" fmla="*/ 1761054 w 2137553"/>
              <a:gd name="connsiteY41" fmla="*/ 1338475 h 1346101"/>
              <a:gd name="connsiteX42" fmla="*/ 1185137 w 2137553"/>
              <a:gd name="connsiteY42" fmla="*/ 1324778 h 1346101"/>
              <a:gd name="connsiteX43" fmla="*/ 1011507 w 2137553"/>
              <a:gd name="connsiteY43" fmla="*/ 1332260 h 1346101"/>
              <a:gd name="connsiteX44" fmla="*/ 1113763 w 2137553"/>
              <a:gd name="connsiteY44" fmla="*/ 1332008 h 1346101"/>
              <a:gd name="connsiteX45" fmla="*/ 1419634 w 2137553"/>
              <a:gd name="connsiteY45" fmla="*/ 1325034 h 1346101"/>
              <a:gd name="connsiteX46" fmla="*/ 887789 w 2137553"/>
              <a:gd name="connsiteY46" fmla="*/ 1333229 h 1346101"/>
              <a:gd name="connsiteX47" fmla="*/ 766364 w 2137553"/>
              <a:gd name="connsiteY47" fmla="*/ 1328467 h 1346101"/>
              <a:gd name="connsiteX48" fmla="*/ 708360 w 2137553"/>
              <a:gd name="connsiteY48" fmla="*/ 1341564 h 1346101"/>
              <a:gd name="connsiteX49" fmla="*/ 484594 w 2137553"/>
              <a:gd name="connsiteY49" fmla="*/ 1333768 h 1346101"/>
              <a:gd name="connsiteX50" fmla="*/ 1622125 w 2137553"/>
              <a:gd name="connsiteY50" fmla="*/ 1325278 h 1346101"/>
              <a:gd name="connsiteX51" fmla="*/ 1577960 w 2137553"/>
              <a:gd name="connsiteY51" fmla="*/ 1319732 h 1346101"/>
              <a:gd name="connsiteX52" fmla="*/ 1523371 w 2137553"/>
              <a:gd name="connsiteY52" fmla="*/ 1324058 h 1346101"/>
              <a:gd name="connsiteX53" fmla="*/ 1477204 w 2137553"/>
              <a:gd name="connsiteY53" fmla="*/ 1326959 h 1346101"/>
              <a:gd name="connsiteX54" fmla="*/ 1388387 w 2137553"/>
              <a:gd name="connsiteY54" fmla="*/ 1324779 h 1346101"/>
              <a:gd name="connsiteX55" fmla="*/ 1352608 w 2137553"/>
              <a:gd name="connsiteY55" fmla="*/ 1327953 h 1346101"/>
              <a:gd name="connsiteX56" fmla="*/ 1280676 w 2137553"/>
              <a:gd name="connsiteY56" fmla="*/ 1327510 h 1346101"/>
              <a:gd name="connsiteX57" fmla="*/ 1067354 w 2137553"/>
              <a:gd name="connsiteY57" fmla="*/ 1330418 h 1346101"/>
              <a:gd name="connsiteX58" fmla="*/ 955642 w 2137553"/>
              <a:gd name="connsiteY58" fmla="*/ 1330615 h 1346101"/>
              <a:gd name="connsiteX59" fmla="*/ 635169 w 2137553"/>
              <a:gd name="connsiteY59" fmla="*/ 1332124 h 1346101"/>
              <a:gd name="connsiteX60" fmla="*/ 244738 w 2137553"/>
              <a:gd name="connsiteY60" fmla="*/ 1330601 h 1346101"/>
              <a:gd name="connsiteX61" fmla="*/ 0 w 2137553"/>
              <a:gd name="connsiteY61" fmla="*/ 1329642 h 1346101"/>
              <a:gd name="connsiteX62" fmla="*/ 311071 w 2137553"/>
              <a:gd name="connsiteY62" fmla="*/ 1227020 h 1346101"/>
              <a:gd name="connsiteX63" fmla="*/ 392567 w 2137553"/>
              <a:gd name="connsiteY63" fmla="*/ 1131485 h 1346101"/>
              <a:gd name="connsiteX64" fmla="*/ 325780 w 2137553"/>
              <a:gd name="connsiteY64" fmla="*/ 1029292 h 1346101"/>
              <a:gd name="connsiteX0" fmla="*/ 325780 w 2137553"/>
              <a:gd name="connsiteY0" fmla="*/ 1346609 h 1663418"/>
              <a:gd name="connsiteX1" fmla="*/ 479948 w 2137553"/>
              <a:gd name="connsiteY1" fmla="*/ 1361347 h 1663418"/>
              <a:gd name="connsiteX2" fmla="*/ 385835 w 2137553"/>
              <a:gd name="connsiteY2" fmla="*/ 1228861 h 1663418"/>
              <a:gd name="connsiteX3" fmla="*/ 527740 w 2137553"/>
              <a:gd name="connsiteY3" fmla="*/ 1329386 h 1663418"/>
              <a:gd name="connsiteX4" fmla="*/ 430268 w 2137553"/>
              <a:gd name="connsiteY4" fmla="*/ 1085056 h 1663418"/>
              <a:gd name="connsiteX5" fmla="*/ 593894 w 2137553"/>
              <a:gd name="connsiteY5" fmla="*/ 1247081 h 1663418"/>
              <a:gd name="connsiteX6" fmla="*/ 502417 w 2137553"/>
              <a:gd name="connsiteY6" fmla="*/ 952521 h 1663418"/>
              <a:gd name="connsiteX7" fmla="*/ 651318 w 2137553"/>
              <a:gd name="connsiteY7" fmla="*/ 1114083 h 1663418"/>
              <a:gd name="connsiteX8" fmla="*/ 599514 w 2137553"/>
              <a:gd name="connsiteY8" fmla="*/ 836355 h 1663418"/>
              <a:gd name="connsiteX9" fmla="*/ 732489 w 2137553"/>
              <a:gd name="connsiteY9" fmla="*/ 986365 h 1663418"/>
              <a:gd name="connsiteX10" fmla="*/ 717827 w 2137553"/>
              <a:gd name="connsiteY10" fmla="*/ 741020 h 1663418"/>
              <a:gd name="connsiteX11" fmla="*/ 815230 w 2137553"/>
              <a:gd name="connsiteY11" fmla="*/ 906287 h 1663418"/>
              <a:gd name="connsiteX12" fmla="*/ 881386 w 2137553"/>
              <a:gd name="connsiteY12" fmla="*/ 443177 h 1663418"/>
              <a:gd name="connsiteX13" fmla="*/ 972087 w 2137553"/>
              <a:gd name="connsiteY13" fmla="*/ 806403 h 1663418"/>
              <a:gd name="connsiteX14" fmla="*/ 1037373 w 2137553"/>
              <a:gd name="connsiteY14" fmla="*/ 342800 h 1663418"/>
              <a:gd name="connsiteX15" fmla="*/ 1097368 w 2137553"/>
              <a:gd name="connsiteY15" fmla="*/ 679648 h 1663418"/>
              <a:gd name="connsiteX16" fmla="*/ 1145240 w 2137553"/>
              <a:gd name="connsiteY16" fmla="*/ 541979 h 1663418"/>
              <a:gd name="connsiteX17" fmla="*/ 1193112 w 2137553"/>
              <a:gd name="connsiteY17" fmla="*/ 317317 h 1663418"/>
              <a:gd name="connsiteX18" fmla="*/ 1231188 w 2137553"/>
              <a:gd name="connsiteY18" fmla="*/ 526631 h 1663418"/>
              <a:gd name="connsiteX19" fmla="*/ 1296953 w 2137553"/>
              <a:gd name="connsiteY19" fmla="*/ 5478 h 1663418"/>
              <a:gd name="connsiteX20" fmla="*/ 1289818 w 2137553"/>
              <a:gd name="connsiteY20" fmla="*/ 898078 h 1663418"/>
              <a:gd name="connsiteX21" fmla="*/ 1383694 w 2137553"/>
              <a:gd name="connsiteY21" fmla="*/ 652718 h 1663418"/>
              <a:gd name="connsiteX22" fmla="*/ 1427625 w 2137553"/>
              <a:gd name="connsiteY22" fmla="*/ 871363 h 1663418"/>
              <a:gd name="connsiteX23" fmla="*/ 1493278 w 2137553"/>
              <a:gd name="connsiteY23" fmla="*/ 693000 h 1663418"/>
              <a:gd name="connsiteX24" fmla="*/ 1523066 w 2137553"/>
              <a:gd name="connsiteY24" fmla="*/ 933979 h 1663418"/>
              <a:gd name="connsiteX25" fmla="*/ 1595716 w 2137553"/>
              <a:gd name="connsiteY25" fmla="*/ 757777 h 1663418"/>
              <a:gd name="connsiteX26" fmla="*/ 1635987 w 2137553"/>
              <a:gd name="connsiteY26" fmla="*/ 991851 h 1663418"/>
              <a:gd name="connsiteX27" fmla="*/ 1794413 w 2137553"/>
              <a:gd name="connsiteY27" fmla="*/ 908867 h 1663418"/>
              <a:gd name="connsiteX28" fmla="*/ 1668011 w 2137553"/>
              <a:gd name="connsiteY28" fmla="*/ 1107387 h 1663418"/>
              <a:gd name="connsiteX29" fmla="*/ 1847512 w 2137553"/>
              <a:gd name="connsiteY29" fmla="*/ 1028305 h 1663418"/>
              <a:gd name="connsiteX30" fmla="*/ 1759565 w 2137553"/>
              <a:gd name="connsiteY30" fmla="*/ 1255174 h 1663418"/>
              <a:gd name="connsiteX31" fmla="*/ 1892442 w 2137553"/>
              <a:gd name="connsiteY31" fmla="*/ 1134849 h 1663418"/>
              <a:gd name="connsiteX32" fmla="*/ 1791482 w 2137553"/>
              <a:gd name="connsiteY32" fmla="*/ 1378809 h 1663418"/>
              <a:gd name="connsiteX33" fmla="*/ 1924392 w 2137553"/>
              <a:gd name="connsiteY33" fmla="*/ 1306852 h 1663418"/>
              <a:gd name="connsiteX34" fmla="*/ 1875688 w 2137553"/>
              <a:gd name="connsiteY34" fmla="*/ 1537824 h 1663418"/>
              <a:gd name="connsiteX35" fmla="*/ 1971320 w 2137553"/>
              <a:gd name="connsiteY35" fmla="*/ 1427563 h 1663418"/>
              <a:gd name="connsiteX36" fmla="*/ 2133808 w 2137553"/>
              <a:gd name="connsiteY36" fmla="*/ 1658540 h 1663418"/>
              <a:gd name="connsiteX37" fmla="*/ 1985394 w 2137553"/>
              <a:gd name="connsiteY37" fmla="*/ 1649824 h 1663418"/>
              <a:gd name="connsiteX38" fmla="*/ 1633556 w 2137553"/>
              <a:gd name="connsiteY38" fmla="*/ 1638840 h 1663418"/>
              <a:gd name="connsiteX39" fmla="*/ 2137553 w 2137553"/>
              <a:gd name="connsiteY39" fmla="*/ 1663418 h 1663418"/>
              <a:gd name="connsiteX40" fmla="*/ 2064609 w 2137553"/>
              <a:gd name="connsiteY40" fmla="*/ 1651463 h 1663418"/>
              <a:gd name="connsiteX41" fmla="*/ 1956459 w 2137553"/>
              <a:gd name="connsiteY41" fmla="*/ 1651244 h 1663418"/>
              <a:gd name="connsiteX42" fmla="*/ 1761054 w 2137553"/>
              <a:gd name="connsiteY42" fmla="*/ 1655792 h 1663418"/>
              <a:gd name="connsiteX43" fmla="*/ 1185137 w 2137553"/>
              <a:gd name="connsiteY43" fmla="*/ 1642095 h 1663418"/>
              <a:gd name="connsiteX44" fmla="*/ 1011507 w 2137553"/>
              <a:gd name="connsiteY44" fmla="*/ 1649577 h 1663418"/>
              <a:gd name="connsiteX45" fmla="*/ 1113763 w 2137553"/>
              <a:gd name="connsiteY45" fmla="*/ 1649325 h 1663418"/>
              <a:gd name="connsiteX46" fmla="*/ 1419634 w 2137553"/>
              <a:gd name="connsiteY46" fmla="*/ 1642351 h 1663418"/>
              <a:gd name="connsiteX47" fmla="*/ 887789 w 2137553"/>
              <a:gd name="connsiteY47" fmla="*/ 1650546 h 1663418"/>
              <a:gd name="connsiteX48" fmla="*/ 766364 w 2137553"/>
              <a:gd name="connsiteY48" fmla="*/ 1645784 h 1663418"/>
              <a:gd name="connsiteX49" fmla="*/ 708360 w 2137553"/>
              <a:gd name="connsiteY49" fmla="*/ 1658881 h 1663418"/>
              <a:gd name="connsiteX50" fmla="*/ 484594 w 2137553"/>
              <a:gd name="connsiteY50" fmla="*/ 1651085 h 1663418"/>
              <a:gd name="connsiteX51" fmla="*/ 1622125 w 2137553"/>
              <a:gd name="connsiteY51" fmla="*/ 1642595 h 1663418"/>
              <a:gd name="connsiteX52" fmla="*/ 1577960 w 2137553"/>
              <a:gd name="connsiteY52" fmla="*/ 1637049 h 1663418"/>
              <a:gd name="connsiteX53" fmla="*/ 1523371 w 2137553"/>
              <a:gd name="connsiteY53" fmla="*/ 1641375 h 1663418"/>
              <a:gd name="connsiteX54" fmla="*/ 1477204 w 2137553"/>
              <a:gd name="connsiteY54" fmla="*/ 1644276 h 1663418"/>
              <a:gd name="connsiteX55" fmla="*/ 1388387 w 2137553"/>
              <a:gd name="connsiteY55" fmla="*/ 1642096 h 1663418"/>
              <a:gd name="connsiteX56" fmla="*/ 1352608 w 2137553"/>
              <a:gd name="connsiteY56" fmla="*/ 1645270 h 1663418"/>
              <a:gd name="connsiteX57" fmla="*/ 1280676 w 2137553"/>
              <a:gd name="connsiteY57" fmla="*/ 1644827 h 1663418"/>
              <a:gd name="connsiteX58" fmla="*/ 1067354 w 2137553"/>
              <a:gd name="connsiteY58" fmla="*/ 1647735 h 1663418"/>
              <a:gd name="connsiteX59" fmla="*/ 955642 w 2137553"/>
              <a:gd name="connsiteY59" fmla="*/ 1647932 h 1663418"/>
              <a:gd name="connsiteX60" fmla="*/ 635169 w 2137553"/>
              <a:gd name="connsiteY60" fmla="*/ 1649441 h 1663418"/>
              <a:gd name="connsiteX61" fmla="*/ 244738 w 2137553"/>
              <a:gd name="connsiteY61" fmla="*/ 1647918 h 1663418"/>
              <a:gd name="connsiteX62" fmla="*/ 0 w 2137553"/>
              <a:gd name="connsiteY62" fmla="*/ 1646959 h 1663418"/>
              <a:gd name="connsiteX63" fmla="*/ 311071 w 2137553"/>
              <a:gd name="connsiteY63" fmla="*/ 1544337 h 1663418"/>
              <a:gd name="connsiteX64" fmla="*/ 392567 w 2137553"/>
              <a:gd name="connsiteY64" fmla="*/ 1448802 h 1663418"/>
              <a:gd name="connsiteX65" fmla="*/ 325780 w 2137553"/>
              <a:gd name="connsiteY65" fmla="*/ 1346609 h 1663418"/>
              <a:gd name="connsiteX0" fmla="*/ 325780 w 2137553"/>
              <a:gd name="connsiteY0" fmla="*/ 1346609 h 1663418"/>
              <a:gd name="connsiteX1" fmla="*/ 479948 w 2137553"/>
              <a:gd name="connsiteY1" fmla="*/ 1361347 h 1663418"/>
              <a:gd name="connsiteX2" fmla="*/ 385835 w 2137553"/>
              <a:gd name="connsiteY2" fmla="*/ 1228861 h 1663418"/>
              <a:gd name="connsiteX3" fmla="*/ 527740 w 2137553"/>
              <a:gd name="connsiteY3" fmla="*/ 1329386 h 1663418"/>
              <a:gd name="connsiteX4" fmla="*/ 430268 w 2137553"/>
              <a:gd name="connsiteY4" fmla="*/ 1085056 h 1663418"/>
              <a:gd name="connsiteX5" fmla="*/ 593894 w 2137553"/>
              <a:gd name="connsiteY5" fmla="*/ 1247081 h 1663418"/>
              <a:gd name="connsiteX6" fmla="*/ 502417 w 2137553"/>
              <a:gd name="connsiteY6" fmla="*/ 952521 h 1663418"/>
              <a:gd name="connsiteX7" fmla="*/ 651318 w 2137553"/>
              <a:gd name="connsiteY7" fmla="*/ 1114083 h 1663418"/>
              <a:gd name="connsiteX8" fmla="*/ 599514 w 2137553"/>
              <a:gd name="connsiteY8" fmla="*/ 836355 h 1663418"/>
              <a:gd name="connsiteX9" fmla="*/ 732489 w 2137553"/>
              <a:gd name="connsiteY9" fmla="*/ 986365 h 1663418"/>
              <a:gd name="connsiteX10" fmla="*/ 717827 w 2137553"/>
              <a:gd name="connsiteY10" fmla="*/ 741020 h 1663418"/>
              <a:gd name="connsiteX11" fmla="*/ 815230 w 2137553"/>
              <a:gd name="connsiteY11" fmla="*/ 906287 h 1663418"/>
              <a:gd name="connsiteX12" fmla="*/ 881386 w 2137553"/>
              <a:gd name="connsiteY12" fmla="*/ 443177 h 1663418"/>
              <a:gd name="connsiteX13" fmla="*/ 972087 w 2137553"/>
              <a:gd name="connsiteY13" fmla="*/ 806403 h 1663418"/>
              <a:gd name="connsiteX14" fmla="*/ 1037373 w 2137553"/>
              <a:gd name="connsiteY14" fmla="*/ 342800 h 1663418"/>
              <a:gd name="connsiteX15" fmla="*/ 1097368 w 2137553"/>
              <a:gd name="connsiteY15" fmla="*/ 679648 h 1663418"/>
              <a:gd name="connsiteX16" fmla="*/ 1145240 w 2137553"/>
              <a:gd name="connsiteY16" fmla="*/ 541979 h 1663418"/>
              <a:gd name="connsiteX17" fmla="*/ 1193112 w 2137553"/>
              <a:gd name="connsiteY17" fmla="*/ 317317 h 1663418"/>
              <a:gd name="connsiteX18" fmla="*/ 1231188 w 2137553"/>
              <a:gd name="connsiteY18" fmla="*/ 526631 h 1663418"/>
              <a:gd name="connsiteX19" fmla="*/ 1296953 w 2137553"/>
              <a:gd name="connsiteY19" fmla="*/ 5478 h 1663418"/>
              <a:gd name="connsiteX20" fmla="*/ 1334483 w 2137553"/>
              <a:gd name="connsiteY20" fmla="*/ 642760 h 1663418"/>
              <a:gd name="connsiteX21" fmla="*/ 1383694 w 2137553"/>
              <a:gd name="connsiteY21" fmla="*/ 652718 h 1663418"/>
              <a:gd name="connsiteX22" fmla="*/ 1427625 w 2137553"/>
              <a:gd name="connsiteY22" fmla="*/ 871363 h 1663418"/>
              <a:gd name="connsiteX23" fmla="*/ 1493278 w 2137553"/>
              <a:gd name="connsiteY23" fmla="*/ 693000 h 1663418"/>
              <a:gd name="connsiteX24" fmla="*/ 1523066 w 2137553"/>
              <a:gd name="connsiteY24" fmla="*/ 933979 h 1663418"/>
              <a:gd name="connsiteX25" fmla="*/ 1595716 w 2137553"/>
              <a:gd name="connsiteY25" fmla="*/ 757777 h 1663418"/>
              <a:gd name="connsiteX26" fmla="*/ 1635987 w 2137553"/>
              <a:gd name="connsiteY26" fmla="*/ 991851 h 1663418"/>
              <a:gd name="connsiteX27" fmla="*/ 1794413 w 2137553"/>
              <a:gd name="connsiteY27" fmla="*/ 908867 h 1663418"/>
              <a:gd name="connsiteX28" fmla="*/ 1668011 w 2137553"/>
              <a:gd name="connsiteY28" fmla="*/ 1107387 h 1663418"/>
              <a:gd name="connsiteX29" fmla="*/ 1847512 w 2137553"/>
              <a:gd name="connsiteY29" fmla="*/ 1028305 h 1663418"/>
              <a:gd name="connsiteX30" fmla="*/ 1759565 w 2137553"/>
              <a:gd name="connsiteY30" fmla="*/ 1255174 h 1663418"/>
              <a:gd name="connsiteX31" fmla="*/ 1892442 w 2137553"/>
              <a:gd name="connsiteY31" fmla="*/ 1134849 h 1663418"/>
              <a:gd name="connsiteX32" fmla="*/ 1791482 w 2137553"/>
              <a:gd name="connsiteY32" fmla="*/ 1378809 h 1663418"/>
              <a:gd name="connsiteX33" fmla="*/ 1924392 w 2137553"/>
              <a:gd name="connsiteY33" fmla="*/ 1306852 h 1663418"/>
              <a:gd name="connsiteX34" fmla="*/ 1875688 w 2137553"/>
              <a:gd name="connsiteY34" fmla="*/ 1537824 h 1663418"/>
              <a:gd name="connsiteX35" fmla="*/ 1971320 w 2137553"/>
              <a:gd name="connsiteY35" fmla="*/ 1427563 h 1663418"/>
              <a:gd name="connsiteX36" fmla="*/ 2133808 w 2137553"/>
              <a:gd name="connsiteY36" fmla="*/ 1658540 h 1663418"/>
              <a:gd name="connsiteX37" fmla="*/ 1985394 w 2137553"/>
              <a:gd name="connsiteY37" fmla="*/ 1649824 h 1663418"/>
              <a:gd name="connsiteX38" fmla="*/ 1633556 w 2137553"/>
              <a:gd name="connsiteY38" fmla="*/ 1638840 h 1663418"/>
              <a:gd name="connsiteX39" fmla="*/ 2137553 w 2137553"/>
              <a:gd name="connsiteY39" fmla="*/ 1663418 h 1663418"/>
              <a:gd name="connsiteX40" fmla="*/ 2064609 w 2137553"/>
              <a:gd name="connsiteY40" fmla="*/ 1651463 h 1663418"/>
              <a:gd name="connsiteX41" fmla="*/ 1956459 w 2137553"/>
              <a:gd name="connsiteY41" fmla="*/ 1651244 h 1663418"/>
              <a:gd name="connsiteX42" fmla="*/ 1761054 w 2137553"/>
              <a:gd name="connsiteY42" fmla="*/ 1655792 h 1663418"/>
              <a:gd name="connsiteX43" fmla="*/ 1185137 w 2137553"/>
              <a:gd name="connsiteY43" fmla="*/ 1642095 h 1663418"/>
              <a:gd name="connsiteX44" fmla="*/ 1011507 w 2137553"/>
              <a:gd name="connsiteY44" fmla="*/ 1649577 h 1663418"/>
              <a:gd name="connsiteX45" fmla="*/ 1113763 w 2137553"/>
              <a:gd name="connsiteY45" fmla="*/ 1649325 h 1663418"/>
              <a:gd name="connsiteX46" fmla="*/ 1419634 w 2137553"/>
              <a:gd name="connsiteY46" fmla="*/ 1642351 h 1663418"/>
              <a:gd name="connsiteX47" fmla="*/ 887789 w 2137553"/>
              <a:gd name="connsiteY47" fmla="*/ 1650546 h 1663418"/>
              <a:gd name="connsiteX48" fmla="*/ 766364 w 2137553"/>
              <a:gd name="connsiteY48" fmla="*/ 1645784 h 1663418"/>
              <a:gd name="connsiteX49" fmla="*/ 708360 w 2137553"/>
              <a:gd name="connsiteY49" fmla="*/ 1658881 h 1663418"/>
              <a:gd name="connsiteX50" fmla="*/ 484594 w 2137553"/>
              <a:gd name="connsiteY50" fmla="*/ 1651085 h 1663418"/>
              <a:gd name="connsiteX51" fmla="*/ 1622125 w 2137553"/>
              <a:gd name="connsiteY51" fmla="*/ 1642595 h 1663418"/>
              <a:gd name="connsiteX52" fmla="*/ 1577960 w 2137553"/>
              <a:gd name="connsiteY52" fmla="*/ 1637049 h 1663418"/>
              <a:gd name="connsiteX53" fmla="*/ 1523371 w 2137553"/>
              <a:gd name="connsiteY53" fmla="*/ 1641375 h 1663418"/>
              <a:gd name="connsiteX54" fmla="*/ 1477204 w 2137553"/>
              <a:gd name="connsiteY54" fmla="*/ 1644276 h 1663418"/>
              <a:gd name="connsiteX55" fmla="*/ 1388387 w 2137553"/>
              <a:gd name="connsiteY55" fmla="*/ 1642096 h 1663418"/>
              <a:gd name="connsiteX56" fmla="*/ 1352608 w 2137553"/>
              <a:gd name="connsiteY56" fmla="*/ 1645270 h 1663418"/>
              <a:gd name="connsiteX57" fmla="*/ 1280676 w 2137553"/>
              <a:gd name="connsiteY57" fmla="*/ 1644827 h 1663418"/>
              <a:gd name="connsiteX58" fmla="*/ 1067354 w 2137553"/>
              <a:gd name="connsiteY58" fmla="*/ 1647735 h 1663418"/>
              <a:gd name="connsiteX59" fmla="*/ 955642 w 2137553"/>
              <a:gd name="connsiteY59" fmla="*/ 1647932 h 1663418"/>
              <a:gd name="connsiteX60" fmla="*/ 635169 w 2137553"/>
              <a:gd name="connsiteY60" fmla="*/ 1649441 h 1663418"/>
              <a:gd name="connsiteX61" fmla="*/ 244738 w 2137553"/>
              <a:gd name="connsiteY61" fmla="*/ 1647918 h 1663418"/>
              <a:gd name="connsiteX62" fmla="*/ 0 w 2137553"/>
              <a:gd name="connsiteY62" fmla="*/ 1646959 h 1663418"/>
              <a:gd name="connsiteX63" fmla="*/ 311071 w 2137553"/>
              <a:gd name="connsiteY63" fmla="*/ 1544337 h 1663418"/>
              <a:gd name="connsiteX64" fmla="*/ 392567 w 2137553"/>
              <a:gd name="connsiteY64" fmla="*/ 1448802 h 1663418"/>
              <a:gd name="connsiteX65" fmla="*/ 325780 w 2137553"/>
              <a:gd name="connsiteY65" fmla="*/ 1346609 h 1663418"/>
              <a:gd name="connsiteX0" fmla="*/ 325780 w 2137553"/>
              <a:gd name="connsiteY0" fmla="*/ 1346609 h 1663418"/>
              <a:gd name="connsiteX1" fmla="*/ 479948 w 2137553"/>
              <a:gd name="connsiteY1" fmla="*/ 1361347 h 1663418"/>
              <a:gd name="connsiteX2" fmla="*/ 385835 w 2137553"/>
              <a:gd name="connsiteY2" fmla="*/ 1228861 h 1663418"/>
              <a:gd name="connsiteX3" fmla="*/ 527740 w 2137553"/>
              <a:gd name="connsiteY3" fmla="*/ 1329386 h 1663418"/>
              <a:gd name="connsiteX4" fmla="*/ 430268 w 2137553"/>
              <a:gd name="connsiteY4" fmla="*/ 1085056 h 1663418"/>
              <a:gd name="connsiteX5" fmla="*/ 593894 w 2137553"/>
              <a:gd name="connsiteY5" fmla="*/ 1247081 h 1663418"/>
              <a:gd name="connsiteX6" fmla="*/ 502417 w 2137553"/>
              <a:gd name="connsiteY6" fmla="*/ 952521 h 1663418"/>
              <a:gd name="connsiteX7" fmla="*/ 651318 w 2137553"/>
              <a:gd name="connsiteY7" fmla="*/ 1114083 h 1663418"/>
              <a:gd name="connsiteX8" fmla="*/ 599514 w 2137553"/>
              <a:gd name="connsiteY8" fmla="*/ 836355 h 1663418"/>
              <a:gd name="connsiteX9" fmla="*/ 732489 w 2137553"/>
              <a:gd name="connsiteY9" fmla="*/ 986365 h 1663418"/>
              <a:gd name="connsiteX10" fmla="*/ 717827 w 2137553"/>
              <a:gd name="connsiteY10" fmla="*/ 741020 h 1663418"/>
              <a:gd name="connsiteX11" fmla="*/ 815230 w 2137553"/>
              <a:gd name="connsiteY11" fmla="*/ 906287 h 1663418"/>
              <a:gd name="connsiteX12" fmla="*/ 881386 w 2137553"/>
              <a:gd name="connsiteY12" fmla="*/ 443177 h 1663418"/>
              <a:gd name="connsiteX13" fmla="*/ 972087 w 2137553"/>
              <a:gd name="connsiteY13" fmla="*/ 806403 h 1663418"/>
              <a:gd name="connsiteX14" fmla="*/ 1037373 w 2137553"/>
              <a:gd name="connsiteY14" fmla="*/ 342800 h 1663418"/>
              <a:gd name="connsiteX15" fmla="*/ 1097368 w 2137553"/>
              <a:gd name="connsiteY15" fmla="*/ 679648 h 1663418"/>
              <a:gd name="connsiteX16" fmla="*/ 1145240 w 2137553"/>
              <a:gd name="connsiteY16" fmla="*/ 541979 h 1663418"/>
              <a:gd name="connsiteX17" fmla="*/ 1193112 w 2137553"/>
              <a:gd name="connsiteY17" fmla="*/ 317317 h 1663418"/>
              <a:gd name="connsiteX18" fmla="*/ 1231188 w 2137553"/>
              <a:gd name="connsiteY18" fmla="*/ 526631 h 1663418"/>
              <a:gd name="connsiteX19" fmla="*/ 1296953 w 2137553"/>
              <a:gd name="connsiteY19" fmla="*/ 5478 h 1663418"/>
              <a:gd name="connsiteX20" fmla="*/ 1334483 w 2137553"/>
              <a:gd name="connsiteY20" fmla="*/ 642760 h 1663418"/>
              <a:gd name="connsiteX21" fmla="*/ 1404308 w 2137553"/>
              <a:gd name="connsiteY21" fmla="*/ 374706 h 1663418"/>
              <a:gd name="connsiteX22" fmla="*/ 1427625 w 2137553"/>
              <a:gd name="connsiteY22" fmla="*/ 871363 h 1663418"/>
              <a:gd name="connsiteX23" fmla="*/ 1493278 w 2137553"/>
              <a:gd name="connsiteY23" fmla="*/ 693000 h 1663418"/>
              <a:gd name="connsiteX24" fmla="*/ 1523066 w 2137553"/>
              <a:gd name="connsiteY24" fmla="*/ 933979 h 1663418"/>
              <a:gd name="connsiteX25" fmla="*/ 1595716 w 2137553"/>
              <a:gd name="connsiteY25" fmla="*/ 757777 h 1663418"/>
              <a:gd name="connsiteX26" fmla="*/ 1635987 w 2137553"/>
              <a:gd name="connsiteY26" fmla="*/ 991851 h 1663418"/>
              <a:gd name="connsiteX27" fmla="*/ 1794413 w 2137553"/>
              <a:gd name="connsiteY27" fmla="*/ 908867 h 1663418"/>
              <a:gd name="connsiteX28" fmla="*/ 1668011 w 2137553"/>
              <a:gd name="connsiteY28" fmla="*/ 1107387 h 1663418"/>
              <a:gd name="connsiteX29" fmla="*/ 1847512 w 2137553"/>
              <a:gd name="connsiteY29" fmla="*/ 1028305 h 1663418"/>
              <a:gd name="connsiteX30" fmla="*/ 1759565 w 2137553"/>
              <a:gd name="connsiteY30" fmla="*/ 1255174 h 1663418"/>
              <a:gd name="connsiteX31" fmla="*/ 1892442 w 2137553"/>
              <a:gd name="connsiteY31" fmla="*/ 1134849 h 1663418"/>
              <a:gd name="connsiteX32" fmla="*/ 1791482 w 2137553"/>
              <a:gd name="connsiteY32" fmla="*/ 1378809 h 1663418"/>
              <a:gd name="connsiteX33" fmla="*/ 1924392 w 2137553"/>
              <a:gd name="connsiteY33" fmla="*/ 1306852 h 1663418"/>
              <a:gd name="connsiteX34" fmla="*/ 1875688 w 2137553"/>
              <a:gd name="connsiteY34" fmla="*/ 1537824 h 1663418"/>
              <a:gd name="connsiteX35" fmla="*/ 1971320 w 2137553"/>
              <a:gd name="connsiteY35" fmla="*/ 1427563 h 1663418"/>
              <a:gd name="connsiteX36" fmla="*/ 2133808 w 2137553"/>
              <a:gd name="connsiteY36" fmla="*/ 1658540 h 1663418"/>
              <a:gd name="connsiteX37" fmla="*/ 1985394 w 2137553"/>
              <a:gd name="connsiteY37" fmla="*/ 1649824 h 1663418"/>
              <a:gd name="connsiteX38" fmla="*/ 1633556 w 2137553"/>
              <a:gd name="connsiteY38" fmla="*/ 1638840 h 1663418"/>
              <a:gd name="connsiteX39" fmla="*/ 2137553 w 2137553"/>
              <a:gd name="connsiteY39" fmla="*/ 1663418 h 1663418"/>
              <a:gd name="connsiteX40" fmla="*/ 2064609 w 2137553"/>
              <a:gd name="connsiteY40" fmla="*/ 1651463 h 1663418"/>
              <a:gd name="connsiteX41" fmla="*/ 1956459 w 2137553"/>
              <a:gd name="connsiteY41" fmla="*/ 1651244 h 1663418"/>
              <a:gd name="connsiteX42" fmla="*/ 1761054 w 2137553"/>
              <a:gd name="connsiteY42" fmla="*/ 1655792 h 1663418"/>
              <a:gd name="connsiteX43" fmla="*/ 1185137 w 2137553"/>
              <a:gd name="connsiteY43" fmla="*/ 1642095 h 1663418"/>
              <a:gd name="connsiteX44" fmla="*/ 1011507 w 2137553"/>
              <a:gd name="connsiteY44" fmla="*/ 1649577 h 1663418"/>
              <a:gd name="connsiteX45" fmla="*/ 1113763 w 2137553"/>
              <a:gd name="connsiteY45" fmla="*/ 1649325 h 1663418"/>
              <a:gd name="connsiteX46" fmla="*/ 1419634 w 2137553"/>
              <a:gd name="connsiteY46" fmla="*/ 1642351 h 1663418"/>
              <a:gd name="connsiteX47" fmla="*/ 887789 w 2137553"/>
              <a:gd name="connsiteY47" fmla="*/ 1650546 h 1663418"/>
              <a:gd name="connsiteX48" fmla="*/ 766364 w 2137553"/>
              <a:gd name="connsiteY48" fmla="*/ 1645784 h 1663418"/>
              <a:gd name="connsiteX49" fmla="*/ 708360 w 2137553"/>
              <a:gd name="connsiteY49" fmla="*/ 1658881 h 1663418"/>
              <a:gd name="connsiteX50" fmla="*/ 484594 w 2137553"/>
              <a:gd name="connsiteY50" fmla="*/ 1651085 h 1663418"/>
              <a:gd name="connsiteX51" fmla="*/ 1622125 w 2137553"/>
              <a:gd name="connsiteY51" fmla="*/ 1642595 h 1663418"/>
              <a:gd name="connsiteX52" fmla="*/ 1577960 w 2137553"/>
              <a:gd name="connsiteY52" fmla="*/ 1637049 h 1663418"/>
              <a:gd name="connsiteX53" fmla="*/ 1523371 w 2137553"/>
              <a:gd name="connsiteY53" fmla="*/ 1641375 h 1663418"/>
              <a:gd name="connsiteX54" fmla="*/ 1477204 w 2137553"/>
              <a:gd name="connsiteY54" fmla="*/ 1644276 h 1663418"/>
              <a:gd name="connsiteX55" fmla="*/ 1388387 w 2137553"/>
              <a:gd name="connsiteY55" fmla="*/ 1642096 h 1663418"/>
              <a:gd name="connsiteX56" fmla="*/ 1352608 w 2137553"/>
              <a:gd name="connsiteY56" fmla="*/ 1645270 h 1663418"/>
              <a:gd name="connsiteX57" fmla="*/ 1280676 w 2137553"/>
              <a:gd name="connsiteY57" fmla="*/ 1644827 h 1663418"/>
              <a:gd name="connsiteX58" fmla="*/ 1067354 w 2137553"/>
              <a:gd name="connsiteY58" fmla="*/ 1647735 h 1663418"/>
              <a:gd name="connsiteX59" fmla="*/ 955642 w 2137553"/>
              <a:gd name="connsiteY59" fmla="*/ 1647932 h 1663418"/>
              <a:gd name="connsiteX60" fmla="*/ 635169 w 2137553"/>
              <a:gd name="connsiteY60" fmla="*/ 1649441 h 1663418"/>
              <a:gd name="connsiteX61" fmla="*/ 244738 w 2137553"/>
              <a:gd name="connsiteY61" fmla="*/ 1647918 h 1663418"/>
              <a:gd name="connsiteX62" fmla="*/ 0 w 2137553"/>
              <a:gd name="connsiteY62" fmla="*/ 1646959 h 1663418"/>
              <a:gd name="connsiteX63" fmla="*/ 311071 w 2137553"/>
              <a:gd name="connsiteY63" fmla="*/ 1544337 h 1663418"/>
              <a:gd name="connsiteX64" fmla="*/ 392567 w 2137553"/>
              <a:gd name="connsiteY64" fmla="*/ 1448802 h 1663418"/>
              <a:gd name="connsiteX65" fmla="*/ 325780 w 2137553"/>
              <a:gd name="connsiteY65" fmla="*/ 1346609 h 1663418"/>
              <a:gd name="connsiteX0" fmla="*/ 325780 w 2137553"/>
              <a:gd name="connsiteY0" fmla="*/ 1346609 h 1663418"/>
              <a:gd name="connsiteX1" fmla="*/ 479948 w 2137553"/>
              <a:gd name="connsiteY1" fmla="*/ 1361347 h 1663418"/>
              <a:gd name="connsiteX2" fmla="*/ 385835 w 2137553"/>
              <a:gd name="connsiteY2" fmla="*/ 1228861 h 1663418"/>
              <a:gd name="connsiteX3" fmla="*/ 527740 w 2137553"/>
              <a:gd name="connsiteY3" fmla="*/ 1329386 h 1663418"/>
              <a:gd name="connsiteX4" fmla="*/ 430268 w 2137553"/>
              <a:gd name="connsiteY4" fmla="*/ 1085056 h 1663418"/>
              <a:gd name="connsiteX5" fmla="*/ 593894 w 2137553"/>
              <a:gd name="connsiteY5" fmla="*/ 1247081 h 1663418"/>
              <a:gd name="connsiteX6" fmla="*/ 502417 w 2137553"/>
              <a:gd name="connsiteY6" fmla="*/ 952521 h 1663418"/>
              <a:gd name="connsiteX7" fmla="*/ 651318 w 2137553"/>
              <a:gd name="connsiteY7" fmla="*/ 1114083 h 1663418"/>
              <a:gd name="connsiteX8" fmla="*/ 599514 w 2137553"/>
              <a:gd name="connsiteY8" fmla="*/ 836355 h 1663418"/>
              <a:gd name="connsiteX9" fmla="*/ 732489 w 2137553"/>
              <a:gd name="connsiteY9" fmla="*/ 986365 h 1663418"/>
              <a:gd name="connsiteX10" fmla="*/ 717827 w 2137553"/>
              <a:gd name="connsiteY10" fmla="*/ 741020 h 1663418"/>
              <a:gd name="connsiteX11" fmla="*/ 815230 w 2137553"/>
              <a:gd name="connsiteY11" fmla="*/ 906287 h 1663418"/>
              <a:gd name="connsiteX12" fmla="*/ 881386 w 2137553"/>
              <a:gd name="connsiteY12" fmla="*/ 443177 h 1663418"/>
              <a:gd name="connsiteX13" fmla="*/ 972087 w 2137553"/>
              <a:gd name="connsiteY13" fmla="*/ 806403 h 1663418"/>
              <a:gd name="connsiteX14" fmla="*/ 1037373 w 2137553"/>
              <a:gd name="connsiteY14" fmla="*/ 342800 h 1663418"/>
              <a:gd name="connsiteX15" fmla="*/ 1097368 w 2137553"/>
              <a:gd name="connsiteY15" fmla="*/ 679648 h 1663418"/>
              <a:gd name="connsiteX16" fmla="*/ 1145240 w 2137553"/>
              <a:gd name="connsiteY16" fmla="*/ 541979 h 1663418"/>
              <a:gd name="connsiteX17" fmla="*/ 1193112 w 2137553"/>
              <a:gd name="connsiteY17" fmla="*/ 317317 h 1663418"/>
              <a:gd name="connsiteX18" fmla="*/ 1231188 w 2137553"/>
              <a:gd name="connsiteY18" fmla="*/ 526631 h 1663418"/>
              <a:gd name="connsiteX19" fmla="*/ 1296953 w 2137553"/>
              <a:gd name="connsiteY19" fmla="*/ 5478 h 1663418"/>
              <a:gd name="connsiteX20" fmla="*/ 1334483 w 2137553"/>
              <a:gd name="connsiteY20" fmla="*/ 642760 h 1663418"/>
              <a:gd name="connsiteX21" fmla="*/ 1404308 w 2137553"/>
              <a:gd name="connsiteY21" fmla="*/ 374706 h 1663418"/>
              <a:gd name="connsiteX22" fmla="*/ 1441368 w 2137553"/>
              <a:gd name="connsiteY22" fmla="*/ 746541 h 1663418"/>
              <a:gd name="connsiteX23" fmla="*/ 1493278 w 2137553"/>
              <a:gd name="connsiteY23" fmla="*/ 693000 h 1663418"/>
              <a:gd name="connsiteX24" fmla="*/ 1523066 w 2137553"/>
              <a:gd name="connsiteY24" fmla="*/ 933979 h 1663418"/>
              <a:gd name="connsiteX25" fmla="*/ 1595716 w 2137553"/>
              <a:gd name="connsiteY25" fmla="*/ 757777 h 1663418"/>
              <a:gd name="connsiteX26" fmla="*/ 1635987 w 2137553"/>
              <a:gd name="connsiteY26" fmla="*/ 991851 h 1663418"/>
              <a:gd name="connsiteX27" fmla="*/ 1794413 w 2137553"/>
              <a:gd name="connsiteY27" fmla="*/ 908867 h 1663418"/>
              <a:gd name="connsiteX28" fmla="*/ 1668011 w 2137553"/>
              <a:gd name="connsiteY28" fmla="*/ 1107387 h 1663418"/>
              <a:gd name="connsiteX29" fmla="*/ 1847512 w 2137553"/>
              <a:gd name="connsiteY29" fmla="*/ 1028305 h 1663418"/>
              <a:gd name="connsiteX30" fmla="*/ 1759565 w 2137553"/>
              <a:gd name="connsiteY30" fmla="*/ 1255174 h 1663418"/>
              <a:gd name="connsiteX31" fmla="*/ 1892442 w 2137553"/>
              <a:gd name="connsiteY31" fmla="*/ 1134849 h 1663418"/>
              <a:gd name="connsiteX32" fmla="*/ 1791482 w 2137553"/>
              <a:gd name="connsiteY32" fmla="*/ 1378809 h 1663418"/>
              <a:gd name="connsiteX33" fmla="*/ 1924392 w 2137553"/>
              <a:gd name="connsiteY33" fmla="*/ 1306852 h 1663418"/>
              <a:gd name="connsiteX34" fmla="*/ 1875688 w 2137553"/>
              <a:gd name="connsiteY34" fmla="*/ 1537824 h 1663418"/>
              <a:gd name="connsiteX35" fmla="*/ 1971320 w 2137553"/>
              <a:gd name="connsiteY35" fmla="*/ 1427563 h 1663418"/>
              <a:gd name="connsiteX36" fmla="*/ 2133808 w 2137553"/>
              <a:gd name="connsiteY36" fmla="*/ 1658540 h 1663418"/>
              <a:gd name="connsiteX37" fmla="*/ 1985394 w 2137553"/>
              <a:gd name="connsiteY37" fmla="*/ 1649824 h 1663418"/>
              <a:gd name="connsiteX38" fmla="*/ 1633556 w 2137553"/>
              <a:gd name="connsiteY38" fmla="*/ 1638840 h 1663418"/>
              <a:gd name="connsiteX39" fmla="*/ 2137553 w 2137553"/>
              <a:gd name="connsiteY39" fmla="*/ 1663418 h 1663418"/>
              <a:gd name="connsiteX40" fmla="*/ 2064609 w 2137553"/>
              <a:gd name="connsiteY40" fmla="*/ 1651463 h 1663418"/>
              <a:gd name="connsiteX41" fmla="*/ 1956459 w 2137553"/>
              <a:gd name="connsiteY41" fmla="*/ 1651244 h 1663418"/>
              <a:gd name="connsiteX42" fmla="*/ 1761054 w 2137553"/>
              <a:gd name="connsiteY42" fmla="*/ 1655792 h 1663418"/>
              <a:gd name="connsiteX43" fmla="*/ 1185137 w 2137553"/>
              <a:gd name="connsiteY43" fmla="*/ 1642095 h 1663418"/>
              <a:gd name="connsiteX44" fmla="*/ 1011507 w 2137553"/>
              <a:gd name="connsiteY44" fmla="*/ 1649577 h 1663418"/>
              <a:gd name="connsiteX45" fmla="*/ 1113763 w 2137553"/>
              <a:gd name="connsiteY45" fmla="*/ 1649325 h 1663418"/>
              <a:gd name="connsiteX46" fmla="*/ 1419634 w 2137553"/>
              <a:gd name="connsiteY46" fmla="*/ 1642351 h 1663418"/>
              <a:gd name="connsiteX47" fmla="*/ 887789 w 2137553"/>
              <a:gd name="connsiteY47" fmla="*/ 1650546 h 1663418"/>
              <a:gd name="connsiteX48" fmla="*/ 766364 w 2137553"/>
              <a:gd name="connsiteY48" fmla="*/ 1645784 h 1663418"/>
              <a:gd name="connsiteX49" fmla="*/ 708360 w 2137553"/>
              <a:gd name="connsiteY49" fmla="*/ 1658881 h 1663418"/>
              <a:gd name="connsiteX50" fmla="*/ 484594 w 2137553"/>
              <a:gd name="connsiteY50" fmla="*/ 1651085 h 1663418"/>
              <a:gd name="connsiteX51" fmla="*/ 1622125 w 2137553"/>
              <a:gd name="connsiteY51" fmla="*/ 1642595 h 1663418"/>
              <a:gd name="connsiteX52" fmla="*/ 1577960 w 2137553"/>
              <a:gd name="connsiteY52" fmla="*/ 1637049 h 1663418"/>
              <a:gd name="connsiteX53" fmla="*/ 1523371 w 2137553"/>
              <a:gd name="connsiteY53" fmla="*/ 1641375 h 1663418"/>
              <a:gd name="connsiteX54" fmla="*/ 1477204 w 2137553"/>
              <a:gd name="connsiteY54" fmla="*/ 1644276 h 1663418"/>
              <a:gd name="connsiteX55" fmla="*/ 1388387 w 2137553"/>
              <a:gd name="connsiteY55" fmla="*/ 1642096 h 1663418"/>
              <a:gd name="connsiteX56" fmla="*/ 1352608 w 2137553"/>
              <a:gd name="connsiteY56" fmla="*/ 1645270 h 1663418"/>
              <a:gd name="connsiteX57" fmla="*/ 1280676 w 2137553"/>
              <a:gd name="connsiteY57" fmla="*/ 1644827 h 1663418"/>
              <a:gd name="connsiteX58" fmla="*/ 1067354 w 2137553"/>
              <a:gd name="connsiteY58" fmla="*/ 1647735 h 1663418"/>
              <a:gd name="connsiteX59" fmla="*/ 955642 w 2137553"/>
              <a:gd name="connsiteY59" fmla="*/ 1647932 h 1663418"/>
              <a:gd name="connsiteX60" fmla="*/ 635169 w 2137553"/>
              <a:gd name="connsiteY60" fmla="*/ 1649441 h 1663418"/>
              <a:gd name="connsiteX61" fmla="*/ 244738 w 2137553"/>
              <a:gd name="connsiteY61" fmla="*/ 1647918 h 1663418"/>
              <a:gd name="connsiteX62" fmla="*/ 0 w 2137553"/>
              <a:gd name="connsiteY62" fmla="*/ 1646959 h 1663418"/>
              <a:gd name="connsiteX63" fmla="*/ 311071 w 2137553"/>
              <a:gd name="connsiteY63" fmla="*/ 1544337 h 1663418"/>
              <a:gd name="connsiteX64" fmla="*/ 392567 w 2137553"/>
              <a:gd name="connsiteY64" fmla="*/ 1448802 h 1663418"/>
              <a:gd name="connsiteX65" fmla="*/ 325780 w 2137553"/>
              <a:gd name="connsiteY65" fmla="*/ 1346609 h 1663418"/>
              <a:gd name="connsiteX0" fmla="*/ 325780 w 2137553"/>
              <a:gd name="connsiteY0" fmla="*/ 1346609 h 1663418"/>
              <a:gd name="connsiteX1" fmla="*/ 479948 w 2137553"/>
              <a:gd name="connsiteY1" fmla="*/ 1361347 h 1663418"/>
              <a:gd name="connsiteX2" fmla="*/ 385835 w 2137553"/>
              <a:gd name="connsiteY2" fmla="*/ 1228861 h 1663418"/>
              <a:gd name="connsiteX3" fmla="*/ 527740 w 2137553"/>
              <a:gd name="connsiteY3" fmla="*/ 1329386 h 1663418"/>
              <a:gd name="connsiteX4" fmla="*/ 430268 w 2137553"/>
              <a:gd name="connsiteY4" fmla="*/ 1085056 h 1663418"/>
              <a:gd name="connsiteX5" fmla="*/ 593894 w 2137553"/>
              <a:gd name="connsiteY5" fmla="*/ 1247081 h 1663418"/>
              <a:gd name="connsiteX6" fmla="*/ 502417 w 2137553"/>
              <a:gd name="connsiteY6" fmla="*/ 952521 h 1663418"/>
              <a:gd name="connsiteX7" fmla="*/ 651318 w 2137553"/>
              <a:gd name="connsiteY7" fmla="*/ 1114083 h 1663418"/>
              <a:gd name="connsiteX8" fmla="*/ 599514 w 2137553"/>
              <a:gd name="connsiteY8" fmla="*/ 836355 h 1663418"/>
              <a:gd name="connsiteX9" fmla="*/ 732489 w 2137553"/>
              <a:gd name="connsiteY9" fmla="*/ 986365 h 1663418"/>
              <a:gd name="connsiteX10" fmla="*/ 717827 w 2137553"/>
              <a:gd name="connsiteY10" fmla="*/ 741020 h 1663418"/>
              <a:gd name="connsiteX11" fmla="*/ 815230 w 2137553"/>
              <a:gd name="connsiteY11" fmla="*/ 906287 h 1663418"/>
              <a:gd name="connsiteX12" fmla="*/ 881386 w 2137553"/>
              <a:gd name="connsiteY12" fmla="*/ 443177 h 1663418"/>
              <a:gd name="connsiteX13" fmla="*/ 972087 w 2137553"/>
              <a:gd name="connsiteY13" fmla="*/ 806403 h 1663418"/>
              <a:gd name="connsiteX14" fmla="*/ 1037373 w 2137553"/>
              <a:gd name="connsiteY14" fmla="*/ 342800 h 1663418"/>
              <a:gd name="connsiteX15" fmla="*/ 1131726 w 2137553"/>
              <a:gd name="connsiteY15" fmla="*/ 815818 h 1663418"/>
              <a:gd name="connsiteX16" fmla="*/ 1145240 w 2137553"/>
              <a:gd name="connsiteY16" fmla="*/ 541979 h 1663418"/>
              <a:gd name="connsiteX17" fmla="*/ 1193112 w 2137553"/>
              <a:gd name="connsiteY17" fmla="*/ 317317 h 1663418"/>
              <a:gd name="connsiteX18" fmla="*/ 1231188 w 2137553"/>
              <a:gd name="connsiteY18" fmla="*/ 526631 h 1663418"/>
              <a:gd name="connsiteX19" fmla="*/ 1296953 w 2137553"/>
              <a:gd name="connsiteY19" fmla="*/ 5478 h 1663418"/>
              <a:gd name="connsiteX20" fmla="*/ 1334483 w 2137553"/>
              <a:gd name="connsiteY20" fmla="*/ 642760 h 1663418"/>
              <a:gd name="connsiteX21" fmla="*/ 1404308 w 2137553"/>
              <a:gd name="connsiteY21" fmla="*/ 374706 h 1663418"/>
              <a:gd name="connsiteX22" fmla="*/ 1441368 w 2137553"/>
              <a:gd name="connsiteY22" fmla="*/ 746541 h 1663418"/>
              <a:gd name="connsiteX23" fmla="*/ 1493278 w 2137553"/>
              <a:gd name="connsiteY23" fmla="*/ 693000 h 1663418"/>
              <a:gd name="connsiteX24" fmla="*/ 1523066 w 2137553"/>
              <a:gd name="connsiteY24" fmla="*/ 933979 h 1663418"/>
              <a:gd name="connsiteX25" fmla="*/ 1595716 w 2137553"/>
              <a:gd name="connsiteY25" fmla="*/ 757777 h 1663418"/>
              <a:gd name="connsiteX26" fmla="*/ 1635987 w 2137553"/>
              <a:gd name="connsiteY26" fmla="*/ 991851 h 1663418"/>
              <a:gd name="connsiteX27" fmla="*/ 1794413 w 2137553"/>
              <a:gd name="connsiteY27" fmla="*/ 908867 h 1663418"/>
              <a:gd name="connsiteX28" fmla="*/ 1668011 w 2137553"/>
              <a:gd name="connsiteY28" fmla="*/ 1107387 h 1663418"/>
              <a:gd name="connsiteX29" fmla="*/ 1847512 w 2137553"/>
              <a:gd name="connsiteY29" fmla="*/ 1028305 h 1663418"/>
              <a:gd name="connsiteX30" fmla="*/ 1759565 w 2137553"/>
              <a:gd name="connsiteY30" fmla="*/ 1255174 h 1663418"/>
              <a:gd name="connsiteX31" fmla="*/ 1892442 w 2137553"/>
              <a:gd name="connsiteY31" fmla="*/ 1134849 h 1663418"/>
              <a:gd name="connsiteX32" fmla="*/ 1791482 w 2137553"/>
              <a:gd name="connsiteY32" fmla="*/ 1378809 h 1663418"/>
              <a:gd name="connsiteX33" fmla="*/ 1924392 w 2137553"/>
              <a:gd name="connsiteY33" fmla="*/ 1306852 h 1663418"/>
              <a:gd name="connsiteX34" fmla="*/ 1875688 w 2137553"/>
              <a:gd name="connsiteY34" fmla="*/ 1537824 h 1663418"/>
              <a:gd name="connsiteX35" fmla="*/ 1971320 w 2137553"/>
              <a:gd name="connsiteY35" fmla="*/ 1427563 h 1663418"/>
              <a:gd name="connsiteX36" fmla="*/ 2133808 w 2137553"/>
              <a:gd name="connsiteY36" fmla="*/ 1658540 h 1663418"/>
              <a:gd name="connsiteX37" fmla="*/ 1985394 w 2137553"/>
              <a:gd name="connsiteY37" fmla="*/ 1649824 h 1663418"/>
              <a:gd name="connsiteX38" fmla="*/ 1633556 w 2137553"/>
              <a:gd name="connsiteY38" fmla="*/ 1638840 h 1663418"/>
              <a:gd name="connsiteX39" fmla="*/ 2137553 w 2137553"/>
              <a:gd name="connsiteY39" fmla="*/ 1663418 h 1663418"/>
              <a:gd name="connsiteX40" fmla="*/ 2064609 w 2137553"/>
              <a:gd name="connsiteY40" fmla="*/ 1651463 h 1663418"/>
              <a:gd name="connsiteX41" fmla="*/ 1956459 w 2137553"/>
              <a:gd name="connsiteY41" fmla="*/ 1651244 h 1663418"/>
              <a:gd name="connsiteX42" fmla="*/ 1761054 w 2137553"/>
              <a:gd name="connsiteY42" fmla="*/ 1655792 h 1663418"/>
              <a:gd name="connsiteX43" fmla="*/ 1185137 w 2137553"/>
              <a:gd name="connsiteY43" fmla="*/ 1642095 h 1663418"/>
              <a:gd name="connsiteX44" fmla="*/ 1011507 w 2137553"/>
              <a:gd name="connsiteY44" fmla="*/ 1649577 h 1663418"/>
              <a:gd name="connsiteX45" fmla="*/ 1113763 w 2137553"/>
              <a:gd name="connsiteY45" fmla="*/ 1649325 h 1663418"/>
              <a:gd name="connsiteX46" fmla="*/ 1419634 w 2137553"/>
              <a:gd name="connsiteY46" fmla="*/ 1642351 h 1663418"/>
              <a:gd name="connsiteX47" fmla="*/ 887789 w 2137553"/>
              <a:gd name="connsiteY47" fmla="*/ 1650546 h 1663418"/>
              <a:gd name="connsiteX48" fmla="*/ 766364 w 2137553"/>
              <a:gd name="connsiteY48" fmla="*/ 1645784 h 1663418"/>
              <a:gd name="connsiteX49" fmla="*/ 708360 w 2137553"/>
              <a:gd name="connsiteY49" fmla="*/ 1658881 h 1663418"/>
              <a:gd name="connsiteX50" fmla="*/ 484594 w 2137553"/>
              <a:gd name="connsiteY50" fmla="*/ 1651085 h 1663418"/>
              <a:gd name="connsiteX51" fmla="*/ 1622125 w 2137553"/>
              <a:gd name="connsiteY51" fmla="*/ 1642595 h 1663418"/>
              <a:gd name="connsiteX52" fmla="*/ 1577960 w 2137553"/>
              <a:gd name="connsiteY52" fmla="*/ 1637049 h 1663418"/>
              <a:gd name="connsiteX53" fmla="*/ 1523371 w 2137553"/>
              <a:gd name="connsiteY53" fmla="*/ 1641375 h 1663418"/>
              <a:gd name="connsiteX54" fmla="*/ 1477204 w 2137553"/>
              <a:gd name="connsiteY54" fmla="*/ 1644276 h 1663418"/>
              <a:gd name="connsiteX55" fmla="*/ 1388387 w 2137553"/>
              <a:gd name="connsiteY55" fmla="*/ 1642096 h 1663418"/>
              <a:gd name="connsiteX56" fmla="*/ 1352608 w 2137553"/>
              <a:gd name="connsiteY56" fmla="*/ 1645270 h 1663418"/>
              <a:gd name="connsiteX57" fmla="*/ 1280676 w 2137553"/>
              <a:gd name="connsiteY57" fmla="*/ 1644827 h 1663418"/>
              <a:gd name="connsiteX58" fmla="*/ 1067354 w 2137553"/>
              <a:gd name="connsiteY58" fmla="*/ 1647735 h 1663418"/>
              <a:gd name="connsiteX59" fmla="*/ 955642 w 2137553"/>
              <a:gd name="connsiteY59" fmla="*/ 1647932 h 1663418"/>
              <a:gd name="connsiteX60" fmla="*/ 635169 w 2137553"/>
              <a:gd name="connsiteY60" fmla="*/ 1649441 h 1663418"/>
              <a:gd name="connsiteX61" fmla="*/ 244738 w 2137553"/>
              <a:gd name="connsiteY61" fmla="*/ 1647918 h 1663418"/>
              <a:gd name="connsiteX62" fmla="*/ 0 w 2137553"/>
              <a:gd name="connsiteY62" fmla="*/ 1646959 h 1663418"/>
              <a:gd name="connsiteX63" fmla="*/ 311071 w 2137553"/>
              <a:gd name="connsiteY63" fmla="*/ 1544337 h 1663418"/>
              <a:gd name="connsiteX64" fmla="*/ 392567 w 2137553"/>
              <a:gd name="connsiteY64" fmla="*/ 1448802 h 1663418"/>
              <a:gd name="connsiteX65" fmla="*/ 325780 w 2137553"/>
              <a:gd name="connsiteY65" fmla="*/ 1346609 h 1663418"/>
              <a:gd name="connsiteX0" fmla="*/ 325780 w 2137553"/>
              <a:gd name="connsiteY0" fmla="*/ 1346609 h 1663418"/>
              <a:gd name="connsiteX1" fmla="*/ 479948 w 2137553"/>
              <a:gd name="connsiteY1" fmla="*/ 1361347 h 1663418"/>
              <a:gd name="connsiteX2" fmla="*/ 385835 w 2137553"/>
              <a:gd name="connsiteY2" fmla="*/ 1228861 h 1663418"/>
              <a:gd name="connsiteX3" fmla="*/ 527740 w 2137553"/>
              <a:gd name="connsiteY3" fmla="*/ 1329386 h 1663418"/>
              <a:gd name="connsiteX4" fmla="*/ 430268 w 2137553"/>
              <a:gd name="connsiteY4" fmla="*/ 1085056 h 1663418"/>
              <a:gd name="connsiteX5" fmla="*/ 593894 w 2137553"/>
              <a:gd name="connsiteY5" fmla="*/ 1247081 h 1663418"/>
              <a:gd name="connsiteX6" fmla="*/ 502417 w 2137553"/>
              <a:gd name="connsiteY6" fmla="*/ 952521 h 1663418"/>
              <a:gd name="connsiteX7" fmla="*/ 651318 w 2137553"/>
              <a:gd name="connsiteY7" fmla="*/ 1114083 h 1663418"/>
              <a:gd name="connsiteX8" fmla="*/ 599514 w 2137553"/>
              <a:gd name="connsiteY8" fmla="*/ 836355 h 1663418"/>
              <a:gd name="connsiteX9" fmla="*/ 732489 w 2137553"/>
              <a:gd name="connsiteY9" fmla="*/ 986365 h 1663418"/>
              <a:gd name="connsiteX10" fmla="*/ 717827 w 2137553"/>
              <a:gd name="connsiteY10" fmla="*/ 741020 h 1663418"/>
              <a:gd name="connsiteX11" fmla="*/ 815230 w 2137553"/>
              <a:gd name="connsiteY11" fmla="*/ 906287 h 1663418"/>
              <a:gd name="connsiteX12" fmla="*/ 881386 w 2137553"/>
              <a:gd name="connsiteY12" fmla="*/ 443177 h 1663418"/>
              <a:gd name="connsiteX13" fmla="*/ 972087 w 2137553"/>
              <a:gd name="connsiteY13" fmla="*/ 806403 h 1663418"/>
              <a:gd name="connsiteX14" fmla="*/ 1037373 w 2137553"/>
              <a:gd name="connsiteY14" fmla="*/ 342800 h 1663418"/>
              <a:gd name="connsiteX15" fmla="*/ 1138598 w 2137553"/>
              <a:gd name="connsiteY15" fmla="*/ 725039 h 1663418"/>
              <a:gd name="connsiteX16" fmla="*/ 1145240 w 2137553"/>
              <a:gd name="connsiteY16" fmla="*/ 541979 h 1663418"/>
              <a:gd name="connsiteX17" fmla="*/ 1193112 w 2137553"/>
              <a:gd name="connsiteY17" fmla="*/ 317317 h 1663418"/>
              <a:gd name="connsiteX18" fmla="*/ 1231188 w 2137553"/>
              <a:gd name="connsiteY18" fmla="*/ 526631 h 1663418"/>
              <a:gd name="connsiteX19" fmla="*/ 1296953 w 2137553"/>
              <a:gd name="connsiteY19" fmla="*/ 5478 h 1663418"/>
              <a:gd name="connsiteX20" fmla="*/ 1334483 w 2137553"/>
              <a:gd name="connsiteY20" fmla="*/ 642760 h 1663418"/>
              <a:gd name="connsiteX21" fmla="*/ 1404308 w 2137553"/>
              <a:gd name="connsiteY21" fmla="*/ 374706 h 1663418"/>
              <a:gd name="connsiteX22" fmla="*/ 1441368 w 2137553"/>
              <a:gd name="connsiteY22" fmla="*/ 746541 h 1663418"/>
              <a:gd name="connsiteX23" fmla="*/ 1493278 w 2137553"/>
              <a:gd name="connsiteY23" fmla="*/ 693000 h 1663418"/>
              <a:gd name="connsiteX24" fmla="*/ 1523066 w 2137553"/>
              <a:gd name="connsiteY24" fmla="*/ 933979 h 1663418"/>
              <a:gd name="connsiteX25" fmla="*/ 1595716 w 2137553"/>
              <a:gd name="connsiteY25" fmla="*/ 757777 h 1663418"/>
              <a:gd name="connsiteX26" fmla="*/ 1635987 w 2137553"/>
              <a:gd name="connsiteY26" fmla="*/ 991851 h 1663418"/>
              <a:gd name="connsiteX27" fmla="*/ 1794413 w 2137553"/>
              <a:gd name="connsiteY27" fmla="*/ 908867 h 1663418"/>
              <a:gd name="connsiteX28" fmla="*/ 1668011 w 2137553"/>
              <a:gd name="connsiteY28" fmla="*/ 1107387 h 1663418"/>
              <a:gd name="connsiteX29" fmla="*/ 1847512 w 2137553"/>
              <a:gd name="connsiteY29" fmla="*/ 1028305 h 1663418"/>
              <a:gd name="connsiteX30" fmla="*/ 1759565 w 2137553"/>
              <a:gd name="connsiteY30" fmla="*/ 1255174 h 1663418"/>
              <a:gd name="connsiteX31" fmla="*/ 1892442 w 2137553"/>
              <a:gd name="connsiteY31" fmla="*/ 1134849 h 1663418"/>
              <a:gd name="connsiteX32" fmla="*/ 1791482 w 2137553"/>
              <a:gd name="connsiteY32" fmla="*/ 1378809 h 1663418"/>
              <a:gd name="connsiteX33" fmla="*/ 1924392 w 2137553"/>
              <a:gd name="connsiteY33" fmla="*/ 1306852 h 1663418"/>
              <a:gd name="connsiteX34" fmla="*/ 1875688 w 2137553"/>
              <a:gd name="connsiteY34" fmla="*/ 1537824 h 1663418"/>
              <a:gd name="connsiteX35" fmla="*/ 1971320 w 2137553"/>
              <a:gd name="connsiteY35" fmla="*/ 1427563 h 1663418"/>
              <a:gd name="connsiteX36" fmla="*/ 2133808 w 2137553"/>
              <a:gd name="connsiteY36" fmla="*/ 1658540 h 1663418"/>
              <a:gd name="connsiteX37" fmla="*/ 1985394 w 2137553"/>
              <a:gd name="connsiteY37" fmla="*/ 1649824 h 1663418"/>
              <a:gd name="connsiteX38" fmla="*/ 1633556 w 2137553"/>
              <a:gd name="connsiteY38" fmla="*/ 1638840 h 1663418"/>
              <a:gd name="connsiteX39" fmla="*/ 2137553 w 2137553"/>
              <a:gd name="connsiteY39" fmla="*/ 1663418 h 1663418"/>
              <a:gd name="connsiteX40" fmla="*/ 2064609 w 2137553"/>
              <a:gd name="connsiteY40" fmla="*/ 1651463 h 1663418"/>
              <a:gd name="connsiteX41" fmla="*/ 1956459 w 2137553"/>
              <a:gd name="connsiteY41" fmla="*/ 1651244 h 1663418"/>
              <a:gd name="connsiteX42" fmla="*/ 1761054 w 2137553"/>
              <a:gd name="connsiteY42" fmla="*/ 1655792 h 1663418"/>
              <a:gd name="connsiteX43" fmla="*/ 1185137 w 2137553"/>
              <a:gd name="connsiteY43" fmla="*/ 1642095 h 1663418"/>
              <a:gd name="connsiteX44" fmla="*/ 1011507 w 2137553"/>
              <a:gd name="connsiteY44" fmla="*/ 1649577 h 1663418"/>
              <a:gd name="connsiteX45" fmla="*/ 1113763 w 2137553"/>
              <a:gd name="connsiteY45" fmla="*/ 1649325 h 1663418"/>
              <a:gd name="connsiteX46" fmla="*/ 1419634 w 2137553"/>
              <a:gd name="connsiteY46" fmla="*/ 1642351 h 1663418"/>
              <a:gd name="connsiteX47" fmla="*/ 887789 w 2137553"/>
              <a:gd name="connsiteY47" fmla="*/ 1650546 h 1663418"/>
              <a:gd name="connsiteX48" fmla="*/ 766364 w 2137553"/>
              <a:gd name="connsiteY48" fmla="*/ 1645784 h 1663418"/>
              <a:gd name="connsiteX49" fmla="*/ 708360 w 2137553"/>
              <a:gd name="connsiteY49" fmla="*/ 1658881 h 1663418"/>
              <a:gd name="connsiteX50" fmla="*/ 484594 w 2137553"/>
              <a:gd name="connsiteY50" fmla="*/ 1651085 h 1663418"/>
              <a:gd name="connsiteX51" fmla="*/ 1622125 w 2137553"/>
              <a:gd name="connsiteY51" fmla="*/ 1642595 h 1663418"/>
              <a:gd name="connsiteX52" fmla="*/ 1577960 w 2137553"/>
              <a:gd name="connsiteY52" fmla="*/ 1637049 h 1663418"/>
              <a:gd name="connsiteX53" fmla="*/ 1523371 w 2137553"/>
              <a:gd name="connsiteY53" fmla="*/ 1641375 h 1663418"/>
              <a:gd name="connsiteX54" fmla="*/ 1477204 w 2137553"/>
              <a:gd name="connsiteY54" fmla="*/ 1644276 h 1663418"/>
              <a:gd name="connsiteX55" fmla="*/ 1388387 w 2137553"/>
              <a:gd name="connsiteY55" fmla="*/ 1642096 h 1663418"/>
              <a:gd name="connsiteX56" fmla="*/ 1352608 w 2137553"/>
              <a:gd name="connsiteY56" fmla="*/ 1645270 h 1663418"/>
              <a:gd name="connsiteX57" fmla="*/ 1280676 w 2137553"/>
              <a:gd name="connsiteY57" fmla="*/ 1644827 h 1663418"/>
              <a:gd name="connsiteX58" fmla="*/ 1067354 w 2137553"/>
              <a:gd name="connsiteY58" fmla="*/ 1647735 h 1663418"/>
              <a:gd name="connsiteX59" fmla="*/ 955642 w 2137553"/>
              <a:gd name="connsiteY59" fmla="*/ 1647932 h 1663418"/>
              <a:gd name="connsiteX60" fmla="*/ 635169 w 2137553"/>
              <a:gd name="connsiteY60" fmla="*/ 1649441 h 1663418"/>
              <a:gd name="connsiteX61" fmla="*/ 244738 w 2137553"/>
              <a:gd name="connsiteY61" fmla="*/ 1647918 h 1663418"/>
              <a:gd name="connsiteX62" fmla="*/ 0 w 2137553"/>
              <a:gd name="connsiteY62" fmla="*/ 1646959 h 1663418"/>
              <a:gd name="connsiteX63" fmla="*/ 311071 w 2137553"/>
              <a:gd name="connsiteY63" fmla="*/ 1544337 h 1663418"/>
              <a:gd name="connsiteX64" fmla="*/ 392567 w 2137553"/>
              <a:gd name="connsiteY64" fmla="*/ 1448802 h 1663418"/>
              <a:gd name="connsiteX65" fmla="*/ 325780 w 2137553"/>
              <a:gd name="connsiteY65" fmla="*/ 1346609 h 1663418"/>
              <a:gd name="connsiteX0" fmla="*/ 325780 w 2137553"/>
              <a:gd name="connsiteY0" fmla="*/ 1346609 h 1663418"/>
              <a:gd name="connsiteX1" fmla="*/ 479948 w 2137553"/>
              <a:gd name="connsiteY1" fmla="*/ 1361347 h 1663418"/>
              <a:gd name="connsiteX2" fmla="*/ 385835 w 2137553"/>
              <a:gd name="connsiteY2" fmla="*/ 1228861 h 1663418"/>
              <a:gd name="connsiteX3" fmla="*/ 527740 w 2137553"/>
              <a:gd name="connsiteY3" fmla="*/ 1329386 h 1663418"/>
              <a:gd name="connsiteX4" fmla="*/ 430268 w 2137553"/>
              <a:gd name="connsiteY4" fmla="*/ 1085056 h 1663418"/>
              <a:gd name="connsiteX5" fmla="*/ 593894 w 2137553"/>
              <a:gd name="connsiteY5" fmla="*/ 1247081 h 1663418"/>
              <a:gd name="connsiteX6" fmla="*/ 502417 w 2137553"/>
              <a:gd name="connsiteY6" fmla="*/ 952521 h 1663418"/>
              <a:gd name="connsiteX7" fmla="*/ 651318 w 2137553"/>
              <a:gd name="connsiteY7" fmla="*/ 1114083 h 1663418"/>
              <a:gd name="connsiteX8" fmla="*/ 599514 w 2137553"/>
              <a:gd name="connsiteY8" fmla="*/ 836355 h 1663418"/>
              <a:gd name="connsiteX9" fmla="*/ 732489 w 2137553"/>
              <a:gd name="connsiteY9" fmla="*/ 986365 h 1663418"/>
              <a:gd name="connsiteX10" fmla="*/ 717827 w 2137553"/>
              <a:gd name="connsiteY10" fmla="*/ 741020 h 1663418"/>
              <a:gd name="connsiteX11" fmla="*/ 815230 w 2137553"/>
              <a:gd name="connsiteY11" fmla="*/ 906287 h 1663418"/>
              <a:gd name="connsiteX12" fmla="*/ 864049 w 2137553"/>
              <a:gd name="connsiteY12" fmla="*/ 777102 h 1663418"/>
              <a:gd name="connsiteX13" fmla="*/ 881386 w 2137553"/>
              <a:gd name="connsiteY13" fmla="*/ 443177 h 1663418"/>
              <a:gd name="connsiteX14" fmla="*/ 972087 w 2137553"/>
              <a:gd name="connsiteY14" fmla="*/ 806403 h 1663418"/>
              <a:gd name="connsiteX15" fmla="*/ 1037373 w 2137553"/>
              <a:gd name="connsiteY15" fmla="*/ 342800 h 1663418"/>
              <a:gd name="connsiteX16" fmla="*/ 1138598 w 2137553"/>
              <a:gd name="connsiteY16" fmla="*/ 725039 h 1663418"/>
              <a:gd name="connsiteX17" fmla="*/ 1145240 w 2137553"/>
              <a:gd name="connsiteY17" fmla="*/ 541979 h 1663418"/>
              <a:gd name="connsiteX18" fmla="*/ 1193112 w 2137553"/>
              <a:gd name="connsiteY18" fmla="*/ 317317 h 1663418"/>
              <a:gd name="connsiteX19" fmla="*/ 1231188 w 2137553"/>
              <a:gd name="connsiteY19" fmla="*/ 526631 h 1663418"/>
              <a:gd name="connsiteX20" fmla="*/ 1296953 w 2137553"/>
              <a:gd name="connsiteY20" fmla="*/ 5478 h 1663418"/>
              <a:gd name="connsiteX21" fmla="*/ 1334483 w 2137553"/>
              <a:gd name="connsiteY21" fmla="*/ 642760 h 1663418"/>
              <a:gd name="connsiteX22" fmla="*/ 1404308 w 2137553"/>
              <a:gd name="connsiteY22" fmla="*/ 374706 h 1663418"/>
              <a:gd name="connsiteX23" fmla="*/ 1441368 w 2137553"/>
              <a:gd name="connsiteY23" fmla="*/ 746541 h 1663418"/>
              <a:gd name="connsiteX24" fmla="*/ 1493278 w 2137553"/>
              <a:gd name="connsiteY24" fmla="*/ 693000 h 1663418"/>
              <a:gd name="connsiteX25" fmla="*/ 1523066 w 2137553"/>
              <a:gd name="connsiteY25" fmla="*/ 933979 h 1663418"/>
              <a:gd name="connsiteX26" fmla="*/ 1595716 w 2137553"/>
              <a:gd name="connsiteY26" fmla="*/ 757777 h 1663418"/>
              <a:gd name="connsiteX27" fmla="*/ 1635987 w 2137553"/>
              <a:gd name="connsiteY27" fmla="*/ 991851 h 1663418"/>
              <a:gd name="connsiteX28" fmla="*/ 1794413 w 2137553"/>
              <a:gd name="connsiteY28" fmla="*/ 908867 h 1663418"/>
              <a:gd name="connsiteX29" fmla="*/ 1668011 w 2137553"/>
              <a:gd name="connsiteY29" fmla="*/ 1107387 h 1663418"/>
              <a:gd name="connsiteX30" fmla="*/ 1847512 w 2137553"/>
              <a:gd name="connsiteY30" fmla="*/ 1028305 h 1663418"/>
              <a:gd name="connsiteX31" fmla="*/ 1759565 w 2137553"/>
              <a:gd name="connsiteY31" fmla="*/ 1255174 h 1663418"/>
              <a:gd name="connsiteX32" fmla="*/ 1892442 w 2137553"/>
              <a:gd name="connsiteY32" fmla="*/ 1134849 h 1663418"/>
              <a:gd name="connsiteX33" fmla="*/ 1791482 w 2137553"/>
              <a:gd name="connsiteY33" fmla="*/ 1378809 h 1663418"/>
              <a:gd name="connsiteX34" fmla="*/ 1924392 w 2137553"/>
              <a:gd name="connsiteY34" fmla="*/ 1306852 h 1663418"/>
              <a:gd name="connsiteX35" fmla="*/ 1875688 w 2137553"/>
              <a:gd name="connsiteY35" fmla="*/ 1537824 h 1663418"/>
              <a:gd name="connsiteX36" fmla="*/ 1971320 w 2137553"/>
              <a:gd name="connsiteY36" fmla="*/ 1427563 h 1663418"/>
              <a:gd name="connsiteX37" fmla="*/ 2133808 w 2137553"/>
              <a:gd name="connsiteY37" fmla="*/ 1658540 h 1663418"/>
              <a:gd name="connsiteX38" fmla="*/ 1985394 w 2137553"/>
              <a:gd name="connsiteY38" fmla="*/ 1649824 h 1663418"/>
              <a:gd name="connsiteX39" fmla="*/ 1633556 w 2137553"/>
              <a:gd name="connsiteY39" fmla="*/ 1638840 h 1663418"/>
              <a:gd name="connsiteX40" fmla="*/ 2137553 w 2137553"/>
              <a:gd name="connsiteY40" fmla="*/ 1663418 h 1663418"/>
              <a:gd name="connsiteX41" fmla="*/ 2064609 w 2137553"/>
              <a:gd name="connsiteY41" fmla="*/ 1651463 h 1663418"/>
              <a:gd name="connsiteX42" fmla="*/ 1956459 w 2137553"/>
              <a:gd name="connsiteY42" fmla="*/ 1651244 h 1663418"/>
              <a:gd name="connsiteX43" fmla="*/ 1761054 w 2137553"/>
              <a:gd name="connsiteY43" fmla="*/ 1655792 h 1663418"/>
              <a:gd name="connsiteX44" fmla="*/ 1185137 w 2137553"/>
              <a:gd name="connsiteY44" fmla="*/ 1642095 h 1663418"/>
              <a:gd name="connsiteX45" fmla="*/ 1011507 w 2137553"/>
              <a:gd name="connsiteY45" fmla="*/ 1649577 h 1663418"/>
              <a:gd name="connsiteX46" fmla="*/ 1113763 w 2137553"/>
              <a:gd name="connsiteY46" fmla="*/ 1649325 h 1663418"/>
              <a:gd name="connsiteX47" fmla="*/ 1419634 w 2137553"/>
              <a:gd name="connsiteY47" fmla="*/ 1642351 h 1663418"/>
              <a:gd name="connsiteX48" fmla="*/ 887789 w 2137553"/>
              <a:gd name="connsiteY48" fmla="*/ 1650546 h 1663418"/>
              <a:gd name="connsiteX49" fmla="*/ 766364 w 2137553"/>
              <a:gd name="connsiteY49" fmla="*/ 1645784 h 1663418"/>
              <a:gd name="connsiteX50" fmla="*/ 708360 w 2137553"/>
              <a:gd name="connsiteY50" fmla="*/ 1658881 h 1663418"/>
              <a:gd name="connsiteX51" fmla="*/ 484594 w 2137553"/>
              <a:gd name="connsiteY51" fmla="*/ 1651085 h 1663418"/>
              <a:gd name="connsiteX52" fmla="*/ 1622125 w 2137553"/>
              <a:gd name="connsiteY52" fmla="*/ 1642595 h 1663418"/>
              <a:gd name="connsiteX53" fmla="*/ 1577960 w 2137553"/>
              <a:gd name="connsiteY53" fmla="*/ 1637049 h 1663418"/>
              <a:gd name="connsiteX54" fmla="*/ 1523371 w 2137553"/>
              <a:gd name="connsiteY54" fmla="*/ 1641375 h 1663418"/>
              <a:gd name="connsiteX55" fmla="*/ 1477204 w 2137553"/>
              <a:gd name="connsiteY55" fmla="*/ 1644276 h 1663418"/>
              <a:gd name="connsiteX56" fmla="*/ 1388387 w 2137553"/>
              <a:gd name="connsiteY56" fmla="*/ 1642096 h 1663418"/>
              <a:gd name="connsiteX57" fmla="*/ 1352608 w 2137553"/>
              <a:gd name="connsiteY57" fmla="*/ 1645270 h 1663418"/>
              <a:gd name="connsiteX58" fmla="*/ 1280676 w 2137553"/>
              <a:gd name="connsiteY58" fmla="*/ 1644827 h 1663418"/>
              <a:gd name="connsiteX59" fmla="*/ 1067354 w 2137553"/>
              <a:gd name="connsiteY59" fmla="*/ 1647735 h 1663418"/>
              <a:gd name="connsiteX60" fmla="*/ 955642 w 2137553"/>
              <a:gd name="connsiteY60" fmla="*/ 1647932 h 1663418"/>
              <a:gd name="connsiteX61" fmla="*/ 635169 w 2137553"/>
              <a:gd name="connsiteY61" fmla="*/ 1649441 h 1663418"/>
              <a:gd name="connsiteX62" fmla="*/ 244738 w 2137553"/>
              <a:gd name="connsiteY62" fmla="*/ 1647918 h 1663418"/>
              <a:gd name="connsiteX63" fmla="*/ 0 w 2137553"/>
              <a:gd name="connsiteY63" fmla="*/ 1646959 h 1663418"/>
              <a:gd name="connsiteX64" fmla="*/ 311071 w 2137553"/>
              <a:gd name="connsiteY64" fmla="*/ 1544337 h 1663418"/>
              <a:gd name="connsiteX65" fmla="*/ 392567 w 2137553"/>
              <a:gd name="connsiteY65" fmla="*/ 1448802 h 1663418"/>
              <a:gd name="connsiteX66" fmla="*/ 325780 w 2137553"/>
              <a:gd name="connsiteY66" fmla="*/ 1346609 h 1663418"/>
              <a:gd name="connsiteX0" fmla="*/ 325780 w 2137553"/>
              <a:gd name="connsiteY0" fmla="*/ 1346609 h 1663418"/>
              <a:gd name="connsiteX1" fmla="*/ 479948 w 2137553"/>
              <a:gd name="connsiteY1" fmla="*/ 1361347 h 1663418"/>
              <a:gd name="connsiteX2" fmla="*/ 385835 w 2137553"/>
              <a:gd name="connsiteY2" fmla="*/ 1228861 h 1663418"/>
              <a:gd name="connsiteX3" fmla="*/ 527740 w 2137553"/>
              <a:gd name="connsiteY3" fmla="*/ 1329386 h 1663418"/>
              <a:gd name="connsiteX4" fmla="*/ 430268 w 2137553"/>
              <a:gd name="connsiteY4" fmla="*/ 1085056 h 1663418"/>
              <a:gd name="connsiteX5" fmla="*/ 593894 w 2137553"/>
              <a:gd name="connsiteY5" fmla="*/ 1247081 h 1663418"/>
              <a:gd name="connsiteX6" fmla="*/ 502417 w 2137553"/>
              <a:gd name="connsiteY6" fmla="*/ 952521 h 1663418"/>
              <a:gd name="connsiteX7" fmla="*/ 651318 w 2137553"/>
              <a:gd name="connsiteY7" fmla="*/ 1114083 h 1663418"/>
              <a:gd name="connsiteX8" fmla="*/ 640744 w 2137553"/>
              <a:gd name="connsiteY8" fmla="*/ 819333 h 1663418"/>
              <a:gd name="connsiteX9" fmla="*/ 732489 w 2137553"/>
              <a:gd name="connsiteY9" fmla="*/ 986365 h 1663418"/>
              <a:gd name="connsiteX10" fmla="*/ 717827 w 2137553"/>
              <a:gd name="connsiteY10" fmla="*/ 741020 h 1663418"/>
              <a:gd name="connsiteX11" fmla="*/ 815230 w 2137553"/>
              <a:gd name="connsiteY11" fmla="*/ 906287 h 1663418"/>
              <a:gd name="connsiteX12" fmla="*/ 864049 w 2137553"/>
              <a:gd name="connsiteY12" fmla="*/ 777102 h 1663418"/>
              <a:gd name="connsiteX13" fmla="*/ 881386 w 2137553"/>
              <a:gd name="connsiteY13" fmla="*/ 443177 h 1663418"/>
              <a:gd name="connsiteX14" fmla="*/ 972087 w 2137553"/>
              <a:gd name="connsiteY14" fmla="*/ 806403 h 1663418"/>
              <a:gd name="connsiteX15" fmla="*/ 1037373 w 2137553"/>
              <a:gd name="connsiteY15" fmla="*/ 342800 h 1663418"/>
              <a:gd name="connsiteX16" fmla="*/ 1138598 w 2137553"/>
              <a:gd name="connsiteY16" fmla="*/ 725039 h 1663418"/>
              <a:gd name="connsiteX17" fmla="*/ 1145240 w 2137553"/>
              <a:gd name="connsiteY17" fmla="*/ 541979 h 1663418"/>
              <a:gd name="connsiteX18" fmla="*/ 1193112 w 2137553"/>
              <a:gd name="connsiteY18" fmla="*/ 317317 h 1663418"/>
              <a:gd name="connsiteX19" fmla="*/ 1231188 w 2137553"/>
              <a:gd name="connsiteY19" fmla="*/ 526631 h 1663418"/>
              <a:gd name="connsiteX20" fmla="*/ 1296953 w 2137553"/>
              <a:gd name="connsiteY20" fmla="*/ 5478 h 1663418"/>
              <a:gd name="connsiteX21" fmla="*/ 1334483 w 2137553"/>
              <a:gd name="connsiteY21" fmla="*/ 642760 h 1663418"/>
              <a:gd name="connsiteX22" fmla="*/ 1404308 w 2137553"/>
              <a:gd name="connsiteY22" fmla="*/ 374706 h 1663418"/>
              <a:gd name="connsiteX23" fmla="*/ 1441368 w 2137553"/>
              <a:gd name="connsiteY23" fmla="*/ 746541 h 1663418"/>
              <a:gd name="connsiteX24" fmla="*/ 1493278 w 2137553"/>
              <a:gd name="connsiteY24" fmla="*/ 693000 h 1663418"/>
              <a:gd name="connsiteX25" fmla="*/ 1523066 w 2137553"/>
              <a:gd name="connsiteY25" fmla="*/ 933979 h 1663418"/>
              <a:gd name="connsiteX26" fmla="*/ 1595716 w 2137553"/>
              <a:gd name="connsiteY26" fmla="*/ 757777 h 1663418"/>
              <a:gd name="connsiteX27" fmla="*/ 1635987 w 2137553"/>
              <a:gd name="connsiteY27" fmla="*/ 991851 h 1663418"/>
              <a:gd name="connsiteX28" fmla="*/ 1794413 w 2137553"/>
              <a:gd name="connsiteY28" fmla="*/ 908867 h 1663418"/>
              <a:gd name="connsiteX29" fmla="*/ 1668011 w 2137553"/>
              <a:gd name="connsiteY29" fmla="*/ 1107387 h 1663418"/>
              <a:gd name="connsiteX30" fmla="*/ 1847512 w 2137553"/>
              <a:gd name="connsiteY30" fmla="*/ 1028305 h 1663418"/>
              <a:gd name="connsiteX31" fmla="*/ 1759565 w 2137553"/>
              <a:gd name="connsiteY31" fmla="*/ 1255174 h 1663418"/>
              <a:gd name="connsiteX32" fmla="*/ 1892442 w 2137553"/>
              <a:gd name="connsiteY32" fmla="*/ 1134849 h 1663418"/>
              <a:gd name="connsiteX33" fmla="*/ 1791482 w 2137553"/>
              <a:gd name="connsiteY33" fmla="*/ 1378809 h 1663418"/>
              <a:gd name="connsiteX34" fmla="*/ 1924392 w 2137553"/>
              <a:gd name="connsiteY34" fmla="*/ 1306852 h 1663418"/>
              <a:gd name="connsiteX35" fmla="*/ 1875688 w 2137553"/>
              <a:gd name="connsiteY35" fmla="*/ 1537824 h 1663418"/>
              <a:gd name="connsiteX36" fmla="*/ 1971320 w 2137553"/>
              <a:gd name="connsiteY36" fmla="*/ 1427563 h 1663418"/>
              <a:gd name="connsiteX37" fmla="*/ 2133808 w 2137553"/>
              <a:gd name="connsiteY37" fmla="*/ 1658540 h 1663418"/>
              <a:gd name="connsiteX38" fmla="*/ 1985394 w 2137553"/>
              <a:gd name="connsiteY38" fmla="*/ 1649824 h 1663418"/>
              <a:gd name="connsiteX39" fmla="*/ 1633556 w 2137553"/>
              <a:gd name="connsiteY39" fmla="*/ 1638840 h 1663418"/>
              <a:gd name="connsiteX40" fmla="*/ 2137553 w 2137553"/>
              <a:gd name="connsiteY40" fmla="*/ 1663418 h 1663418"/>
              <a:gd name="connsiteX41" fmla="*/ 2064609 w 2137553"/>
              <a:gd name="connsiteY41" fmla="*/ 1651463 h 1663418"/>
              <a:gd name="connsiteX42" fmla="*/ 1956459 w 2137553"/>
              <a:gd name="connsiteY42" fmla="*/ 1651244 h 1663418"/>
              <a:gd name="connsiteX43" fmla="*/ 1761054 w 2137553"/>
              <a:gd name="connsiteY43" fmla="*/ 1655792 h 1663418"/>
              <a:gd name="connsiteX44" fmla="*/ 1185137 w 2137553"/>
              <a:gd name="connsiteY44" fmla="*/ 1642095 h 1663418"/>
              <a:gd name="connsiteX45" fmla="*/ 1011507 w 2137553"/>
              <a:gd name="connsiteY45" fmla="*/ 1649577 h 1663418"/>
              <a:gd name="connsiteX46" fmla="*/ 1113763 w 2137553"/>
              <a:gd name="connsiteY46" fmla="*/ 1649325 h 1663418"/>
              <a:gd name="connsiteX47" fmla="*/ 1419634 w 2137553"/>
              <a:gd name="connsiteY47" fmla="*/ 1642351 h 1663418"/>
              <a:gd name="connsiteX48" fmla="*/ 887789 w 2137553"/>
              <a:gd name="connsiteY48" fmla="*/ 1650546 h 1663418"/>
              <a:gd name="connsiteX49" fmla="*/ 766364 w 2137553"/>
              <a:gd name="connsiteY49" fmla="*/ 1645784 h 1663418"/>
              <a:gd name="connsiteX50" fmla="*/ 708360 w 2137553"/>
              <a:gd name="connsiteY50" fmla="*/ 1658881 h 1663418"/>
              <a:gd name="connsiteX51" fmla="*/ 484594 w 2137553"/>
              <a:gd name="connsiteY51" fmla="*/ 1651085 h 1663418"/>
              <a:gd name="connsiteX52" fmla="*/ 1622125 w 2137553"/>
              <a:gd name="connsiteY52" fmla="*/ 1642595 h 1663418"/>
              <a:gd name="connsiteX53" fmla="*/ 1577960 w 2137553"/>
              <a:gd name="connsiteY53" fmla="*/ 1637049 h 1663418"/>
              <a:gd name="connsiteX54" fmla="*/ 1523371 w 2137553"/>
              <a:gd name="connsiteY54" fmla="*/ 1641375 h 1663418"/>
              <a:gd name="connsiteX55" fmla="*/ 1477204 w 2137553"/>
              <a:gd name="connsiteY55" fmla="*/ 1644276 h 1663418"/>
              <a:gd name="connsiteX56" fmla="*/ 1388387 w 2137553"/>
              <a:gd name="connsiteY56" fmla="*/ 1642096 h 1663418"/>
              <a:gd name="connsiteX57" fmla="*/ 1352608 w 2137553"/>
              <a:gd name="connsiteY57" fmla="*/ 1645270 h 1663418"/>
              <a:gd name="connsiteX58" fmla="*/ 1280676 w 2137553"/>
              <a:gd name="connsiteY58" fmla="*/ 1644827 h 1663418"/>
              <a:gd name="connsiteX59" fmla="*/ 1067354 w 2137553"/>
              <a:gd name="connsiteY59" fmla="*/ 1647735 h 1663418"/>
              <a:gd name="connsiteX60" fmla="*/ 955642 w 2137553"/>
              <a:gd name="connsiteY60" fmla="*/ 1647932 h 1663418"/>
              <a:gd name="connsiteX61" fmla="*/ 635169 w 2137553"/>
              <a:gd name="connsiteY61" fmla="*/ 1649441 h 1663418"/>
              <a:gd name="connsiteX62" fmla="*/ 244738 w 2137553"/>
              <a:gd name="connsiteY62" fmla="*/ 1647918 h 1663418"/>
              <a:gd name="connsiteX63" fmla="*/ 0 w 2137553"/>
              <a:gd name="connsiteY63" fmla="*/ 1646959 h 1663418"/>
              <a:gd name="connsiteX64" fmla="*/ 311071 w 2137553"/>
              <a:gd name="connsiteY64" fmla="*/ 1544337 h 1663418"/>
              <a:gd name="connsiteX65" fmla="*/ 392567 w 2137553"/>
              <a:gd name="connsiteY65" fmla="*/ 1448802 h 1663418"/>
              <a:gd name="connsiteX66" fmla="*/ 325780 w 2137553"/>
              <a:gd name="connsiteY66" fmla="*/ 1346609 h 1663418"/>
              <a:gd name="connsiteX0" fmla="*/ 325780 w 2137553"/>
              <a:gd name="connsiteY0" fmla="*/ 1346609 h 1663418"/>
              <a:gd name="connsiteX1" fmla="*/ 479948 w 2137553"/>
              <a:gd name="connsiteY1" fmla="*/ 1361347 h 1663418"/>
              <a:gd name="connsiteX2" fmla="*/ 385835 w 2137553"/>
              <a:gd name="connsiteY2" fmla="*/ 1228861 h 1663418"/>
              <a:gd name="connsiteX3" fmla="*/ 527740 w 2137553"/>
              <a:gd name="connsiteY3" fmla="*/ 1329386 h 1663418"/>
              <a:gd name="connsiteX4" fmla="*/ 430268 w 2137553"/>
              <a:gd name="connsiteY4" fmla="*/ 1085056 h 1663418"/>
              <a:gd name="connsiteX5" fmla="*/ 593894 w 2137553"/>
              <a:gd name="connsiteY5" fmla="*/ 1247081 h 1663418"/>
              <a:gd name="connsiteX6" fmla="*/ 553953 w 2137553"/>
              <a:gd name="connsiteY6" fmla="*/ 946846 h 1663418"/>
              <a:gd name="connsiteX7" fmla="*/ 651318 w 2137553"/>
              <a:gd name="connsiteY7" fmla="*/ 1114083 h 1663418"/>
              <a:gd name="connsiteX8" fmla="*/ 640744 w 2137553"/>
              <a:gd name="connsiteY8" fmla="*/ 819333 h 1663418"/>
              <a:gd name="connsiteX9" fmla="*/ 732489 w 2137553"/>
              <a:gd name="connsiteY9" fmla="*/ 986365 h 1663418"/>
              <a:gd name="connsiteX10" fmla="*/ 717827 w 2137553"/>
              <a:gd name="connsiteY10" fmla="*/ 741020 h 1663418"/>
              <a:gd name="connsiteX11" fmla="*/ 815230 w 2137553"/>
              <a:gd name="connsiteY11" fmla="*/ 906287 h 1663418"/>
              <a:gd name="connsiteX12" fmla="*/ 864049 w 2137553"/>
              <a:gd name="connsiteY12" fmla="*/ 777102 h 1663418"/>
              <a:gd name="connsiteX13" fmla="*/ 881386 w 2137553"/>
              <a:gd name="connsiteY13" fmla="*/ 443177 h 1663418"/>
              <a:gd name="connsiteX14" fmla="*/ 972087 w 2137553"/>
              <a:gd name="connsiteY14" fmla="*/ 806403 h 1663418"/>
              <a:gd name="connsiteX15" fmla="*/ 1037373 w 2137553"/>
              <a:gd name="connsiteY15" fmla="*/ 342800 h 1663418"/>
              <a:gd name="connsiteX16" fmla="*/ 1138598 w 2137553"/>
              <a:gd name="connsiteY16" fmla="*/ 725039 h 1663418"/>
              <a:gd name="connsiteX17" fmla="*/ 1145240 w 2137553"/>
              <a:gd name="connsiteY17" fmla="*/ 541979 h 1663418"/>
              <a:gd name="connsiteX18" fmla="*/ 1193112 w 2137553"/>
              <a:gd name="connsiteY18" fmla="*/ 317317 h 1663418"/>
              <a:gd name="connsiteX19" fmla="*/ 1231188 w 2137553"/>
              <a:gd name="connsiteY19" fmla="*/ 526631 h 1663418"/>
              <a:gd name="connsiteX20" fmla="*/ 1296953 w 2137553"/>
              <a:gd name="connsiteY20" fmla="*/ 5478 h 1663418"/>
              <a:gd name="connsiteX21" fmla="*/ 1334483 w 2137553"/>
              <a:gd name="connsiteY21" fmla="*/ 642760 h 1663418"/>
              <a:gd name="connsiteX22" fmla="*/ 1404308 w 2137553"/>
              <a:gd name="connsiteY22" fmla="*/ 374706 h 1663418"/>
              <a:gd name="connsiteX23" fmla="*/ 1441368 w 2137553"/>
              <a:gd name="connsiteY23" fmla="*/ 746541 h 1663418"/>
              <a:gd name="connsiteX24" fmla="*/ 1493278 w 2137553"/>
              <a:gd name="connsiteY24" fmla="*/ 693000 h 1663418"/>
              <a:gd name="connsiteX25" fmla="*/ 1523066 w 2137553"/>
              <a:gd name="connsiteY25" fmla="*/ 933979 h 1663418"/>
              <a:gd name="connsiteX26" fmla="*/ 1595716 w 2137553"/>
              <a:gd name="connsiteY26" fmla="*/ 757777 h 1663418"/>
              <a:gd name="connsiteX27" fmla="*/ 1635987 w 2137553"/>
              <a:gd name="connsiteY27" fmla="*/ 991851 h 1663418"/>
              <a:gd name="connsiteX28" fmla="*/ 1794413 w 2137553"/>
              <a:gd name="connsiteY28" fmla="*/ 908867 h 1663418"/>
              <a:gd name="connsiteX29" fmla="*/ 1668011 w 2137553"/>
              <a:gd name="connsiteY29" fmla="*/ 1107387 h 1663418"/>
              <a:gd name="connsiteX30" fmla="*/ 1847512 w 2137553"/>
              <a:gd name="connsiteY30" fmla="*/ 1028305 h 1663418"/>
              <a:gd name="connsiteX31" fmla="*/ 1759565 w 2137553"/>
              <a:gd name="connsiteY31" fmla="*/ 1255174 h 1663418"/>
              <a:gd name="connsiteX32" fmla="*/ 1892442 w 2137553"/>
              <a:gd name="connsiteY32" fmla="*/ 1134849 h 1663418"/>
              <a:gd name="connsiteX33" fmla="*/ 1791482 w 2137553"/>
              <a:gd name="connsiteY33" fmla="*/ 1378809 h 1663418"/>
              <a:gd name="connsiteX34" fmla="*/ 1924392 w 2137553"/>
              <a:gd name="connsiteY34" fmla="*/ 1306852 h 1663418"/>
              <a:gd name="connsiteX35" fmla="*/ 1875688 w 2137553"/>
              <a:gd name="connsiteY35" fmla="*/ 1537824 h 1663418"/>
              <a:gd name="connsiteX36" fmla="*/ 1971320 w 2137553"/>
              <a:gd name="connsiteY36" fmla="*/ 1427563 h 1663418"/>
              <a:gd name="connsiteX37" fmla="*/ 2133808 w 2137553"/>
              <a:gd name="connsiteY37" fmla="*/ 1658540 h 1663418"/>
              <a:gd name="connsiteX38" fmla="*/ 1985394 w 2137553"/>
              <a:gd name="connsiteY38" fmla="*/ 1649824 h 1663418"/>
              <a:gd name="connsiteX39" fmla="*/ 1633556 w 2137553"/>
              <a:gd name="connsiteY39" fmla="*/ 1638840 h 1663418"/>
              <a:gd name="connsiteX40" fmla="*/ 2137553 w 2137553"/>
              <a:gd name="connsiteY40" fmla="*/ 1663418 h 1663418"/>
              <a:gd name="connsiteX41" fmla="*/ 2064609 w 2137553"/>
              <a:gd name="connsiteY41" fmla="*/ 1651463 h 1663418"/>
              <a:gd name="connsiteX42" fmla="*/ 1956459 w 2137553"/>
              <a:gd name="connsiteY42" fmla="*/ 1651244 h 1663418"/>
              <a:gd name="connsiteX43" fmla="*/ 1761054 w 2137553"/>
              <a:gd name="connsiteY43" fmla="*/ 1655792 h 1663418"/>
              <a:gd name="connsiteX44" fmla="*/ 1185137 w 2137553"/>
              <a:gd name="connsiteY44" fmla="*/ 1642095 h 1663418"/>
              <a:gd name="connsiteX45" fmla="*/ 1011507 w 2137553"/>
              <a:gd name="connsiteY45" fmla="*/ 1649577 h 1663418"/>
              <a:gd name="connsiteX46" fmla="*/ 1113763 w 2137553"/>
              <a:gd name="connsiteY46" fmla="*/ 1649325 h 1663418"/>
              <a:gd name="connsiteX47" fmla="*/ 1419634 w 2137553"/>
              <a:gd name="connsiteY47" fmla="*/ 1642351 h 1663418"/>
              <a:gd name="connsiteX48" fmla="*/ 887789 w 2137553"/>
              <a:gd name="connsiteY48" fmla="*/ 1650546 h 1663418"/>
              <a:gd name="connsiteX49" fmla="*/ 766364 w 2137553"/>
              <a:gd name="connsiteY49" fmla="*/ 1645784 h 1663418"/>
              <a:gd name="connsiteX50" fmla="*/ 708360 w 2137553"/>
              <a:gd name="connsiteY50" fmla="*/ 1658881 h 1663418"/>
              <a:gd name="connsiteX51" fmla="*/ 484594 w 2137553"/>
              <a:gd name="connsiteY51" fmla="*/ 1651085 h 1663418"/>
              <a:gd name="connsiteX52" fmla="*/ 1622125 w 2137553"/>
              <a:gd name="connsiteY52" fmla="*/ 1642595 h 1663418"/>
              <a:gd name="connsiteX53" fmla="*/ 1577960 w 2137553"/>
              <a:gd name="connsiteY53" fmla="*/ 1637049 h 1663418"/>
              <a:gd name="connsiteX54" fmla="*/ 1523371 w 2137553"/>
              <a:gd name="connsiteY54" fmla="*/ 1641375 h 1663418"/>
              <a:gd name="connsiteX55" fmla="*/ 1477204 w 2137553"/>
              <a:gd name="connsiteY55" fmla="*/ 1644276 h 1663418"/>
              <a:gd name="connsiteX56" fmla="*/ 1388387 w 2137553"/>
              <a:gd name="connsiteY56" fmla="*/ 1642096 h 1663418"/>
              <a:gd name="connsiteX57" fmla="*/ 1352608 w 2137553"/>
              <a:gd name="connsiteY57" fmla="*/ 1645270 h 1663418"/>
              <a:gd name="connsiteX58" fmla="*/ 1280676 w 2137553"/>
              <a:gd name="connsiteY58" fmla="*/ 1644827 h 1663418"/>
              <a:gd name="connsiteX59" fmla="*/ 1067354 w 2137553"/>
              <a:gd name="connsiteY59" fmla="*/ 1647735 h 1663418"/>
              <a:gd name="connsiteX60" fmla="*/ 955642 w 2137553"/>
              <a:gd name="connsiteY60" fmla="*/ 1647932 h 1663418"/>
              <a:gd name="connsiteX61" fmla="*/ 635169 w 2137553"/>
              <a:gd name="connsiteY61" fmla="*/ 1649441 h 1663418"/>
              <a:gd name="connsiteX62" fmla="*/ 244738 w 2137553"/>
              <a:gd name="connsiteY62" fmla="*/ 1647918 h 1663418"/>
              <a:gd name="connsiteX63" fmla="*/ 0 w 2137553"/>
              <a:gd name="connsiteY63" fmla="*/ 1646959 h 1663418"/>
              <a:gd name="connsiteX64" fmla="*/ 311071 w 2137553"/>
              <a:gd name="connsiteY64" fmla="*/ 1544337 h 1663418"/>
              <a:gd name="connsiteX65" fmla="*/ 392567 w 2137553"/>
              <a:gd name="connsiteY65" fmla="*/ 1448802 h 1663418"/>
              <a:gd name="connsiteX66" fmla="*/ 325780 w 2137553"/>
              <a:gd name="connsiteY66" fmla="*/ 1346609 h 1663418"/>
              <a:gd name="connsiteX0" fmla="*/ 325780 w 2137553"/>
              <a:gd name="connsiteY0" fmla="*/ 1346609 h 1663418"/>
              <a:gd name="connsiteX1" fmla="*/ 479948 w 2137553"/>
              <a:gd name="connsiteY1" fmla="*/ 1361347 h 1663418"/>
              <a:gd name="connsiteX2" fmla="*/ 385835 w 2137553"/>
              <a:gd name="connsiteY2" fmla="*/ 1228861 h 1663418"/>
              <a:gd name="connsiteX3" fmla="*/ 527740 w 2137553"/>
              <a:gd name="connsiteY3" fmla="*/ 1329386 h 1663418"/>
              <a:gd name="connsiteX4" fmla="*/ 485241 w 2137553"/>
              <a:gd name="connsiteY4" fmla="*/ 1045340 h 1663418"/>
              <a:gd name="connsiteX5" fmla="*/ 593894 w 2137553"/>
              <a:gd name="connsiteY5" fmla="*/ 1247081 h 1663418"/>
              <a:gd name="connsiteX6" fmla="*/ 553953 w 2137553"/>
              <a:gd name="connsiteY6" fmla="*/ 946846 h 1663418"/>
              <a:gd name="connsiteX7" fmla="*/ 651318 w 2137553"/>
              <a:gd name="connsiteY7" fmla="*/ 1114083 h 1663418"/>
              <a:gd name="connsiteX8" fmla="*/ 640744 w 2137553"/>
              <a:gd name="connsiteY8" fmla="*/ 819333 h 1663418"/>
              <a:gd name="connsiteX9" fmla="*/ 732489 w 2137553"/>
              <a:gd name="connsiteY9" fmla="*/ 986365 h 1663418"/>
              <a:gd name="connsiteX10" fmla="*/ 717827 w 2137553"/>
              <a:gd name="connsiteY10" fmla="*/ 741020 h 1663418"/>
              <a:gd name="connsiteX11" fmla="*/ 815230 w 2137553"/>
              <a:gd name="connsiteY11" fmla="*/ 906287 h 1663418"/>
              <a:gd name="connsiteX12" fmla="*/ 864049 w 2137553"/>
              <a:gd name="connsiteY12" fmla="*/ 777102 h 1663418"/>
              <a:gd name="connsiteX13" fmla="*/ 881386 w 2137553"/>
              <a:gd name="connsiteY13" fmla="*/ 443177 h 1663418"/>
              <a:gd name="connsiteX14" fmla="*/ 972087 w 2137553"/>
              <a:gd name="connsiteY14" fmla="*/ 806403 h 1663418"/>
              <a:gd name="connsiteX15" fmla="*/ 1037373 w 2137553"/>
              <a:gd name="connsiteY15" fmla="*/ 342800 h 1663418"/>
              <a:gd name="connsiteX16" fmla="*/ 1138598 w 2137553"/>
              <a:gd name="connsiteY16" fmla="*/ 725039 h 1663418"/>
              <a:gd name="connsiteX17" fmla="*/ 1145240 w 2137553"/>
              <a:gd name="connsiteY17" fmla="*/ 541979 h 1663418"/>
              <a:gd name="connsiteX18" fmla="*/ 1193112 w 2137553"/>
              <a:gd name="connsiteY18" fmla="*/ 317317 h 1663418"/>
              <a:gd name="connsiteX19" fmla="*/ 1231188 w 2137553"/>
              <a:gd name="connsiteY19" fmla="*/ 526631 h 1663418"/>
              <a:gd name="connsiteX20" fmla="*/ 1296953 w 2137553"/>
              <a:gd name="connsiteY20" fmla="*/ 5478 h 1663418"/>
              <a:gd name="connsiteX21" fmla="*/ 1334483 w 2137553"/>
              <a:gd name="connsiteY21" fmla="*/ 642760 h 1663418"/>
              <a:gd name="connsiteX22" fmla="*/ 1404308 w 2137553"/>
              <a:gd name="connsiteY22" fmla="*/ 374706 h 1663418"/>
              <a:gd name="connsiteX23" fmla="*/ 1441368 w 2137553"/>
              <a:gd name="connsiteY23" fmla="*/ 746541 h 1663418"/>
              <a:gd name="connsiteX24" fmla="*/ 1493278 w 2137553"/>
              <a:gd name="connsiteY24" fmla="*/ 693000 h 1663418"/>
              <a:gd name="connsiteX25" fmla="*/ 1523066 w 2137553"/>
              <a:gd name="connsiteY25" fmla="*/ 933979 h 1663418"/>
              <a:gd name="connsiteX26" fmla="*/ 1595716 w 2137553"/>
              <a:gd name="connsiteY26" fmla="*/ 757777 h 1663418"/>
              <a:gd name="connsiteX27" fmla="*/ 1635987 w 2137553"/>
              <a:gd name="connsiteY27" fmla="*/ 991851 h 1663418"/>
              <a:gd name="connsiteX28" fmla="*/ 1794413 w 2137553"/>
              <a:gd name="connsiteY28" fmla="*/ 908867 h 1663418"/>
              <a:gd name="connsiteX29" fmla="*/ 1668011 w 2137553"/>
              <a:gd name="connsiteY29" fmla="*/ 1107387 h 1663418"/>
              <a:gd name="connsiteX30" fmla="*/ 1847512 w 2137553"/>
              <a:gd name="connsiteY30" fmla="*/ 1028305 h 1663418"/>
              <a:gd name="connsiteX31" fmla="*/ 1759565 w 2137553"/>
              <a:gd name="connsiteY31" fmla="*/ 1255174 h 1663418"/>
              <a:gd name="connsiteX32" fmla="*/ 1892442 w 2137553"/>
              <a:gd name="connsiteY32" fmla="*/ 1134849 h 1663418"/>
              <a:gd name="connsiteX33" fmla="*/ 1791482 w 2137553"/>
              <a:gd name="connsiteY33" fmla="*/ 1378809 h 1663418"/>
              <a:gd name="connsiteX34" fmla="*/ 1924392 w 2137553"/>
              <a:gd name="connsiteY34" fmla="*/ 1306852 h 1663418"/>
              <a:gd name="connsiteX35" fmla="*/ 1875688 w 2137553"/>
              <a:gd name="connsiteY35" fmla="*/ 1537824 h 1663418"/>
              <a:gd name="connsiteX36" fmla="*/ 1971320 w 2137553"/>
              <a:gd name="connsiteY36" fmla="*/ 1427563 h 1663418"/>
              <a:gd name="connsiteX37" fmla="*/ 2133808 w 2137553"/>
              <a:gd name="connsiteY37" fmla="*/ 1658540 h 1663418"/>
              <a:gd name="connsiteX38" fmla="*/ 1985394 w 2137553"/>
              <a:gd name="connsiteY38" fmla="*/ 1649824 h 1663418"/>
              <a:gd name="connsiteX39" fmla="*/ 1633556 w 2137553"/>
              <a:gd name="connsiteY39" fmla="*/ 1638840 h 1663418"/>
              <a:gd name="connsiteX40" fmla="*/ 2137553 w 2137553"/>
              <a:gd name="connsiteY40" fmla="*/ 1663418 h 1663418"/>
              <a:gd name="connsiteX41" fmla="*/ 2064609 w 2137553"/>
              <a:gd name="connsiteY41" fmla="*/ 1651463 h 1663418"/>
              <a:gd name="connsiteX42" fmla="*/ 1956459 w 2137553"/>
              <a:gd name="connsiteY42" fmla="*/ 1651244 h 1663418"/>
              <a:gd name="connsiteX43" fmla="*/ 1761054 w 2137553"/>
              <a:gd name="connsiteY43" fmla="*/ 1655792 h 1663418"/>
              <a:gd name="connsiteX44" fmla="*/ 1185137 w 2137553"/>
              <a:gd name="connsiteY44" fmla="*/ 1642095 h 1663418"/>
              <a:gd name="connsiteX45" fmla="*/ 1011507 w 2137553"/>
              <a:gd name="connsiteY45" fmla="*/ 1649577 h 1663418"/>
              <a:gd name="connsiteX46" fmla="*/ 1113763 w 2137553"/>
              <a:gd name="connsiteY46" fmla="*/ 1649325 h 1663418"/>
              <a:gd name="connsiteX47" fmla="*/ 1419634 w 2137553"/>
              <a:gd name="connsiteY47" fmla="*/ 1642351 h 1663418"/>
              <a:gd name="connsiteX48" fmla="*/ 887789 w 2137553"/>
              <a:gd name="connsiteY48" fmla="*/ 1650546 h 1663418"/>
              <a:gd name="connsiteX49" fmla="*/ 766364 w 2137553"/>
              <a:gd name="connsiteY49" fmla="*/ 1645784 h 1663418"/>
              <a:gd name="connsiteX50" fmla="*/ 708360 w 2137553"/>
              <a:gd name="connsiteY50" fmla="*/ 1658881 h 1663418"/>
              <a:gd name="connsiteX51" fmla="*/ 484594 w 2137553"/>
              <a:gd name="connsiteY51" fmla="*/ 1651085 h 1663418"/>
              <a:gd name="connsiteX52" fmla="*/ 1622125 w 2137553"/>
              <a:gd name="connsiteY52" fmla="*/ 1642595 h 1663418"/>
              <a:gd name="connsiteX53" fmla="*/ 1577960 w 2137553"/>
              <a:gd name="connsiteY53" fmla="*/ 1637049 h 1663418"/>
              <a:gd name="connsiteX54" fmla="*/ 1523371 w 2137553"/>
              <a:gd name="connsiteY54" fmla="*/ 1641375 h 1663418"/>
              <a:gd name="connsiteX55" fmla="*/ 1477204 w 2137553"/>
              <a:gd name="connsiteY55" fmla="*/ 1644276 h 1663418"/>
              <a:gd name="connsiteX56" fmla="*/ 1388387 w 2137553"/>
              <a:gd name="connsiteY56" fmla="*/ 1642096 h 1663418"/>
              <a:gd name="connsiteX57" fmla="*/ 1352608 w 2137553"/>
              <a:gd name="connsiteY57" fmla="*/ 1645270 h 1663418"/>
              <a:gd name="connsiteX58" fmla="*/ 1280676 w 2137553"/>
              <a:gd name="connsiteY58" fmla="*/ 1644827 h 1663418"/>
              <a:gd name="connsiteX59" fmla="*/ 1067354 w 2137553"/>
              <a:gd name="connsiteY59" fmla="*/ 1647735 h 1663418"/>
              <a:gd name="connsiteX60" fmla="*/ 955642 w 2137553"/>
              <a:gd name="connsiteY60" fmla="*/ 1647932 h 1663418"/>
              <a:gd name="connsiteX61" fmla="*/ 635169 w 2137553"/>
              <a:gd name="connsiteY61" fmla="*/ 1649441 h 1663418"/>
              <a:gd name="connsiteX62" fmla="*/ 244738 w 2137553"/>
              <a:gd name="connsiteY62" fmla="*/ 1647918 h 1663418"/>
              <a:gd name="connsiteX63" fmla="*/ 0 w 2137553"/>
              <a:gd name="connsiteY63" fmla="*/ 1646959 h 1663418"/>
              <a:gd name="connsiteX64" fmla="*/ 311071 w 2137553"/>
              <a:gd name="connsiteY64" fmla="*/ 1544337 h 1663418"/>
              <a:gd name="connsiteX65" fmla="*/ 392567 w 2137553"/>
              <a:gd name="connsiteY65" fmla="*/ 1448802 h 1663418"/>
              <a:gd name="connsiteX66" fmla="*/ 325780 w 2137553"/>
              <a:gd name="connsiteY66" fmla="*/ 1346609 h 1663418"/>
              <a:gd name="connsiteX0" fmla="*/ 325780 w 2137553"/>
              <a:gd name="connsiteY0" fmla="*/ 1346609 h 1663418"/>
              <a:gd name="connsiteX1" fmla="*/ 479948 w 2137553"/>
              <a:gd name="connsiteY1" fmla="*/ 1361347 h 1663418"/>
              <a:gd name="connsiteX2" fmla="*/ 385835 w 2137553"/>
              <a:gd name="connsiteY2" fmla="*/ 1228861 h 1663418"/>
              <a:gd name="connsiteX3" fmla="*/ 527740 w 2137553"/>
              <a:gd name="connsiteY3" fmla="*/ 1329386 h 1663418"/>
              <a:gd name="connsiteX4" fmla="*/ 485241 w 2137553"/>
              <a:gd name="connsiteY4" fmla="*/ 1045340 h 1663418"/>
              <a:gd name="connsiteX5" fmla="*/ 593894 w 2137553"/>
              <a:gd name="connsiteY5" fmla="*/ 1247081 h 1663418"/>
              <a:gd name="connsiteX6" fmla="*/ 553953 w 2137553"/>
              <a:gd name="connsiteY6" fmla="*/ 946846 h 1663418"/>
              <a:gd name="connsiteX7" fmla="*/ 651318 w 2137553"/>
              <a:gd name="connsiteY7" fmla="*/ 1114083 h 1663418"/>
              <a:gd name="connsiteX8" fmla="*/ 640744 w 2137553"/>
              <a:gd name="connsiteY8" fmla="*/ 819333 h 1663418"/>
              <a:gd name="connsiteX9" fmla="*/ 732489 w 2137553"/>
              <a:gd name="connsiteY9" fmla="*/ 986365 h 1663418"/>
              <a:gd name="connsiteX10" fmla="*/ 717827 w 2137553"/>
              <a:gd name="connsiteY10" fmla="*/ 741020 h 1663418"/>
              <a:gd name="connsiteX11" fmla="*/ 815230 w 2137553"/>
              <a:gd name="connsiteY11" fmla="*/ 906287 h 1663418"/>
              <a:gd name="connsiteX12" fmla="*/ 864049 w 2137553"/>
              <a:gd name="connsiteY12" fmla="*/ 777102 h 1663418"/>
              <a:gd name="connsiteX13" fmla="*/ 881386 w 2137553"/>
              <a:gd name="connsiteY13" fmla="*/ 443177 h 1663418"/>
              <a:gd name="connsiteX14" fmla="*/ 972087 w 2137553"/>
              <a:gd name="connsiteY14" fmla="*/ 806403 h 1663418"/>
              <a:gd name="connsiteX15" fmla="*/ 1018657 w 2137553"/>
              <a:gd name="connsiteY15" fmla="*/ 640933 h 1663418"/>
              <a:gd name="connsiteX16" fmla="*/ 1037373 w 2137553"/>
              <a:gd name="connsiteY16" fmla="*/ 342800 h 1663418"/>
              <a:gd name="connsiteX17" fmla="*/ 1138598 w 2137553"/>
              <a:gd name="connsiteY17" fmla="*/ 725039 h 1663418"/>
              <a:gd name="connsiteX18" fmla="*/ 1145240 w 2137553"/>
              <a:gd name="connsiteY18" fmla="*/ 541979 h 1663418"/>
              <a:gd name="connsiteX19" fmla="*/ 1193112 w 2137553"/>
              <a:gd name="connsiteY19" fmla="*/ 317317 h 1663418"/>
              <a:gd name="connsiteX20" fmla="*/ 1231188 w 2137553"/>
              <a:gd name="connsiteY20" fmla="*/ 526631 h 1663418"/>
              <a:gd name="connsiteX21" fmla="*/ 1296953 w 2137553"/>
              <a:gd name="connsiteY21" fmla="*/ 5478 h 1663418"/>
              <a:gd name="connsiteX22" fmla="*/ 1334483 w 2137553"/>
              <a:gd name="connsiteY22" fmla="*/ 642760 h 1663418"/>
              <a:gd name="connsiteX23" fmla="*/ 1404308 w 2137553"/>
              <a:gd name="connsiteY23" fmla="*/ 374706 h 1663418"/>
              <a:gd name="connsiteX24" fmla="*/ 1441368 w 2137553"/>
              <a:gd name="connsiteY24" fmla="*/ 746541 h 1663418"/>
              <a:gd name="connsiteX25" fmla="*/ 1493278 w 2137553"/>
              <a:gd name="connsiteY25" fmla="*/ 693000 h 1663418"/>
              <a:gd name="connsiteX26" fmla="*/ 1523066 w 2137553"/>
              <a:gd name="connsiteY26" fmla="*/ 933979 h 1663418"/>
              <a:gd name="connsiteX27" fmla="*/ 1595716 w 2137553"/>
              <a:gd name="connsiteY27" fmla="*/ 757777 h 1663418"/>
              <a:gd name="connsiteX28" fmla="*/ 1635987 w 2137553"/>
              <a:gd name="connsiteY28" fmla="*/ 991851 h 1663418"/>
              <a:gd name="connsiteX29" fmla="*/ 1794413 w 2137553"/>
              <a:gd name="connsiteY29" fmla="*/ 908867 h 1663418"/>
              <a:gd name="connsiteX30" fmla="*/ 1668011 w 2137553"/>
              <a:gd name="connsiteY30" fmla="*/ 1107387 h 1663418"/>
              <a:gd name="connsiteX31" fmla="*/ 1847512 w 2137553"/>
              <a:gd name="connsiteY31" fmla="*/ 1028305 h 1663418"/>
              <a:gd name="connsiteX32" fmla="*/ 1759565 w 2137553"/>
              <a:gd name="connsiteY32" fmla="*/ 1255174 h 1663418"/>
              <a:gd name="connsiteX33" fmla="*/ 1892442 w 2137553"/>
              <a:gd name="connsiteY33" fmla="*/ 1134849 h 1663418"/>
              <a:gd name="connsiteX34" fmla="*/ 1791482 w 2137553"/>
              <a:gd name="connsiteY34" fmla="*/ 1378809 h 1663418"/>
              <a:gd name="connsiteX35" fmla="*/ 1924392 w 2137553"/>
              <a:gd name="connsiteY35" fmla="*/ 1306852 h 1663418"/>
              <a:gd name="connsiteX36" fmla="*/ 1875688 w 2137553"/>
              <a:gd name="connsiteY36" fmla="*/ 1537824 h 1663418"/>
              <a:gd name="connsiteX37" fmla="*/ 1971320 w 2137553"/>
              <a:gd name="connsiteY37" fmla="*/ 1427563 h 1663418"/>
              <a:gd name="connsiteX38" fmla="*/ 2133808 w 2137553"/>
              <a:gd name="connsiteY38" fmla="*/ 1658540 h 1663418"/>
              <a:gd name="connsiteX39" fmla="*/ 1985394 w 2137553"/>
              <a:gd name="connsiteY39" fmla="*/ 1649824 h 1663418"/>
              <a:gd name="connsiteX40" fmla="*/ 1633556 w 2137553"/>
              <a:gd name="connsiteY40" fmla="*/ 1638840 h 1663418"/>
              <a:gd name="connsiteX41" fmla="*/ 2137553 w 2137553"/>
              <a:gd name="connsiteY41" fmla="*/ 1663418 h 1663418"/>
              <a:gd name="connsiteX42" fmla="*/ 2064609 w 2137553"/>
              <a:gd name="connsiteY42" fmla="*/ 1651463 h 1663418"/>
              <a:gd name="connsiteX43" fmla="*/ 1956459 w 2137553"/>
              <a:gd name="connsiteY43" fmla="*/ 1651244 h 1663418"/>
              <a:gd name="connsiteX44" fmla="*/ 1761054 w 2137553"/>
              <a:gd name="connsiteY44" fmla="*/ 1655792 h 1663418"/>
              <a:gd name="connsiteX45" fmla="*/ 1185137 w 2137553"/>
              <a:gd name="connsiteY45" fmla="*/ 1642095 h 1663418"/>
              <a:gd name="connsiteX46" fmla="*/ 1011507 w 2137553"/>
              <a:gd name="connsiteY46" fmla="*/ 1649577 h 1663418"/>
              <a:gd name="connsiteX47" fmla="*/ 1113763 w 2137553"/>
              <a:gd name="connsiteY47" fmla="*/ 1649325 h 1663418"/>
              <a:gd name="connsiteX48" fmla="*/ 1419634 w 2137553"/>
              <a:gd name="connsiteY48" fmla="*/ 1642351 h 1663418"/>
              <a:gd name="connsiteX49" fmla="*/ 887789 w 2137553"/>
              <a:gd name="connsiteY49" fmla="*/ 1650546 h 1663418"/>
              <a:gd name="connsiteX50" fmla="*/ 766364 w 2137553"/>
              <a:gd name="connsiteY50" fmla="*/ 1645784 h 1663418"/>
              <a:gd name="connsiteX51" fmla="*/ 708360 w 2137553"/>
              <a:gd name="connsiteY51" fmla="*/ 1658881 h 1663418"/>
              <a:gd name="connsiteX52" fmla="*/ 484594 w 2137553"/>
              <a:gd name="connsiteY52" fmla="*/ 1651085 h 1663418"/>
              <a:gd name="connsiteX53" fmla="*/ 1622125 w 2137553"/>
              <a:gd name="connsiteY53" fmla="*/ 1642595 h 1663418"/>
              <a:gd name="connsiteX54" fmla="*/ 1577960 w 2137553"/>
              <a:gd name="connsiteY54" fmla="*/ 1637049 h 1663418"/>
              <a:gd name="connsiteX55" fmla="*/ 1523371 w 2137553"/>
              <a:gd name="connsiteY55" fmla="*/ 1641375 h 1663418"/>
              <a:gd name="connsiteX56" fmla="*/ 1477204 w 2137553"/>
              <a:gd name="connsiteY56" fmla="*/ 1644276 h 1663418"/>
              <a:gd name="connsiteX57" fmla="*/ 1388387 w 2137553"/>
              <a:gd name="connsiteY57" fmla="*/ 1642096 h 1663418"/>
              <a:gd name="connsiteX58" fmla="*/ 1352608 w 2137553"/>
              <a:gd name="connsiteY58" fmla="*/ 1645270 h 1663418"/>
              <a:gd name="connsiteX59" fmla="*/ 1280676 w 2137553"/>
              <a:gd name="connsiteY59" fmla="*/ 1644827 h 1663418"/>
              <a:gd name="connsiteX60" fmla="*/ 1067354 w 2137553"/>
              <a:gd name="connsiteY60" fmla="*/ 1647735 h 1663418"/>
              <a:gd name="connsiteX61" fmla="*/ 955642 w 2137553"/>
              <a:gd name="connsiteY61" fmla="*/ 1647932 h 1663418"/>
              <a:gd name="connsiteX62" fmla="*/ 635169 w 2137553"/>
              <a:gd name="connsiteY62" fmla="*/ 1649441 h 1663418"/>
              <a:gd name="connsiteX63" fmla="*/ 244738 w 2137553"/>
              <a:gd name="connsiteY63" fmla="*/ 1647918 h 1663418"/>
              <a:gd name="connsiteX64" fmla="*/ 0 w 2137553"/>
              <a:gd name="connsiteY64" fmla="*/ 1646959 h 1663418"/>
              <a:gd name="connsiteX65" fmla="*/ 311071 w 2137553"/>
              <a:gd name="connsiteY65" fmla="*/ 1544337 h 1663418"/>
              <a:gd name="connsiteX66" fmla="*/ 392567 w 2137553"/>
              <a:gd name="connsiteY66" fmla="*/ 1448802 h 1663418"/>
              <a:gd name="connsiteX67" fmla="*/ 325780 w 2137553"/>
              <a:gd name="connsiteY67" fmla="*/ 1346609 h 1663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2137553" h="1663418">
                <a:moveTo>
                  <a:pt x="325780" y="1346609"/>
                </a:moveTo>
                <a:lnTo>
                  <a:pt x="479948" y="1361347"/>
                </a:lnTo>
                <a:lnTo>
                  <a:pt x="385835" y="1228861"/>
                </a:lnTo>
                <a:lnTo>
                  <a:pt x="527740" y="1329386"/>
                </a:lnTo>
                <a:lnTo>
                  <a:pt x="485241" y="1045340"/>
                </a:lnTo>
                <a:lnTo>
                  <a:pt x="593894" y="1247081"/>
                </a:lnTo>
                <a:lnTo>
                  <a:pt x="553953" y="946846"/>
                </a:lnTo>
                <a:lnTo>
                  <a:pt x="651318" y="1114083"/>
                </a:lnTo>
                <a:lnTo>
                  <a:pt x="640744" y="819333"/>
                </a:lnTo>
                <a:lnTo>
                  <a:pt x="732489" y="986365"/>
                </a:lnTo>
                <a:lnTo>
                  <a:pt x="717827" y="741020"/>
                </a:lnTo>
                <a:lnTo>
                  <a:pt x="815230" y="906287"/>
                </a:lnTo>
                <a:cubicBezTo>
                  <a:pt x="822341" y="844313"/>
                  <a:pt x="856938" y="839076"/>
                  <a:pt x="864049" y="777102"/>
                </a:cubicBezTo>
                <a:lnTo>
                  <a:pt x="881386" y="443177"/>
                </a:lnTo>
                <a:lnTo>
                  <a:pt x="972087" y="806403"/>
                </a:lnTo>
                <a:cubicBezTo>
                  <a:pt x="978448" y="734226"/>
                  <a:pt x="1012296" y="713110"/>
                  <a:pt x="1018657" y="640933"/>
                </a:cubicBezTo>
                <a:lnTo>
                  <a:pt x="1037373" y="342800"/>
                </a:lnTo>
                <a:lnTo>
                  <a:pt x="1138598" y="725039"/>
                </a:lnTo>
                <a:lnTo>
                  <a:pt x="1145240" y="541979"/>
                </a:lnTo>
                <a:lnTo>
                  <a:pt x="1193112" y="317317"/>
                </a:lnTo>
                <a:lnTo>
                  <a:pt x="1231188" y="526631"/>
                </a:lnTo>
                <a:cubicBezTo>
                  <a:pt x="1243948" y="598774"/>
                  <a:pt x="1284193" y="-66665"/>
                  <a:pt x="1296953" y="5478"/>
                </a:cubicBezTo>
                <a:cubicBezTo>
                  <a:pt x="1294575" y="303011"/>
                  <a:pt x="1336861" y="345227"/>
                  <a:pt x="1334483" y="642760"/>
                </a:cubicBezTo>
                <a:lnTo>
                  <a:pt x="1404308" y="374706"/>
                </a:lnTo>
                <a:lnTo>
                  <a:pt x="1441368" y="746541"/>
                </a:lnTo>
                <a:lnTo>
                  <a:pt x="1493278" y="693000"/>
                </a:lnTo>
                <a:lnTo>
                  <a:pt x="1523066" y="933979"/>
                </a:lnTo>
                <a:lnTo>
                  <a:pt x="1595716" y="757777"/>
                </a:lnTo>
                <a:lnTo>
                  <a:pt x="1635987" y="991851"/>
                </a:lnTo>
                <a:lnTo>
                  <a:pt x="1794413" y="908867"/>
                </a:lnTo>
                <a:lnTo>
                  <a:pt x="1668011" y="1107387"/>
                </a:lnTo>
                <a:lnTo>
                  <a:pt x="1847512" y="1028305"/>
                </a:lnTo>
                <a:lnTo>
                  <a:pt x="1759565" y="1255174"/>
                </a:lnTo>
                <a:lnTo>
                  <a:pt x="1892442" y="1134849"/>
                </a:lnTo>
                <a:lnTo>
                  <a:pt x="1791482" y="1378809"/>
                </a:lnTo>
                <a:lnTo>
                  <a:pt x="1924392" y="1306852"/>
                </a:lnTo>
                <a:lnTo>
                  <a:pt x="1875688" y="1537824"/>
                </a:lnTo>
                <a:lnTo>
                  <a:pt x="1971320" y="1427563"/>
                </a:lnTo>
                <a:cubicBezTo>
                  <a:pt x="1980883" y="1543415"/>
                  <a:pt x="2076620" y="1590708"/>
                  <a:pt x="2133808" y="1658540"/>
                </a:cubicBezTo>
                <a:lnTo>
                  <a:pt x="1985394" y="1649824"/>
                </a:lnTo>
                <a:lnTo>
                  <a:pt x="1633556" y="1638840"/>
                </a:lnTo>
                <a:lnTo>
                  <a:pt x="2137553" y="1663418"/>
                </a:lnTo>
                <a:lnTo>
                  <a:pt x="2064609" y="1651463"/>
                </a:lnTo>
                <a:lnTo>
                  <a:pt x="1956459" y="1651244"/>
                </a:lnTo>
                <a:cubicBezTo>
                  <a:pt x="1853058" y="1641813"/>
                  <a:pt x="1838222" y="1659552"/>
                  <a:pt x="1761054" y="1655792"/>
                </a:cubicBezTo>
                <a:lnTo>
                  <a:pt x="1185137" y="1642095"/>
                </a:lnTo>
                <a:lnTo>
                  <a:pt x="1011507" y="1649577"/>
                </a:lnTo>
                <a:lnTo>
                  <a:pt x="1113763" y="1649325"/>
                </a:lnTo>
                <a:lnTo>
                  <a:pt x="1419634" y="1642351"/>
                </a:lnTo>
                <a:lnTo>
                  <a:pt x="887789" y="1650546"/>
                </a:lnTo>
                <a:lnTo>
                  <a:pt x="766364" y="1645784"/>
                </a:lnTo>
                <a:lnTo>
                  <a:pt x="708360" y="1658881"/>
                </a:lnTo>
                <a:lnTo>
                  <a:pt x="484594" y="1651085"/>
                </a:lnTo>
                <a:cubicBezTo>
                  <a:pt x="700327" y="1638536"/>
                  <a:pt x="1297723" y="1641891"/>
                  <a:pt x="1622125" y="1642595"/>
                </a:cubicBezTo>
                <a:lnTo>
                  <a:pt x="1577960" y="1637049"/>
                </a:lnTo>
                <a:lnTo>
                  <a:pt x="1523371" y="1641375"/>
                </a:lnTo>
                <a:lnTo>
                  <a:pt x="1477204" y="1644276"/>
                </a:lnTo>
                <a:lnTo>
                  <a:pt x="1388387" y="1642096"/>
                </a:lnTo>
                <a:lnTo>
                  <a:pt x="1352608" y="1645270"/>
                </a:lnTo>
                <a:lnTo>
                  <a:pt x="1280676" y="1644827"/>
                </a:lnTo>
                <a:lnTo>
                  <a:pt x="1067354" y="1647735"/>
                </a:lnTo>
                <a:lnTo>
                  <a:pt x="955642" y="1647932"/>
                </a:lnTo>
                <a:lnTo>
                  <a:pt x="635169" y="1649441"/>
                </a:lnTo>
                <a:lnTo>
                  <a:pt x="244738" y="1647918"/>
                </a:lnTo>
                <a:lnTo>
                  <a:pt x="0" y="1646959"/>
                </a:lnTo>
                <a:lnTo>
                  <a:pt x="311071" y="1544337"/>
                </a:lnTo>
                <a:lnTo>
                  <a:pt x="392567" y="1448802"/>
                </a:lnTo>
                <a:lnTo>
                  <a:pt x="325780" y="1346609"/>
                </a:lnTo>
                <a:close/>
              </a:path>
            </a:pathLst>
          </a:custGeom>
          <a:gradFill flip="none" rotWithShape="1">
            <a:gsLst>
              <a:gs pos="0">
                <a:srgbClr val="009900">
                  <a:shade val="30000"/>
                  <a:satMod val="115000"/>
                </a:srgbClr>
              </a:gs>
              <a:gs pos="50000">
                <a:srgbClr val="009900">
                  <a:shade val="67500"/>
                  <a:satMod val="115000"/>
                </a:srgbClr>
              </a:gs>
              <a:gs pos="100000">
                <a:srgbClr val="009900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rgbClr val="FFFF99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5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408606" tIns="401953" rIns="408606" bIns="401953" numCol="1" spcCol="1270" anchor="ctr" anchorCtr="0">
            <a:noAutofit/>
          </a:bodyPr>
          <a:lstStyle/>
          <a:p>
            <a:pPr lvl="0" algn="ctr" defTabSz="4889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PA" sz="1200" b="0" i="0" kern="1200" baseline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0" algn="ctr" defTabSz="4889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PA" sz="1200" b="0" i="0" kern="1200" baseline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0" algn="ctr" defTabSz="4889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PA" sz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0" algn="ctr" defTabSz="4889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PA" sz="1200" b="0" i="0" kern="1200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  750,000 ha </a:t>
            </a:r>
          </a:p>
          <a:p>
            <a:pPr lvl="0" algn="ctr" defTabSz="4889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PA" sz="1200" b="0" i="0" kern="1200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 pastos</a:t>
            </a:r>
            <a:endParaRPr lang="es-PA" sz="1200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25" name="Conector recto 24"/>
          <p:cNvCxnSpPr/>
          <p:nvPr/>
        </p:nvCxnSpPr>
        <p:spPr>
          <a:xfrm>
            <a:off x="6370599" y="6268358"/>
            <a:ext cx="3118594" cy="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6" name="2 Rectángulo"/>
          <p:cNvSpPr/>
          <p:nvPr/>
        </p:nvSpPr>
        <p:spPr>
          <a:xfrm>
            <a:off x="1856656" y="1243771"/>
            <a:ext cx="2163139" cy="425138"/>
          </a:xfrm>
          <a:prstGeom prst="rect">
            <a:avLst/>
          </a:prstGeom>
        </p:spPr>
        <p:txBody>
          <a:bodyPr wrap="none" lIns="116228" tIns="58113" rIns="116228" bIns="58113">
            <a:spAutoFit/>
          </a:bodyPr>
          <a:lstStyle/>
          <a:p>
            <a:pPr>
              <a:buSzPct val="110000"/>
            </a:pPr>
            <a:r>
              <a:rPr lang="es-PA" sz="2000" dirty="0" smtClean="0">
                <a:solidFill>
                  <a:srgbClr val="09109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Datos Generales</a:t>
            </a:r>
            <a:endParaRPr lang="es-PA" sz="2000" dirty="0">
              <a:solidFill>
                <a:srgbClr val="09109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7" name="Rectángulo 26"/>
          <p:cNvSpPr/>
          <p:nvPr/>
        </p:nvSpPr>
        <p:spPr>
          <a:xfrm>
            <a:off x="4160912" y="6525344"/>
            <a:ext cx="5004000" cy="36004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PA" sz="1050" dirty="0" smtClean="0">
                <a:solidFill>
                  <a:schemeClr val="tx1"/>
                </a:solidFill>
              </a:rPr>
              <a:t>Fuente:  Instituto Nacional de Estadística y Censo/ Contraloría General de La República</a:t>
            </a:r>
          </a:p>
          <a:p>
            <a:r>
              <a:rPr lang="es-PA" sz="1050" dirty="0" smtClean="0">
                <a:solidFill>
                  <a:schemeClr val="tx1"/>
                </a:solidFill>
              </a:rPr>
              <a:t>                Cadena Agroalimentaria de la Leche/ MIDA</a:t>
            </a:r>
            <a:endParaRPr lang="es-PA" sz="1050" dirty="0">
              <a:solidFill>
                <a:schemeClr val="tx1"/>
              </a:solidFill>
            </a:endParaRPr>
          </a:p>
        </p:txBody>
      </p:sp>
      <p:sp>
        <p:nvSpPr>
          <p:cNvPr id="46" name="Marcador de pie de página 4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A" sz="1100" dirty="0" smtClean="0">
                <a:latin typeface="Corbel" panose="020B0503020204020204" pitchFamily="34" charset="0"/>
              </a:rPr>
              <a:t>CADE Chiriquí,  junio 30 de </a:t>
            </a:r>
            <a:r>
              <a:rPr lang="es-PA" sz="1800" dirty="0" smtClean="0">
                <a:latin typeface="Corbel" panose="020B0503020204020204" pitchFamily="34" charset="0"/>
              </a:rPr>
              <a:t>2017 </a:t>
            </a:r>
            <a:r>
              <a:rPr lang="es-PA" sz="1100" dirty="0" smtClean="0">
                <a:latin typeface="Corbel" panose="020B0503020204020204" pitchFamily="34" charset="0"/>
              </a:rPr>
              <a:t>/ Dr. J. Juárez M.</a:t>
            </a:r>
            <a:endParaRPr lang="es-PA" sz="1100" dirty="0">
              <a:latin typeface="Corbel" panose="020B0503020204020204" pitchFamily="34" charset="0"/>
            </a:endParaRPr>
          </a:p>
        </p:txBody>
      </p:sp>
      <p:sp>
        <p:nvSpPr>
          <p:cNvPr id="41" name="2 Rectángulo"/>
          <p:cNvSpPr/>
          <p:nvPr/>
        </p:nvSpPr>
        <p:spPr>
          <a:xfrm>
            <a:off x="1829740" y="350019"/>
            <a:ext cx="3987356" cy="486693"/>
          </a:xfrm>
          <a:prstGeom prst="rect">
            <a:avLst/>
          </a:prstGeom>
        </p:spPr>
        <p:txBody>
          <a:bodyPr wrap="none" lIns="116228" tIns="58113" rIns="116228" bIns="58113">
            <a:spAutoFit/>
          </a:bodyPr>
          <a:lstStyle/>
          <a:p>
            <a:pPr>
              <a:buSzPct val="110000"/>
            </a:pPr>
            <a:r>
              <a:rPr lang="es-PA" sz="2400" dirty="0" smtClean="0">
                <a:ln w="6600">
                  <a:noFill/>
                  <a:prstDash val="solid"/>
                </a:ln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Situación Lechera Nacional</a:t>
            </a:r>
            <a:endParaRPr lang="es-PA" sz="2400" dirty="0">
              <a:ln w="6600">
                <a:noFill/>
                <a:prstDash val="solid"/>
              </a:ln>
              <a:solidFill>
                <a:srgbClr val="C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0340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F82E0A0-C266-4798-8C8F-B9F91E9DA37E}" type="slidenum">
              <a:rPr lang="es-PA" smtClean="0"/>
              <a:pPr/>
              <a:t>3</a:t>
            </a:fld>
            <a:endParaRPr lang="es-PA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 cstate="print">
            <a:lum contrast="20000"/>
          </a:blip>
          <a:srcRect t="10223" b="28435"/>
          <a:stretch/>
        </p:blipFill>
        <p:spPr>
          <a:xfrm>
            <a:off x="3728864" y="3429418"/>
            <a:ext cx="6048048" cy="3095926"/>
          </a:xfrm>
          <a:prstGeom prst="rect">
            <a:avLst/>
          </a:prstGeom>
        </p:spPr>
      </p:pic>
      <p:sp>
        <p:nvSpPr>
          <p:cNvPr id="6" name="2 Rectángulo"/>
          <p:cNvSpPr/>
          <p:nvPr/>
        </p:nvSpPr>
        <p:spPr>
          <a:xfrm>
            <a:off x="5368767" y="3075870"/>
            <a:ext cx="3400657" cy="732914"/>
          </a:xfrm>
          <a:prstGeom prst="rect">
            <a:avLst/>
          </a:prstGeom>
        </p:spPr>
        <p:txBody>
          <a:bodyPr wrap="none" lIns="116228" tIns="58113" rIns="116228" bIns="58113">
            <a:spAutoFit/>
          </a:bodyPr>
          <a:lstStyle/>
          <a:p>
            <a:pPr>
              <a:buSzPct val="110000"/>
            </a:pPr>
            <a:r>
              <a:rPr lang="es-PA" sz="2000" dirty="0" smtClean="0">
                <a:solidFill>
                  <a:srgbClr val="09109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Evolución de la Producción:</a:t>
            </a:r>
          </a:p>
          <a:p>
            <a:pPr algn="ctr">
              <a:buSzPct val="110000"/>
            </a:pPr>
            <a:r>
              <a:rPr lang="es-PA" sz="2000" dirty="0" smtClean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1983-2014</a:t>
            </a:r>
            <a:endParaRPr lang="es-PA" sz="2000" dirty="0">
              <a:ln w="0"/>
              <a:solidFill>
                <a:schemeClr val="accent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aphicFrame>
        <p:nvGraphicFramePr>
          <p:cNvPr id="22" name="Tabl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103667"/>
              </p:ext>
            </p:extLst>
          </p:nvPr>
        </p:nvGraphicFramePr>
        <p:xfrm>
          <a:off x="303020" y="2269962"/>
          <a:ext cx="4073916" cy="17989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00000"/>
                <a:gridCol w="792000"/>
                <a:gridCol w="720000"/>
                <a:gridCol w="1075819"/>
                <a:gridCol w="586097"/>
              </a:tblGrid>
              <a:tr h="432048">
                <a:tc gridSpan="3">
                  <a:txBody>
                    <a:bodyPr/>
                    <a:lstStyle/>
                    <a:p>
                      <a:pPr algn="ctr"/>
                      <a:r>
                        <a:rPr lang="es-PA" sz="16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Fincas Lecheras</a:t>
                      </a:r>
                      <a:endParaRPr lang="es-PA" sz="16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P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PA" sz="1600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Producción</a:t>
                      </a:r>
                      <a:r>
                        <a:rPr lang="es-PA" sz="1600" baseline="0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Total</a:t>
                      </a:r>
                      <a:endParaRPr lang="es-PA" sz="160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A" dirty="0"/>
                    </a:p>
                  </a:txBody>
                  <a:tcPr/>
                </a:tc>
              </a:tr>
              <a:tr h="325142">
                <a:tc>
                  <a:txBody>
                    <a:bodyPr/>
                    <a:lstStyle/>
                    <a:p>
                      <a:pPr algn="ctr"/>
                      <a:r>
                        <a:rPr lang="es-PA" sz="12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Grado A</a:t>
                      </a:r>
                      <a:endParaRPr lang="es-PA" sz="12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200" baseline="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240</a:t>
                      </a:r>
                      <a:endParaRPr lang="es-PA" sz="12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2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3.5%</a:t>
                      </a:r>
                      <a:endParaRPr lang="es-PA" sz="12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2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109.2</a:t>
                      </a:r>
                      <a:r>
                        <a:rPr lang="es-PA" sz="1200" baseline="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  <a:r>
                        <a:rPr lang="es-PA" sz="12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MM</a:t>
                      </a:r>
                      <a:endParaRPr lang="es-PA" sz="12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2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52%</a:t>
                      </a:r>
                      <a:endParaRPr lang="es-PA" sz="12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5142">
                <a:tc>
                  <a:txBody>
                    <a:bodyPr/>
                    <a:lstStyle/>
                    <a:p>
                      <a:pPr algn="ctr"/>
                      <a:r>
                        <a:rPr lang="es-PA" sz="12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Grado B</a:t>
                      </a:r>
                      <a:endParaRPr lang="es-PA" sz="12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2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378</a:t>
                      </a:r>
                      <a:endParaRPr lang="es-PA" sz="12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2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5.5%</a:t>
                      </a:r>
                      <a:endParaRPr lang="es-PA" sz="12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2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10.5  MM</a:t>
                      </a:r>
                      <a:endParaRPr lang="es-PA" sz="12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2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5%</a:t>
                      </a:r>
                      <a:endParaRPr lang="es-PA" sz="12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anchor="ctr"/>
                </a:tc>
              </a:tr>
              <a:tr h="391497">
                <a:tc>
                  <a:txBody>
                    <a:bodyPr/>
                    <a:lstStyle/>
                    <a:p>
                      <a:pPr algn="ctr"/>
                      <a:r>
                        <a:rPr lang="es-PA" sz="12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Grado C</a:t>
                      </a:r>
                      <a:endParaRPr lang="es-PA" sz="12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2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6,190</a:t>
                      </a:r>
                      <a:endParaRPr lang="es-PA" sz="12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2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91.0%</a:t>
                      </a:r>
                      <a:endParaRPr lang="es-PA" sz="12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2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90.3 MM</a:t>
                      </a:r>
                      <a:endParaRPr lang="es-PA" sz="12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2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43%</a:t>
                      </a:r>
                      <a:endParaRPr lang="es-PA" sz="12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142">
                <a:tc>
                  <a:txBody>
                    <a:bodyPr/>
                    <a:lstStyle/>
                    <a:p>
                      <a:pPr algn="ctr"/>
                      <a:r>
                        <a:rPr lang="es-PA" sz="1200" b="1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Total</a:t>
                      </a:r>
                      <a:endParaRPr lang="es-PA" sz="1200" b="1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200" b="1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6,808</a:t>
                      </a:r>
                      <a:endParaRPr lang="es-PA" sz="1200" b="1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200" b="1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100.0</a:t>
                      </a:r>
                      <a:endParaRPr lang="es-PA" sz="1200" b="1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200" b="1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210 MM</a:t>
                      </a:r>
                      <a:endParaRPr lang="es-PA" sz="1200" b="1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200" b="1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100%</a:t>
                      </a:r>
                      <a:endParaRPr lang="es-PA" sz="1200" b="1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3" name="Rectángulo 22"/>
          <p:cNvSpPr/>
          <p:nvPr/>
        </p:nvSpPr>
        <p:spPr>
          <a:xfrm>
            <a:off x="429103" y="2763385"/>
            <a:ext cx="2133907" cy="936000"/>
          </a:xfrm>
          <a:prstGeom prst="rect">
            <a:avLst/>
          </a:prstGeom>
          <a:noFill/>
          <a:ln w="190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 dirty="0"/>
          </a:p>
        </p:txBody>
      </p:sp>
      <p:sp>
        <p:nvSpPr>
          <p:cNvPr id="27" name="Rectángulo 26"/>
          <p:cNvSpPr/>
          <p:nvPr/>
        </p:nvSpPr>
        <p:spPr>
          <a:xfrm>
            <a:off x="4160912" y="6525344"/>
            <a:ext cx="5004000" cy="36004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PA" sz="1050" dirty="0" smtClean="0">
                <a:solidFill>
                  <a:schemeClr val="tx1"/>
                </a:solidFill>
              </a:rPr>
              <a:t>Fuente:  Instituto Nacional de Estadística y Censo/ Contraloría General de La República</a:t>
            </a:r>
          </a:p>
          <a:p>
            <a:r>
              <a:rPr lang="es-PA" sz="1050" dirty="0" smtClean="0">
                <a:solidFill>
                  <a:schemeClr val="tx1"/>
                </a:solidFill>
              </a:rPr>
              <a:t>                Cadena Agroalimentaria de la Leche/ MIDA</a:t>
            </a:r>
            <a:endParaRPr lang="es-PA" sz="1050" dirty="0">
              <a:solidFill>
                <a:schemeClr val="tx1"/>
              </a:solidFill>
            </a:endParaRPr>
          </a:p>
        </p:txBody>
      </p:sp>
      <p:sp>
        <p:nvSpPr>
          <p:cNvPr id="46" name="Marcador de pie de página 4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A" sz="1100" dirty="0" smtClean="0">
                <a:latin typeface="Corbel" panose="020B0503020204020204" pitchFamily="34" charset="0"/>
              </a:rPr>
              <a:t>CADE Chiriquí,  junio 30 de </a:t>
            </a:r>
            <a:r>
              <a:rPr lang="es-PA" sz="1800" dirty="0" smtClean="0">
                <a:latin typeface="Corbel" panose="020B0503020204020204" pitchFamily="34" charset="0"/>
              </a:rPr>
              <a:t>2017 </a:t>
            </a:r>
            <a:r>
              <a:rPr lang="es-PA" sz="1100" dirty="0" smtClean="0">
                <a:latin typeface="Corbel" panose="020B0503020204020204" pitchFamily="34" charset="0"/>
              </a:rPr>
              <a:t>/ Dr. J. Juárez M.</a:t>
            </a:r>
            <a:endParaRPr lang="es-PA" sz="1100" dirty="0">
              <a:latin typeface="Corbel" panose="020B0503020204020204" pitchFamily="34" charset="0"/>
            </a:endParaRPr>
          </a:p>
        </p:txBody>
      </p:sp>
      <p:sp>
        <p:nvSpPr>
          <p:cNvPr id="41" name="2 Rectángulo"/>
          <p:cNvSpPr/>
          <p:nvPr/>
        </p:nvSpPr>
        <p:spPr>
          <a:xfrm>
            <a:off x="1829740" y="350019"/>
            <a:ext cx="3987356" cy="486693"/>
          </a:xfrm>
          <a:prstGeom prst="rect">
            <a:avLst/>
          </a:prstGeom>
        </p:spPr>
        <p:txBody>
          <a:bodyPr wrap="none" lIns="116228" tIns="58113" rIns="116228" bIns="58113">
            <a:spAutoFit/>
          </a:bodyPr>
          <a:lstStyle/>
          <a:p>
            <a:pPr>
              <a:buSzPct val="110000"/>
            </a:pPr>
            <a:r>
              <a:rPr lang="es-PA" sz="2400" dirty="0" smtClean="0">
                <a:ln w="6600">
                  <a:noFill/>
                  <a:prstDash val="solid"/>
                </a:ln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Situación Lechera Nacional</a:t>
            </a:r>
            <a:endParaRPr lang="es-PA" sz="2400" dirty="0">
              <a:ln w="6600">
                <a:noFill/>
                <a:prstDash val="solid"/>
              </a:ln>
              <a:solidFill>
                <a:srgbClr val="C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4" name="2 Rectángulo"/>
          <p:cNvSpPr/>
          <p:nvPr/>
        </p:nvSpPr>
        <p:spPr>
          <a:xfrm>
            <a:off x="272480" y="1556792"/>
            <a:ext cx="4266279" cy="732914"/>
          </a:xfrm>
          <a:prstGeom prst="rect">
            <a:avLst/>
          </a:prstGeom>
        </p:spPr>
        <p:txBody>
          <a:bodyPr wrap="none" lIns="116228" tIns="58113" rIns="116228" bIns="58113">
            <a:spAutoFit/>
          </a:bodyPr>
          <a:lstStyle/>
          <a:p>
            <a:pPr>
              <a:buSzPct val="110000"/>
            </a:pPr>
            <a:r>
              <a:rPr lang="es-PA" sz="2000" dirty="0" smtClean="0">
                <a:solidFill>
                  <a:srgbClr val="09109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Fincas Lecheras y Aporte de Leche</a:t>
            </a:r>
          </a:p>
          <a:p>
            <a:pPr algn="ctr">
              <a:buSzPct val="110000"/>
            </a:pPr>
            <a:r>
              <a:rPr lang="es-PA" sz="2000" dirty="0" smtClean="0">
                <a:solidFill>
                  <a:srgbClr val="09109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PA" sz="2000" dirty="0" smtClean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2016</a:t>
            </a:r>
            <a:endParaRPr lang="es-PA" sz="2000" dirty="0">
              <a:ln w="0"/>
              <a:solidFill>
                <a:schemeClr val="accent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863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F82E0A0-C266-4798-8C8F-B9F91E9DA37E}" type="slidenum">
              <a:rPr lang="es-PA" smtClean="0"/>
              <a:pPr/>
              <a:t>4</a:t>
            </a:fld>
            <a:endParaRPr lang="es-PA" dirty="0"/>
          </a:p>
        </p:txBody>
      </p:sp>
      <p:grpSp>
        <p:nvGrpSpPr>
          <p:cNvPr id="4" name="Grupo 3"/>
          <p:cNvGrpSpPr/>
          <p:nvPr/>
        </p:nvGrpSpPr>
        <p:grpSpPr>
          <a:xfrm>
            <a:off x="56456" y="980728"/>
            <a:ext cx="5400600" cy="3449474"/>
            <a:chOff x="56456" y="987638"/>
            <a:chExt cx="5400600" cy="3449474"/>
          </a:xfrm>
        </p:grpSpPr>
        <p:sp>
          <p:nvSpPr>
            <p:cNvPr id="5" name="2 Rectángulo"/>
            <p:cNvSpPr/>
            <p:nvPr/>
          </p:nvSpPr>
          <p:spPr>
            <a:xfrm>
              <a:off x="1138593" y="1330915"/>
              <a:ext cx="4173263" cy="3106197"/>
            </a:xfrm>
            <a:prstGeom prst="rect">
              <a:avLst/>
            </a:prstGeom>
            <a:noFill/>
          </p:spPr>
        </p:sp>
        <p:pic>
          <p:nvPicPr>
            <p:cNvPr id="6" name="13 Imagen"/>
            <p:cNvPicPr>
              <a:picLocks noChangeAspect="1"/>
            </p:cNvPicPr>
            <p:nvPr/>
          </p:nvPicPr>
          <p:blipFill rotWithShape="1">
            <a:blip r:embed="rId2" cstate="email">
              <a:lum bright="-20000" contras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496" r="2597" b="12447"/>
            <a:stretch/>
          </p:blipFill>
          <p:spPr>
            <a:xfrm>
              <a:off x="56456" y="1124744"/>
              <a:ext cx="5400600" cy="3219751"/>
            </a:xfrm>
            <a:prstGeom prst="rect">
              <a:avLst/>
            </a:prstGeom>
            <a:noFill/>
          </p:spPr>
        </p:pic>
        <p:sp>
          <p:nvSpPr>
            <p:cNvPr id="7" name="28 Rectángulo"/>
            <p:cNvSpPr/>
            <p:nvPr/>
          </p:nvSpPr>
          <p:spPr>
            <a:xfrm>
              <a:off x="3171605" y="2009368"/>
              <a:ext cx="506666" cy="13892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600" dirty="0" smtClean="0">
                  <a:solidFill>
                    <a:schemeClr val="tx2">
                      <a:lumMod val="75000"/>
                    </a:schemeClr>
                  </a:solidFill>
                </a:rPr>
                <a:t>Panamá</a:t>
              </a:r>
              <a:endParaRPr lang="es-ES" sz="6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8" name="29 Rectángulo"/>
            <p:cNvSpPr/>
            <p:nvPr/>
          </p:nvSpPr>
          <p:spPr>
            <a:xfrm>
              <a:off x="2416866" y="2445859"/>
              <a:ext cx="466111" cy="13892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600" dirty="0" smtClean="0">
                  <a:solidFill>
                    <a:schemeClr val="tx2">
                      <a:lumMod val="75000"/>
                    </a:schemeClr>
                  </a:solidFill>
                </a:rPr>
                <a:t>Coclé</a:t>
              </a:r>
              <a:endParaRPr lang="es-ES" sz="6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9" name="30 Rectángulo"/>
            <p:cNvSpPr/>
            <p:nvPr/>
          </p:nvSpPr>
          <p:spPr>
            <a:xfrm>
              <a:off x="1795315" y="2723709"/>
              <a:ext cx="545640" cy="13892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600" dirty="0" smtClean="0">
                  <a:solidFill>
                    <a:schemeClr val="tx2">
                      <a:lumMod val="75000"/>
                    </a:schemeClr>
                  </a:solidFill>
                </a:rPr>
                <a:t>Veraguas</a:t>
              </a:r>
              <a:endParaRPr lang="es-ES" sz="6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0" name="31 Rectángulo"/>
            <p:cNvSpPr/>
            <p:nvPr/>
          </p:nvSpPr>
          <p:spPr>
            <a:xfrm>
              <a:off x="472647" y="1982777"/>
              <a:ext cx="466111" cy="13892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600" dirty="0" smtClean="0">
                  <a:solidFill>
                    <a:schemeClr val="tx2">
                      <a:lumMod val="75000"/>
                    </a:schemeClr>
                  </a:solidFill>
                </a:rPr>
                <a:t>Bocas del Toro</a:t>
              </a:r>
              <a:endParaRPr lang="es-ES" sz="6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1" name="32 Rectángulo"/>
            <p:cNvSpPr/>
            <p:nvPr/>
          </p:nvSpPr>
          <p:spPr>
            <a:xfrm>
              <a:off x="1240368" y="2425013"/>
              <a:ext cx="662563" cy="13892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600" dirty="0" smtClean="0">
                  <a:solidFill>
                    <a:schemeClr val="tx2">
                      <a:lumMod val="75000"/>
                    </a:schemeClr>
                  </a:solidFill>
                </a:rPr>
                <a:t>Comarca Ngobe Bugle</a:t>
              </a:r>
              <a:endParaRPr lang="es-ES" sz="6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2" name="33 Rectángulo"/>
            <p:cNvSpPr/>
            <p:nvPr/>
          </p:nvSpPr>
          <p:spPr>
            <a:xfrm>
              <a:off x="2971769" y="1843853"/>
              <a:ext cx="466111" cy="13892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600" dirty="0" smtClean="0">
                  <a:solidFill>
                    <a:schemeClr val="tx2">
                      <a:lumMod val="75000"/>
                    </a:schemeClr>
                  </a:solidFill>
                </a:rPr>
                <a:t>Colón</a:t>
              </a:r>
              <a:endParaRPr lang="es-ES" sz="6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3" name="36 Rectángulo"/>
            <p:cNvSpPr/>
            <p:nvPr/>
          </p:nvSpPr>
          <p:spPr>
            <a:xfrm rot="18525243">
              <a:off x="4789222" y="3381134"/>
              <a:ext cx="768425" cy="133189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000" dirty="0" smtClean="0">
                  <a:solidFill>
                    <a:schemeClr val="accent2"/>
                  </a:solidFill>
                </a:rPr>
                <a:t>Colombia</a:t>
              </a:r>
              <a:endParaRPr lang="es-ES" sz="1000" dirty="0">
                <a:solidFill>
                  <a:schemeClr val="accent2"/>
                </a:solidFill>
              </a:endParaRPr>
            </a:p>
          </p:txBody>
        </p:sp>
        <p:sp>
          <p:nvSpPr>
            <p:cNvPr id="14" name="37 Rectángulo"/>
            <p:cNvSpPr/>
            <p:nvPr/>
          </p:nvSpPr>
          <p:spPr>
            <a:xfrm rot="17326585">
              <a:off x="-81211" y="2139995"/>
              <a:ext cx="601940" cy="133189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000" dirty="0" smtClean="0">
                  <a:solidFill>
                    <a:schemeClr val="accent2"/>
                  </a:solidFill>
                </a:rPr>
                <a:t>Costa Rica</a:t>
              </a:r>
              <a:endParaRPr lang="es-ES" sz="1000" dirty="0">
                <a:solidFill>
                  <a:schemeClr val="accent2"/>
                </a:solidFill>
              </a:endParaRPr>
            </a:p>
          </p:txBody>
        </p:sp>
        <p:sp>
          <p:nvSpPr>
            <p:cNvPr id="15" name="35 Rectángulo"/>
            <p:cNvSpPr/>
            <p:nvPr/>
          </p:nvSpPr>
          <p:spPr>
            <a:xfrm>
              <a:off x="4767321" y="2646441"/>
              <a:ext cx="443965" cy="13892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600" dirty="0" smtClean="0">
                  <a:solidFill>
                    <a:schemeClr val="accent5">
                      <a:lumMod val="50000"/>
                    </a:schemeClr>
                  </a:solidFill>
                </a:rPr>
                <a:t>Darién</a:t>
              </a:r>
              <a:endParaRPr lang="es-ES" sz="600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16" name="39 Rectángulo"/>
            <p:cNvSpPr/>
            <p:nvPr/>
          </p:nvSpPr>
          <p:spPr>
            <a:xfrm>
              <a:off x="4126134" y="1733719"/>
              <a:ext cx="857434" cy="13892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600" dirty="0" smtClean="0">
                  <a:solidFill>
                    <a:schemeClr val="tx2">
                      <a:lumMod val="75000"/>
                    </a:schemeClr>
                  </a:solidFill>
                </a:rPr>
                <a:t>Comarca Guna Yala</a:t>
              </a:r>
              <a:endParaRPr lang="es-ES" sz="6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7" name="Forma libre 16"/>
            <p:cNvSpPr/>
            <p:nvPr/>
          </p:nvSpPr>
          <p:spPr>
            <a:xfrm>
              <a:off x="2301019" y="2760503"/>
              <a:ext cx="0" cy="0"/>
            </a:xfrm>
            <a:custGeom>
              <a:avLst/>
              <a:gdLst>
                <a:gd name="connsiteX0" fmla="*/ 0 w 0"/>
                <a:gd name="connsiteY0" fmla="*/ 0 h 0"/>
                <a:gd name="connsiteX1" fmla="*/ 0 w 0"/>
                <a:gd name="connsiteY1" fmla="*/ 0 h 0"/>
                <a:gd name="connsiteX2" fmla="*/ 0 w 0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A" sz="600" dirty="0"/>
            </a:p>
          </p:txBody>
        </p:sp>
        <p:sp>
          <p:nvSpPr>
            <p:cNvPr id="18" name="Forma libre 17"/>
            <p:cNvSpPr/>
            <p:nvPr/>
          </p:nvSpPr>
          <p:spPr>
            <a:xfrm>
              <a:off x="2271580" y="2744859"/>
              <a:ext cx="629302" cy="892398"/>
            </a:xfrm>
            <a:custGeom>
              <a:avLst/>
              <a:gdLst>
                <a:gd name="connsiteX0" fmla="*/ 256949 w 900207"/>
                <a:gd name="connsiteY0" fmla="*/ 92899 h 1223991"/>
                <a:gd name="connsiteX1" fmla="*/ 268500 w 900207"/>
                <a:gd name="connsiteY1" fmla="*/ 17822 h 1223991"/>
                <a:gd name="connsiteX2" fmla="*/ 229999 w 900207"/>
                <a:gd name="connsiteY2" fmla="*/ 2422 h 1223991"/>
                <a:gd name="connsiteX3" fmla="*/ 199198 w 900207"/>
                <a:gd name="connsiteY3" fmla="*/ 56323 h 1223991"/>
                <a:gd name="connsiteX4" fmla="*/ 191498 w 900207"/>
                <a:gd name="connsiteY4" fmla="*/ 110225 h 1223991"/>
                <a:gd name="connsiteX5" fmla="*/ 162622 w 900207"/>
                <a:gd name="connsiteY5" fmla="*/ 150651 h 1223991"/>
                <a:gd name="connsiteX6" fmla="*/ 154922 w 900207"/>
                <a:gd name="connsiteY6" fmla="*/ 198777 h 1223991"/>
                <a:gd name="connsiteX7" fmla="*/ 108720 w 900207"/>
                <a:gd name="connsiteY7" fmla="*/ 202627 h 1223991"/>
                <a:gd name="connsiteX8" fmla="*/ 68294 w 900207"/>
                <a:gd name="connsiteY8" fmla="*/ 183377 h 1223991"/>
                <a:gd name="connsiteX9" fmla="*/ 41344 w 900207"/>
                <a:gd name="connsiteY9" fmla="*/ 237278 h 1223991"/>
                <a:gd name="connsiteX10" fmla="*/ 917 w 900207"/>
                <a:gd name="connsiteY10" fmla="*/ 244978 h 1223991"/>
                <a:gd name="connsiteX11" fmla="*/ 16318 w 900207"/>
                <a:gd name="connsiteY11" fmla="*/ 298880 h 1223991"/>
                <a:gd name="connsiteX12" fmla="*/ 52894 w 900207"/>
                <a:gd name="connsiteY12" fmla="*/ 310430 h 1223991"/>
                <a:gd name="connsiteX13" fmla="*/ 43269 w 900207"/>
                <a:gd name="connsiteY13" fmla="*/ 341231 h 1223991"/>
                <a:gd name="connsiteX14" fmla="*/ 120271 w 900207"/>
                <a:gd name="connsiteY14" fmla="*/ 368182 h 1223991"/>
                <a:gd name="connsiteX15" fmla="*/ 120271 w 900207"/>
                <a:gd name="connsiteY15" fmla="*/ 422083 h 1223991"/>
                <a:gd name="connsiteX16" fmla="*/ 143371 w 900207"/>
                <a:gd name="connsiteY16" fmla="*/ 470209 h 1223991"/>
                <a:gd name="connsiteX17" fmla="*/ 206898 w 900207"/>
                <a:gd name="connsiteY17" fmla="*/ 491385 h 1223991"/>
                <a:gd name="connsiteX18" fmla="*/ 260800 w 900207"/>
                <a:gd name="connsiteY18" fmla="*/ 493310 h 1223991"/>
                <a:gd name="connsiteX19" fmla="*/ 297376 w 900207"/>
                <a:gd name="connsiteY19" fmla="*/ 524111 h 1223991"/>
                <a:gd name="connsiteX20" fmla="*/ 256949 w 900207"/>
                <a:gd name="connsiteY20" fmla="*/ 581863 h 1223991"/>
                <a:gd name="connsiteX21" fmla="*/ 272350 w 900207"/>
                <a:gd name="connsiteY21" fmla="*/ 633839 h 1223991"/>
                <a:gd name="connsiteX22" fmla="*/ 285825 w 900207"/>
                <a:gd name="connsiteY22" fmla="*/ 664640 h 1223991"/>
                <a:gd name="connsiteX23" fmla="*/ 264650 w 900207"/>
                <a:gd name="connsiteY23" fmla="*/ 724316 h 1223991"/>
                <a:gd name="connsiteX24" fmla="*/ 224224 w 900207"/>
                <a:gd name="connsiteY24" fmla="*/ 741642 h 1223991"/>
                <a:gd name="connsiteX25" fmla="*/ 179947 w 900207"/>
                <a:gd name="connsiteY25" fmla="*/ 828269 h 1223991"/>
                <a:gd name="connsiteX26" fmla="*/ 133746 w 900207"/>
                <a:gd name="connsiteY26" fmla="*/ 866770 h 1223991"/>
                <a:gd name="connsiteX27" fmla="*/ 83695 w 900207"/>
                <a:gd name="connsiteY27" fmla="*/ 905271 h 1223991"/>
                <a:gd name="connsiteX28" fmla="*/ 91395 w 900207"/>
                <a:gd name="connsiteY28" fmla="*/ 976498 h 1223991"/>
                <a:gd name="connsiteX29" fmla="*/ 124121 w 900207"/>
                <a:gd name="connsiteY29" fmla="*/ 1018849 h 1223991"/>
                <a:gd name="connsiteX30" fmla="*/ 106795 w 900207"/>
                <a:gd name="connsiteY30" fmla="*/ 1040025 h 1223991"/>
                <a:gd name="connsiteX31" fmla="*/ 164547 w 900207"/>
                <a:gd name="connsiteY31" fmla="*/ 1109327 h 1223991"/>
                <a:gd name="connsiteX32" fmla="*/ 160697 w 900207"/>
                <a:gd name="connsiteY32" fmla="*/ 1142053 h 1223991"/>
                <a:gd name="connsiteX33" fmla="*/ 210748 w 900207"/>
                <a:gd name="connsiteY33" fmla="*/ 1169004 h 1223991"/>
                <a:gd name="connsiteX34" fmla="*/ 258874 w 900207"/>
                <a:gd name="connsiteY34" fmla="*/ 1182479 h 1223991"/>
                <a:gd name="connsiteX35" fmla="*/ 299301 w 900207"/>
                <a:gd name="connsiteY35" fmla="*/ 1222905 h 1223991"/>
                <a:gd name="connsiteX36" fmla="*/ 376303 w 900207"/>
                <a:gd name="connsiteY36" fmla="*/ 1211355 h 1223991"/>
                <a:gd name="connsiteX37" fmla="*/ 430204 w 900207"/>
                <a:gd name="connsiteY37" fmla="*/ 1199804 h 1223991"/>
                <a:gd name="connsiteX38" fmla="*/ 464855 w 900207"/>
                <a:gd name="connsiteY38" fmla="*/ 1163228 h 1223991"/>
                <a:gd name="connsiteX39" fmla="*/ 457155 w 900207"/>
                <a:gd name="connsiteY39" fmla="*/ 1101627 h 1223991"/>
                <a:gd name="connsiteX40" fmla="*/ 349352 w 900207"/>
                <a:gd name="connsiteY40" fmla="*/ 1095852 h 1223991"/>
                <a:gd name="connsiteX41" fmla="*/ 312776 w 900207"/>
                <a:gd name="connsiteY41" fmla="*/ 1128577 h 1223991"/>
                <a:gd name="connsiteX42" fmla="*/ 241549 w 900207"/>
                <a:gd name="connsiteY42" fmla="*/ 1113177 h 1223991"/>
                <a:gd name="connsiteX43" fmla="*/ 228074 w 900207"/>
                <a:gd name="connsiteY43" fmla="*/ 1076601 h 1223991"/>
                <a:gd name="connsiteX44" fmla="*/ 220373 w 900207"/>
                <a:gd name="connsiteY44" fmla="*/ 986124 h 1223991"/>
                <a:gd name="connsiteX45" fmla="*/ 168397 w 900207"/>
                <a:gd name="connsiteY45" fmla="*/ 955323 h 1223991"/>
                <a:gd name="connsiteX46" fmla="*/ 193423 w 900207"/>
                <a:gd name="connsiteY46" fmla="*/ 889871 h 1223991"/>
                <a:gd name="connsiteX47" fmla="*/ 307001 w 900207"/>
                <a:gd name="connsiteY47" fmla="*/ 886021 h 1223991"/>
                <a:gd name="connsiteX48" fmla="*/ 372453 w 900207"/>
                <a:gd name="connsiteY48" fmla="*/ 834044 h 1223991"/>
                <a:gd name="connsiteX49" fmla="*/ 395553 w 900207"/>
                <a:gd name="connsiteY49" fmla="*/ 772443 h 1223991"/>
                <a:gd name="connsiteX50" fmla="*/ 499506 w 900207"/>
                <a:gd name="connsiteY50" fmla="*/ 793618 h 1223991"/>
                <a:gd name="connsiteX51" fmla="*/ 495656 w 900207"/>
                <a:gd name="connsiteY51" fmla="*/ 847520 h 1223991"/>
                <a:gd name="connsiteX52" fmla="*/ 545707 w 900207"/>
                <a:gd name="connsiteY52" fmla="*/ 891796 h 1223991"/>
                <a:gd name="connsiteX53" fmla="*/ 584208 w 900207"/>
                <a:gd name="connsiteY53" fmla="*/ 880246 h 1223991"/>
                <a:gd name="connsiteX54" fmla="*/ 591909 w 900207"/>
                <a:gd name="connsiteY54" fmla="*/ 847520 h 1223991"/>
                <a:gd name="connsiteX55" fmla="*/ 641960 w 900207"/>
                <a:gd name="connsiteY55" fmla="*/ 843670 h 1223991"/>
                <a:gd name="connsiteX56" fmla="*/ 622709 w 900207"/>
                <a:gd name="connsiteY56" fmla="*/ 895646 h 1223991"/>
                <a:gd name="connsiteX57" fmla="*/ 668911 w 900207"/>
                <a:gd name="connsiteY57" fmla="*/ 922597 h 1223991"/>
                <a:gd name="connsiteX58" fmla="*/ 643885 w 900207"/>
                <a:gd name="connsiteY58" fmla="*/ 941847 h 1223991"/>
                <a:gd name="connsiteX59" fmla="*/ 599609 w 900207"/>
                <a:gd name="connsiteY59" fmla="*/ 949548 h 1223991"/>
                <a:gd name="connsiteX60" fmla="*/ 564958 w 900207"/>
                <a:gd name="connsiteY60" fmla="*/ 1024625 h 1223991"/>
                <a:gd name="connsiteX61" fmla="*/ 609234 w 900207"/>
                <a:gd name="connsiteY61" fmla="*/ 1022700 h 1223991"/>
                <a:gd name="connsiteX62" fmla="*/ 676611 w 900207"/>
                <a:gd name="connsiteY62" fmla="*/ 989974 h 1223991"/>
                <a:gd name="connsiteX63" fmla="*/ 732437 w 900207"/>
                <a:gd name="connsiteY63" fmla="*/ 995749 h 1223991"/>
                <a:gd name="connsiteX64" fmla="*/ 772864 w 900207"/>
                <a:gd name="connsiteY64" fmla="*/ 1011149 h 1223991"/>
                <a:gd name="connsiteX65" fmla="*/ 840240 w 900207"/>
                <a:gd name="connsiteY65" fmla="*/ 976498 h 1223991"/>
                <a:gd name="connsiteX66" fmla="*/ 899917 w 900207"/>
                <a:gd name="connsiteY66" fmla="*/ 930297 h 1223991"/>
                <a:gd name="connsiteX67" fmla="*/ 863341 w 900207"/>
                <a:gd name="connsiteY67" fmla="*/ 862920 h 1223991"/>
                <a:gd name="connsiteX68" fmla="*/ 871041 w 900207"/>
                <a:gd name="connsiteY68" fmla="*/ 772443 h 1223991"/>
                <a:gd name="connsiteX69" fmla="*/ 832540 w 900207"/>
                <a:gd name="connsiteY69" fmla="*/ 720466 h 1223991"/>
                <a:gd name="connsiteX70" fmla="*/ 763238 w 900207"/>
                <a:gd name="connsiteY70" fmla="*/ 631914 h 1223991"/>
                <a:gd name="connsiteX71" fmla="*/ 666986 w 900207"/>
                <a:gd name="connsiteY71" fmla="*/ 533736 h 1223991"/>
                <a:gd name="connsiteX72" fmla="*/ 580358 w 900207"/>
                <a:gd name="connsiteY72" fmla="*/ 475985 h 1223991"/>
                <a:gd name="connsiteX73" fmla="*/ 530307 w 900207"/>
                <a:gd name="connsiteY73" fmla="*/ 412458 h 1223991"/>
                <a:gd name="connsiteX74" fmla="*/ 474480 w 900207"/>
                <a:gd name="connsiteY74" fmla="*/ 335456 h 1223991"/>
                <a:gd name="connsiteX75" fmla="*/ 447530 w 900207"/>
                <a:gd name="connsiteY75" fmla="*/ 277704 h 1223991"/>
                <a:gd name="connsiteX76" fmla="*/ 403253 w 900207"/>
                <a:gd name="connsiteY76" fmla="*/ 248828 h 1223991"/>
                <a:gd name="connsiteX77" fmla="*/ 330101 w 900207"/>
                <a:gd name="connsiteY77" fmla="*/ 227653 h 1223991"/>
                <a:gd name="connsiteX78" fmla="*/ 278125 w 900207"/>
                <a:gd name="connsiteY78" fmla="*/ 183377 h 1223991"/>
                <a:gd name="connsiteX79" fmla="*/ 243474 w 900207"/>
                <a:gd name="connsiteY79" fmla="*/ 179527 h 1223991"/>
                <a:gd name="connsiteX80" fmla="*/ 231924 w 900207"/>
                <a:gd name="connsiteY80" fmla="*/ 146801 h 1223991"/>
                <a:gd name="connsiteX81" fmla="*/ 256949 w 900207"/>
                <a:gd name="connsiteY81" fmla="*/ 92899 h 1223991"/>
                <a:gd name="connsiteX0" fmla="*/ 256949 w 900207"/>
                <a:gd name="connsiteY0" fmla="*/ 92899 h 1223991"/>
                <a:gd name="connsiteX1" fmla="*/ 268500 w 900207"/>
                <a:gd name="connsiteY1" fmla="*/ 17822 h 1223991"/>
                <a:gd name="connsiteX2" fmla="*/ 229999 w 900207"/>
                <a:gd name="connsiteY2" fmla="*/ 2422 h 1223991"/>
                <a:gd name="connsiteX3" fmla="*/ 199198 w 900207"/>
                <a:gd name="connsiteY3" fmla="*/ 56323 h 1223991"/>
                <a:gd name="connsiteX4" fmla="*/ 191498 w 900207"/>
                <a:gd name="connsiteY4" fmla="*/ 110225 h 1223991"/>
                <a:gd name="connsiteX5" fmla="*/ 162622 w 900207"/>
                <a:gd name="connsiteY5" fmla="*/ 150651 h 1223991"/>
                <a:gd name="connsiteX6" fmla="*/ 154922 w 900207"/>
                <a:gd name="connsiteY6" fmla="*/ 198777 h 1223991"/>
                <a:gd name="connsiteX7" fmla="*/ 108720 w 900207"/>
                <a:gd name="connsiteY7" fmla="*/ 202627 h 1223991"/>
                <a:gd name="connsiteX8" fmla="*/ 68294 w 900207"/>
                <a:gd name="connsiteY8" fmla="*/ 183377 h 1223991"/>
                <a:gd name="connsiteX9" fmla="*/ 41344 w 900207"/>
                <a:gd name="connsiteY9" fmla="*/ 237278 h 1223991"/>
                <a:gd name="connsiteX10" fmla="*/ 917 w 900207"/>
                <a:gd name="connsiteY10" fmla="*/ 244978 h 1223991"/>
                <a:gd name="connsiteX11" fmla="*/ 16318 w 900207"/>
                <a:gd name="connsiteY11" fmla="*/ 298880 h 1223991"/>
                <a:gd name="connsiteX12" fmla="*/ 52894 w 900207"/>
                <a:gd name="connsiteY12" fmla="*/ 310430 h 1223991"/>
                <a:gd name="connsiteX13" fmla="*/ 43269 w 900207"/>
                <a:gd name="connsiteY13" fmla="*/ 341231 h 1223991"/>
                <a:gd name="connsiteX14" fmla="*/ 120271 w 900207"/>
                <a:gd name="connsiteY14" fmla="*/ 368182 h 1223991"/>
                <a:gd name="connsiteX15" fmla="*/ 120271 w 900207"/>
                <a:gd name="connsiteY15" fmla="*/ 422083 h 1223991"/>
                <a:gd name="connsiteX16" fmla="*/ 143371 w 900207"/>
                <a:gd name="connsiteY16" fmla="*/ 470209 h 1223991"/>
                <a:gd name="connsiteX17" fmla="*/ 206898 w 900207"/>
                <a:gd name="connsiteY17" fmla="*/ 491385 h 1223991"/>
                <a:gd name="connsiteX18" fmla="*/ 260800 w 900207"/>
                <a:gd name="connsiteY18" fmla="*/ 493310 h 1223991"/>
                <a:gd name="connsiteX19" fmla="*/ 297376 w 900207"/>
                <a:gd name="connsiteY19" fmla="*/ 524111 h 1223991"/>
                <a:gd name="connsiteX20" fmla="*/ 256949 w 900207"/>
                <a:gd name="connsiteY20" fmla="*/ 581863 h 1223991"/>
                <a:gd name="connsiteX21" fmla="*/ 272350 w 900207"/>
                <a:gd name="connsiteY21" fmla="*/ 633839 h 1223991"/>
                <a:gd name="connsiteX22" fmla="*/ 285825 w 900207"/>
                <a:gd name="connsiteY22" fmla="*/ 664640 h 1223991"/>
                <a:gd name="connsiteX23" fmla="*/ 264650 w 900207"/>
                <a:gd name="connsiteY23" fmla="*/ 724316 h 1223991"/>
                <a:gd name="connsiteX24" fmla="*/ 224224 w 900207"/>
                <a:gd name="connsiteY24" fmla="*/ 741642 h 1223991"/>
                <a:gd name="connsiteX25" fmla="*/ 179947 w 900207"/>
                <a:gd name="connsiteY25" fmla="*/ 828269 h 1223991"/>
                <a:gd name="connsiteX26" fmla="*/ 133746 w 900207"/>
                <a:gd name="connsiteY26" fmla="*/ 866770 h 1223991"/>
                <a:gd name="connsiteX27" fmla="*/ 83695 w 900207"/>
                <a:gd name="connsiteY27" fmla="*/ 905271 h 1223991"/>
                <a:gd name="connsiteX28" fmla="*/ 91395 w 900207"/>
                <a:gd name="connsiteY28" fmla="*/ 976498 h 1223991"/>
                <a:gd name="connsiteX29" fmla="*/ 124121 w 900207"/>
                <a:gd name="connsiteY29" fmla="*/ 1018849 h 1223991"/>
                <a:gd name="connsiteX30" fmla="*/ 106795 w 900207"/>
                <a:gd name="connsiteY30" fmla="*/ 1040025 h 1223991"/>
                <a:gd name="connsiteX31" fmla="*/ 164547 w 900207"/>
                <a:gd name="connsiteY31" fmla="*/ 1109327 h 1223991"/>
                <a:gd name="connsiteX32" fmla="*/ 160697 w 900207"/>
                <a:gd name="connsiteY32" fmla="*/ 1142053 h 1223991"/>
                <a:gd name="connsiteX33" fmla="*/ 210748 w 900207"/>
                <a:gd name="connsiteY33" fmla="*/ 1169004 h 1223991"/>
                <a:gd name="connsiteX34" fmla="*/ 258874 w 900207"/>
                <a:gd name="connsiteY34" fmla="*/ 1182479 h 1223991"/>
                <a:gd name="connsiteX35" fmla="*/ 299301 w 900207"/>
                <a:gd name="connsiteY35" fmla="*/ 1222905 h 1223991"/>
                <a:gd name="connsiteX36" fmla="*/ 376303 w 900207"/>
                <a:gd name="connsiteY36" fmla="*/ 1211355 h 1223991"/>
                <a:gd name="connsiteX37" fmla="*/ 430204 w 900207"/>
                <a:gd name="connsiteY37" fmla="*/ 1199804 h 1223991"/>
                <a:gd name="connsiteX38" fmla="*/ 464855 w 900207"/>
                <a:gd name="connsiteY38" fmla="*/ 1163228 h 1223991"/>
                <a:gd name="connsiteX39" fmla="*/ 457155 w 900207"/>
                <a:gd name="connsiteY39" fmla="*/ 1101627 h 1223991"/>
                <a:gd name="connsiteX40" fmla="*/ 349352 w 900207"/>
                <a:gd name="connsiteY40" fmla="*/ 1095852 h 1223991"/>
                <a:gd name="connsiteX41" fmla="*/ 312776 w 900207"/>
                <a:gd name="connsiteY41" fmla="*/ 1128577 h 1223991"/>
                <a:gd name="connsiteX42" fmla="*/ 241549 w 900207"/>
                <a:gd name="connsiteY42" fmla="*/ 1113177 h 1223991"/>
                <a:gd name="connsiteX43" fmla="*/ 228074 w 900207"/>
                <a:gd name="connsiteY43" fmla="*/ 1076601 h 1223991"/>
                <a:gd name="connsiteX44" fmla="*/ 220373 w 900207"/>
                <a:gd name="connsiteY44" fmla="*/ 986124 h 1223991"/>
                <a:gd name="connsiteX45" fmla="*/ 168397 w 900207"/>
                <a:gd name="connsiteY45" fmla="*/ 955323 h 1223991"/>
                <a:gd name="connsiteX46" fmla="*/ 193423 w 900207"/>
                <a:gd name="connsiteY46" fmla="*/ 889871 h 1223991"/>
                <a:gd name="connsiteX47" fmla="*/ 307001 w 900207"/>
                <a:gd name="connsiteY47" fmla="*/ 886021 h 1223991"/>
                <a:gd name="connsiteX48" fmla="*/ 372453 w 900207"/>
                <a:gd name="connsiteY48" fmla="*/ 834044 h 1223991"/>
                <a:gd name="connsiteX49" fmla="*/ 395553 w 900207"/>
                <a:gd name="connsiteY49" fmla="*/ 772443 h 1223991"/>
                <a:gd name="connsiteX50" fmla="*/ 476357 w 900207"/>
                <a:gd name="connsiteY50" fmla="*/ 874641 h 1223991"/>
                <a:gd name="connsiteX51" fmla="*/ 495656 w 900207"/>
                <a:gd name="connsiteY51" fmla="*/ 847520 h 1223991"/>
                <a:gd name="connsiteX52" fmla="*/ 545707 w 900207"/>
                <a:gd name="connsiteY52" fmla="*/ 891796 h 1223991"/>
                <a:gd name="connsiteX53" fmla="*/ 584208 w 900207"/>
                <a:gd name="connsiteY53" fmla="*/ 880246 h 1223991"/>
                <a:gd name="connsiteX54" fmla="*/ 591909 w 900207"/>
                <a:gd name="connsiteY54" fmla="*/ 847520 h 1223991"/>
                <a:gd name="connsiteX55" fmla="*/ 641960 w 900207"/>
                <a:gd name="connsiteY55" fmla="*/ 843670 h 1223991"/>
                <a:gd name="connsiteX56" fmla="*/ 622709 w 900207"/>
                <a:gd name="connsiteY56" fmla="*/ 895646 h 1223991"/>
                <a:gd name="connsiteX57" fmla="*/ 668911 w 900207"/>
                <a:gd name="connsiteY57" fmla="*/ 922597 h 1223991"/>
                <a:gd name="connsiteX58" fmla="*/ 643885 w 900207"/>
                <a:gd name="connsiteY58" fmla="*/ 941847 h 1223991"/>
                <a:gd name="connsiteX59" fmla="*/ 599609 w 900207"/>
                <a:gd name="connsiteY59" fmla="*/ 949548 h 1223991"/>
                <a:gd name="connsiteX60" fmla="*/ 564958 w 900207"/>
                <a:gd name="connsiteY60" fmla="*/ 1024625 h 1223991"/>
                <a:gd name="connsiteX61" fmla="*/ 609234 w 900207"/>
                <a:gd name="connsiteY61" fmla="*/ 1022700 h 1223991"/>
                <a:gd name="connsiteX62" fmla="*/ 676611 w 900207"/>
                <a:gd name="connsiteY62" fmla="*/ 989974 h 1223991"/>
                <a:gd name="connsiteX63" fmla="*/ 732437 w 900207"/>
                <a:gd name="connsiteY63" fmla="*/ 995749 h 1223991"/>
                <a:gd name="connsiteX64" fmla="*/ 772864 w 900207"/>
                <a:gd name="connsiteY64" fmla="*/ 1011149 h 1223991"/>
                <a:gd name="connsiteX65" fmla="*/ 840240 w 900207"/>
                <a:gd name="connsiteY65" fmla="*/ 976498 h 1223991"/>
                <a:gd name="connsiteX66" fmla="*/ 899917 w 900207"/>
                <a:gd name="connsiteY66" fmla="*/ 930297 h 1223991"/>
                <a:gd name="connsiteX67" fmla="*/ 863341 w 900207"/>
                <a:gd name="connsiteY67" fmla="*/ 862920 h 1223991"/>
                <a:gd name="connsiteX68" fmla="*/ 871041 w 900207"/>
                <a:gd name="connsiteY68" fmla="*/ 772443 h 1223991"/>
                <a:gd name="connsiteX69" fmla="*/ 832540 w 900207"/>
                <a:gd name="connsiteY69" fmla="*/ 720466 h 1223991"/>
                <a:gd name="connsiteX70" fmla="*/ 763238 w 900207"/>
                <a:gd name="connsiteY70" fmla="*/ 631914 h 1223991"/>
                <a:gd name="connsiteX71" fmla="*/ 666986 w 900207"/>
                <a:gd name="connsiteY71" fmla="*/ 533736 h 1223991"/>
                <a:gd name="connsiteX72" fmla="*/ 580358 w 900207"/>
                <a:gd name="connsiteY72" fmla="*/ 475985 h 1223991"/>
                <a:gd name="connsiteX73" fmla="*/ 530307 w 900207"/>
                <a:gd name="connsiteY73" fmla="*/ 412458 h 1223991"/>
                <a:gd name="connsiteX74" fmla="*/ 474480 w 900207"/>
                <a:gd name="connsiteY74" fmla="*/ 335456 h 1223991"/>
                <a:gd name="connsiteX75" fmla="*/ 447530 w 900207"/>
                <a:gd name="connsiteY75" fmla="*/ 277704 h 1223991"/>
                <a:gd name="connsiteX76" fmla="*/ 403253 w 900207"/>
                <a:gd name="connsiteY76" fmla="*/ 248828 h 1223991"/>
                <a:gd name="connsiteX77" fmla="*/ 330101 w 900207"/>
                <a:gd name="connsiteY77" fmla="*/ 227653 h 1223991"/>
                <a:gd name="connsiteX78" fmla="*/ 278125 w 900207"/>
                <a:gd name="connsiteY78" fmla="*/ 183377 h 1223991"/>
                <a:gd name="connsiteX79" fmla="*/ 243474 w 900207"/>
                <a:gd name="connsiteY79" fmla="*/ 179527 h 1223991"/>
                <a:gd name="connsiteX80" fmla="*/ 231924 w 900207"/>
                <a:gd name="connsiteY80" fmla="*/ 146801 h 1223991"/>
                <a:gd name="connsiteX81" fmla="*/ 256949 w 900207"/>
                <a:gd name="connsiteY81" fmla="*/ 92899 h 1223991"/>
                <a:gd name="connsiteX0" fmla="*/ 256949 w 900207"/>
                <a:gd name="connsiteY0" fmla="*/ 92899 h 1223991"/>
                <a:gd name="connsiteX1" fmla="*/ 268500 w 900207"/>
                <a:gd name="connsiteY1" fmla="*/ 17822 h 1223991"/>
                <a:gd name="connsiteX2" fmla="*/ 229999 w 900207"/>
                <a:gd name="connsiteY2" fmla="*/ 2422 h 1223991"/>
                <a:gd name="connsiteX3" fmla="*/ 199198 w 900207"/>
                <a:gd name="connsiteY3" fmla="*/ 56323 h 1223991"/>
                <a:gd name="connsiteX4" fmla="*/ 191498 w 900207"/>
                <a:gd name="connsiteY4" fmla="*/ 110225 h 1223991"/>
                <a:gd name="connsiteX5" fmla="*/ 162622 w 900207"/>
                <a:gd name="connsiteY5" fmla="*/ 150651 h 1223991"/>
                <a:gd name="connsiteX6" fmla="*/ 154922 w 900207"/>
                <a:gd name="connsiteY6" fmla="*/ 198777 h 1223991"/>
                <a:gd name="connsiteX7" fmla="*/ 108720 w 900207"/>
                <a:gd name="connsiteY7" fmla="*/ 202627 h 1223991"/>
                <a:gd name="connsiteX8" fmla="*/ 68294 w 900207"/>
                <a:gd name="connsiteY8" fmla="*/ 183377 h 1223991"/>
                <a:gd name="connsiteX9" fmla="*/ 41344 w 900207"/>
                <a:gd name="connsiteY9" fmla="*/ 237278 h 1223991"/>
                <a:gd name="connsiteX10" fmla="*/ 917 w 900207"/>
                <a:gd name="connsiteY10" fmla="*/ 244978 h 1223991"/>
                <a:gd name="connsiteX11" fmla="*/ 16318 w 900207"/>
                <a:gd name="connsiteY11" fmla="*/ 298880 h 1223991"/>
                <a:gd name="connsiteX12" fmla="*/ 52894 w 900207"/>
                <a:gd name="connsiteY12" fmla="*/ 310430 h 1223991"/>
                <a:gd name="connsiteX13" fmla="*/ 43269 w 900207"/>
                <a:gd name="connsiteY13" fmla="*/ 341231 h 1223991"/>
                <a:gd name="connsiteX14" fmla="*/ 120271 w 900207"/>
                <a:gd name="connsiteY14" fmla="*/ 368182 h 1223991"/>
                <a:gd name="connsiteX15" fmla="*/ 120271 w 900207"/>
                <a:gd name="connsiteY15" fmla="*/ 422083 h 1223991"/>
                <a:gd name="connsiteX16" fmla="*/ 143371 w 900207"/>
                <a:gd name="connsiteY16" fmla="*/ 470209 h 1223991"/>
                <a:gd name="connsiteX17" fmla="*/ 206898 w 900207"/>
                <a:gd name="connsiteY17" fmla="*/ 491385 h 1223991"/>
                <a:gd name="connsiteX18" fmla="*/ 260800 w 900207"/>
                <a:gd name="connsiteY18" fmla="*/ 493310 h 1223991"/>
                <a:gd name="connsiteX19" fmla="*/ 297376 w 900207"/>
                <a:gd name="connsiteY19" fmla="*/ 524111 h 1223991"/>
                <a:gd name="connsiteX20" fmla="*/ 256949 w 900207"/>
                <a:gd name="connsiteY20" fmla="*/ 581863 h 1223991"/>
                <a:gd name="connsiteX21" fmla="*/ 272350 w 900207"/>
                <a:gd name="connsiteY21" fmla="*/ 633839 h 1223991"/>
                <a:gd name="connsiteX22" fmla="*/ 285825 w 900207"/>
                <a:gd name="connsiteY22" fmla="*/ 664640 h 1223991"/>
                <a:gd name="connsiteX23" fmla="*/ 264650 w 900207"/>
                <a:gd name="connsiteY23" fmla="*/ 724316 h 1223991"/>
                <a:gd name="connsiteX24" fmla="*/ 224224 w 900207"/>
                <a:gd name="connsiteY24" fmla="*/ 741642 h 1223991"/>
                <a:gd name="connsiteX25" fmla="*/ 179947 w 900207"/>
                <a:gd name="connsiteY25" fmla="*/ 828269 h 1223991"/>
                <a:gd name="connsiteX26" fmla="*/ 133746 w 900207"/>
                <a:gd name="connsiteY26" fmla="*/ 866770 h 1223991"/>
                <a:gd name="connsiteX27" fmla="*/ 83695 w 900207"/>
                <a:gd name="connsiteY27" fmla="*/ 905271 h 1223991"/>
                <a:gd name="connsiteX28" fmla="*/ 91395 w 900207"/>
                <a:gd name="connsiteY28" fmla="*/ 976498 h 1223991"/>
                <a:gd name="connsiteX29" fmla="*/ 124121 w 900207"/>
                <a:gd name="connsiteY29" fmla="*/ 1018849 h 1223991"/>
                <a:gd name="connsiteX30" fmla="*/ 106795 w 900207"/>
                <a:gd name="connsiteY30" fmla="*/ 1040025 h 1223991"/>
                <a:gd name="connsiteX31" fmla="*/ 164547 w 900207"/>
                <a:gd name="connsiteY31" fmla="*/ 1109327 h 1223991"/>
                <a:gd name="connsiteX32" fmla="*/ 160697 w 900207"/>
                <a:gd name="connsiteY32" fmla="*/ 1142053 h 1223991"/>
                <a:gd name="connsiteX33" fmla="*/ 210748 w 900207"/>
                <a:gd name="connsiteY33" fmla="*/ 1169004 h 1223991"/>
                <a:gd name="connsiteX34" fmla="*/ 258874 w 900207"/>
                <a:gd name="connsiteY34" fmla="*/ 1182479 h 1223991"/>
                <a:gd name="connsiteX35" fmla="*/ 299301 w 900207"/>
                <a:gd name="connsiteY35" fmla="*/ 1222905 h 1223991"/>
                <a:gd name="connsiteX36" fmla="*/ 376303 w 900207"/>
                <a:gd name="connsiteY36" fmla="*/ 1211355 h 1223991"/>
                <a:gd name="connsiteX37" fmla="*/ 430204 w 900207"/>
                <a:gd name="connsiteY37" fmla="*/ 1199804 h 1223991"/>
                <a:gd name="connsiteX38" fmla="*/ 464855 w 900207"/>
                <a:gd name="connsiteY38" fmla="*/ 1163228 h 1223991"/>
                <a:gd name="connsiteX39" fmla="*/ 457155 w 900207"/>
                <a:gd name="connsiteY39" fmla="*/ 1101627 h 1223991"/>
                <a:gd name="connsiteX40" fmla="*/ 349352 w 900207"/>
                <a:gd name="connsiteY40" fmla="*/ 1095852 h 1223991"/>
                <a:gd name="connsiteX41" fmla="*/ 312776 w 900207"/>
                <a:gd name="connsiteY41" fmla="*/ 1128577 h 1223991"/>
                <a:gd name="connsiteX42" fmla="*/ 241549 w 900207"/>
                <a:gd name="connsiteY42" fmla="*/ 1113177 h 1223991"/>
                <a:gd name="connsiteX43" fmla="*/ 228074 w 900207"/>
                <a:gd name="connsiteY43" fmla="*/ 1076601 h 1223991"/>
                <a:gd name="connsiteX44" fmla="*/ 220373 w 900207"/>
                <a:gd name="connsiteY44" fmla="*/ 986124 h 1223991"/>
                <a:gd name="connsiteX45" fmla="*/ 168397 w 900207"/>
                <a:gd name="connsiteY45" fmla="*/ 955323 h 1223991"/>
                <a:gd name="connsiteX46" fmla="*/ 193423 w 900207"/>
                <a:gd name="connsiteY46" fmla="*/ 889871 h 1223991"/>
                <a:gd name="connsiteX47" fmla="*/ 307001 w 900207"/>
                <a:gd name="connsiteY47" fmla="*/ 886021 h 1223991"/>
                <a:gd name="connsiteX48" fmla="*/ 395602 w 900207"/>
                <a:gd name="connsiteY48" fmla="*/ 886130 h 1223991"/>
                <a:gd name="connsiteX49" fmla="*/ 395553 w 900207"/>
                <a:gd name="connsiteY49" fmla="*/ 772443 h 1223991"/>
                <a:gd name="connsiteX50" fmla="*/ 476357 w 900207"/>
                <a:gd name="connsiteY50" fmla="*/ 874641 h 1223991"/>
                <a:gd name="connsiteX51" fmla="*/ 495656 w 900207"/>
                <a:gd name="connsiteY51" fmla="*/ 847520 h 1223991"/>
                <a:gd name="connsiteX52" fmla="*/ 545707 w 900207"/>
                <a:gd name="connsiteY52" fmla="*/ 891796 h 1223991"/>
                <a:gd name="connsiteX53" fmla="*/ 584208 w 900207"/>
                <a:gd name="connsiteY53" fmla="*/ 880246 h 1223991"/>
                <a:gd name="connsiteX54" fmla="*/ 591909 w 900207"/>
                <a:gd name="connsiteY54" fmla="*/ 847520 h 1223991"/>
                <a:gd name="connsiteX55" fmla="*/ 641960 w 900207"/>
                <a:gd name="connsiteY55" fmla="*/ 843670 h 1223991"/>
                <a:gd name="connsiteX56" fmla="*/ 622709 w 900207"/>
                <a:gd name="connsiteY56" fmla="*/ 895646 h 1223991"/>
                <a:gd name="connsiteX57" fmla="*/ 668911 w 900207"/>
                <a:gd name="connsiteY57" fmla="*/ 922597 h 1223991"/>
                <a:gd name="connsiteX58" fmla="*/ 643885 w 900207"/>
                <a:gd name="connsiteY58" fmla="*/ 941847 h 1223991"/>
                <a:gd name="connsiteX59" fmla="*/ 599609 w 900207"/>
                <a:gd name="connsiteY59" fmla="*/ 949548 h 1223991"/>
                <a:gd name="connsiteX60" fmla="*/ 564958 w 900207"/>
                <a:gd name="connsiteY60" fmla="*/ 1024625 h 1223991"/>
                <a:gd name="connsiteX61" fmla="*/ 609234 w 900207"/>
                <a:gd name="connsiteY61" fmla="*/ 1022700 h 1223991"/>
                <a:gd name="connsiteX62" fmla="*/ 676611 w 900207"/>
                <a:gd name="connsiteY62" fmla="*/ 989974 h 1223991"/>
                <a:gd name="connsiteX63" fmla="*/ 732437 w 900207"/>
                <a:gd name="connsiteY63" fmla="*/ 995749 h 1223991"/>
                <a:gd name="connsiteX64" fmla="*/ 772864 w 900207"/>
                <a:gd name="connsiteY64" fmla="*/ 1011149 h 1223991"/>
                <a:gd name="connsiteX65" fmla="*/ 840240 w 900207"/>
                <a:gd name="connsiteY65" fmla="*/ 976498 h 1223991"/>
                <a:gd name="connsiteX66" fmla="*/ 899917 w 900207"/>
                <a:gd name="connsiteY66" fmla="*/ 930297 h 1223991"/>
                <a:gd name="connsiteX67" fmla="*/ 863341 w 900207"/>
                <a:gd name="connsiteY67" fmla="*/ 862920 h 1223991"/>
                <a:gd name="connsiteX68" fmla="*/ 871041 w 900207"/>
                <a:gd name="connsiteY68" fmla="*/ 772443 h 1223991"/>
                <a:gd name="connsiteX69" fmla="*/ 832540 w 900207"/>
                <a:gd name="connsiteY69" fmla="*/ 720466 h 1223991"/>
                <a:gd name="connsiteX70" fmla="*/ 763238 w 900207"/>
                <a:gd name="connsiteY70" fmla="*/ 631914 h 1223991"/>
                <a:gd name="connsiteX71" fmla="*/ 666986 w 900207"/>
                <a:gd name="connsiteY71" fmla="*/ 533736 h 1223991"/>
                <a:gd name="connsiteX72" fmla="*/ 580358 w 900207"/>
                <a:gd name="connsiteY72" fmla="*/ 475985 h 1223991"/>
                <a:gd name="connsiteX73" fmla="*/ 530307 w 900207"/>
                <a:gd name="connsiteY73" fmla="*/ 412458 h 1223991"/>
                <a:gd name="connsiteX74" fmla="*/ 474480 w 900207"/>
                <a:gd name="connsiteY74" fmla="*/ 335456 h 1223991"/>
                <a:gd name="connsiteX75" fmla="*/ 447530 w 900207"/>
                <a:gd name="connsiteY75" fmla="*/ 277704 h 1223991"/>
                <a:gd name="connsiteX76" fmla="*/ 403253 w 900207"/>
                <a:gd name="connsiteY76" fmla="*/ 248828 h 1223991"/>
                <a:gd name="connsiteX77" fmla="*/ 330101 w 900207"/>
                <a:gd name="connsiteY77" fmla="*/ 227653 h 1223991"/>
                <a:gd name="connsiteX78" fmla="*/ 278125 w 900207"/>
                <a:gd name="connsiteY78" fmla="*/ 183377 h 1223991"/>
                <a:gd name="connsiteX79" fmla="*/ 243474 w 900207"/>
                <a:gd name="connsiteY79" fmla="*/ 179527 h 1223991"/>
                <a:gd name="connsiteX80" fmla="*/ 231924 w 900207"/>
                <a:gd name="connsiteY80" fmla="*/ 146801 h 1223991"/>
                <a:gd name="connsiteX81" fmla="*/ 256949 w 900207"/>
                <a:gd name="connsiteY81" fmla="*/ 92899 h 1223991"/>
                <a:gd name="connsiteX0" fmla="*/ 256949 w 900207"/>
                <a:gd name="connsiteY0" fmla="*/ 92899 h 1223991"/>
                <a:gd name="connsiteX1" fmla="*/ 268500 w 900207"/>
                <a:gd name="connsiteY1" fmla="*/ 17822 h 1223991"/>
                <a:gd name="connsiteX2" fmla="*/ 229999 w 900207"/>
                <a:gd name="connsiteY2" fmla="*/ 2422 h 1223991"/>
                <a:gd name="connsiteX3" fmla="*/ 199198 w 900207"/>
                <a:gd name="connsiteY3" fmla="*/ 56323 h 1223991"/>
                <a:gd name="connsiteX4" fmla="*/ 191498 w 900207"/>
                <a:gd name="connsiteY4" fmla="*/ 110225 h 1223991"/>
                <a:gd name="connsiteX5" fmla="*/ 162622 w 900207"/>
                <a:gd name="connsiteY5" fmla="*/ 150651 h 1223991"/>
                <a:gd name="connsiteX6" fmla="*/ 154922 w 900207"/>
                <a:gd name="connsiteY6" fmla="*/ 198777 h 1223991"/>
                <a:gd name="connsiteX7" fmla="*/ 108720 w 900207"/>
                <a:gd name="connsiteY7" fmla="*/ 202627 h 1223991"/>
                <a:gd name="connsiteX8" fmla="*/ 68294 w 900207"/>
                <a:gd name="connsiteY8" fmla="*/ 183377 h 1223991"/>
                <a:gd name="connsiteX9" fmla="*/ 41344 w 900207"/>
                <a:gd name="connsiteY9" fmla="*/ 237278 h 1223991"/>
                <a:gd name="connsiteX10" fmla="*/ 917 w 900207"/>
                <a:gd name="connsiteY10" fmla="*/ 244978 h 1223991"/>
                <a:gd name="connsiteX11" fmla="*/ 16318 w 900207"/>
                <a:gd name="connsiteY11" fmla="*/ 298880 h 1223991"/>
                <a:gd name="connsiteX12" fmla="*/ 52894 w 900207"/>
                <a:gd name="connsiteY12" fmla="*/ 310430 h 1223991"/>
                <a:gd name="connsiteX13" fmla="*/ 43269 w 900207"/>
                <a:gd name="connsiteY13" fmla="*/ 341231 h 1223991"/>
                <a:gd name="connsiteX14" fmla="*/ 120271 w 900207"/>
                <a:gd name="connsiteY14" fmla="*/ 368182 h 1223991"/>
                <a:gd name="connsiteX15" fmla="*/ 120271 w 900207"/>
                <a:gd name="connsiteY15" fmla="*/ 422083 h 1223991"/>
                <a:gd name="connsiteX16" fmla="*/ 143371 w 900207"/>
                <a:gd name="connsiteY16" fmla="*/ 470209 h 1223991"/>
                <a:gd name="connsiteX17" fmla="*/ 206898 w 900207"/>
                <a:gd name="connsiteY17" fmla="*/ 491385 h 1223991"/>
                <a:gd name="connsiteX18" fmla="*/ 260800 w 900207"/>
                <a:gd name="connsiteY18" fmla="*/ 493310 h 1223991"/>
                <a:gd name="connsiteX19" fmla="*/ 297376 w 900207"/>
                <a:gd name="connsiteY19" fmla="*/ 524111 h 1223991"/>
                <a:gd name="connsiteX20" fmla="*/ 256949 w 900207"/>
                <a:gd name="connsiteY20" fmla="*/ 581863 h 1223991"/>
                <a:gd name="connsiteX21" fmla="*/ 272350 w 900207"/>
                <a:gd name="connsiteY21" fmla="*/ 633839 h 1223991"/>
                <a:gd name="connsiteX22" fmla="*/ 285825 w 900207"/>
                <a:gd name="connsiteY22" fmla="*/ 664640 h 1223991"/>
                <a:gd name="connsiteX23" fmla="*/ 264650 w 900207"/>
                <a:gd name="connsiteY23" fmla="*/ 724316 h 1223991"/>
                <a:gd name="connsiteX24" fmla="*/ 224224 w 900207"/>
                <a:gd name="connsiteY24" fmla="*/ 741642 h 1223991"/>
                <a:gd name="connsiteX25" fmla="*/ 179947 w 900207"/>
                <a:gd name="connsiteY25" fmla="*/ 828269 h 1223991"/>
                <a:gd name="connsiteX26" fmla="*/ 133746 w 900207"/>
                <a:gd name="connsiteY26" fmla="*/ 866770 h 1223991"/>
                <a:gd name="connsiteX27" fmla="*/ 83695 w 900207"/>
                <a:gd name="connsiteY27" fmla="*/ 905271 h 1223991"/>
                <a:gd name="connsiteX28" fmla="*/ 91395 w 900207"/>
                <a:gd name="connsiteY28" fmla="*/ 976498 h 1223991"/>
                <a:gd name="connsiteX29" fmla="*/ 124121 w 900207"/>
                <a:gd name="connsiteY29" fmla="*/ 1018849 h 1223991"/>
                <a:gd name="connsiteX30" fmla="*/ 106795 w 900207"/>
                <a:gd name="connsiteY30" fmla="*/ 1040025 h 1223991"/>
                <a:gd name="connsiteX31" fmla="*/ 164547 w 900207"/>
                <a:gd name="connsiteY31" fmla="*/ 1109327 h 1223991"/>
                <a:gd name="connsiteX32" fmla="*/ 160697 w 900207"/>
                <a:gd name="connsiteY32" fmla="*/ 1142053 h 1223991"/>
                <a:gd name="connsiteX33" fmla="*/ 210748 w 900207"/>
                <a:gd name="connsiteY33" fmla="*/ 1169004 h 1223991"/>
                <a:gd name="connsiteX34" fmla="*/ 258874 w 900207"/>
                <a:gd name="connsiteY34" fmla="*/ 1182479 h 1223991"/>
                <a:gd name="connsiteX35" fmla="*/ 299301 w 900207"/>
                <a:gd name="connsiteY35" fmla="*/ 1222905 h 1223991"/>
                <a:gd name="connsiteX36" fmla="*/ 376303 w 900207"/>
                <a:gd name="connsiteY36" fmla="*/ 1211355 h 1223991"/>
                <a:gd name="connsiteX37" fmla="*/ 430204 w 900207"/>
                <a:gd name="connsiteY37" fmla="*/ 1199804 h 1223991"/>
                <a:gd name="connsiteX38" fmla="*/ 464855 w 900207"/>
                <a:gd name="connsiteY38" fmla="*/ 1163228 h 1223991"/>
                <a:gd name="connsiteX39" fmla="*/ 457155 w 900207"/>
                <a:gd name="connsiteY39" fmla="*/ 1101627 h 1223991"/>
                <a:gd name="connsiteX40" fmla="*/ 349352 w 900207"/>
                <a:gd name="connsiteY40" fmla="*/ 1095852 h 1223991"/>
                <a:gd name="connsiteX41" fmla="*/ 312776 w 900207"/>
                <a:gd name="connsiteY41" fmla="*/ 1128577 h 1223991"/>
                <a:gd name="connsiteX42" fmla="*/ 241549 w 900207"/>
                <a:gd name="connsiteY42" fmla="*/ 1113177 h 1223991"/>
                <a:gd name="connsiteX43" fmla="*/ 228074 w 900207"/>
                <a:gd name="connsiteY43" fmla="*/ 1076601 h 1223991"/>
                <a:gd name="connsiteX44" fmla="*/ 220373 w 900207"/>
                <a:gd name="connsiteY44" fmla="*/ 986124 h 1223991"/>
                <a:gd name="connsiteX45" fmla="*/ 168397 w 900207"/>
                <a:gd name="connsiteY45" fmla="*/ 955323 h 1223991"/>
                <a:gd name="connsiteX46" fmla="*/ 193423 w 900207"/>
                <a:gd name="connsiteY46" fmla="*/ 889871 h 1223991"/>
                <a:gd name="connsiteX47" fmla="*/ 307001 w 900207"/>
                <a:gd name="connsiteY47" fmla="*/ 914957 h 1223991"/>
                <a:gd name="connsiteX48" fmla="*/ 395602 w 900207"/>
                <a:gd name="connsiteY48" fmla="*/ 886130 h 1223991"/>
                <a:gd name="connsiteX49" fmla="*/ 395553 w 900207"/>
                <a:gd name="connsiteY49" fmla="*/ 772443 h 1223991"/>
                <a:gd name="connsiteX50" fmla="*/ 476357 w 900207"/>
                <a:gd name="connsiteY50" fmla="*/ 874641 h 1223991"/>
                <a:gd name="connsiteX51" fmla="*/ 495656 w 900207"/>
                <a:gd name="connsiteY51" fmla="*/ 847520 h 1223991"/>
                <a:gd name="connsiteX52" fmla="*/ 545707 w 900207"/>
                <a:gd name="connsiteY52" fmla="*/ 891796 h 1223991"/>
                <a:gd name="connsiteX53" fmla="*/ 584208 w 900207"/>
                <a:gd name="connsiteY53" fmla="*/ 880246 h 1223991"/>
                <a:gd name="connsiteX54" fmla="*/ 591909 w 900207"/>
                <a:gd name="connsiteY54" fmla="*/ 847520 h 1223991"/>
                <a:gd name="connsiteX55" fmla="*/ 641960 w 900207"/>
                <a:gd name="connsiteY55" fmla="*/ 843670 h 1223991"/>
                <a:gd name="connsiteX56" fmla="*/ 622709 w 900207"/>
                <a:gd name="connsiteY56" fmla="*/ 895646 h 1223991"/>
                <a:gd name="connsiteX57" fmla="*/ 668911 w 900207"/>
                <a:gd name="connsiteY57" fmla="*/ 922597 h 1223991"/>
                <a:gd name="connsiteX58" fmla="*/ 643885 w 900207"/>
                <a:gd name="connsiteY58" fmla="*/ 941847 h 1223991"/>
                <a:gd name="connsiteX59" fmla="*/ 599609 w 900207"/>
                <a:gd name="connsiteY59" fmla="*/ 949548 h 1223991"/>
                <a:gd name="connsiteX60" fmla="*/ 564958 w 900207"/>
                <a:gd name="connsiteY60" fmla="*/ 1024625 h 1223991"/>
                <a:gd name="connsiteX61" fmla="*/ 609234 w 900207"/>
                <a:gd name="connsiteY61" fmla="*/ 1022700 h 1223991"/>
                <a:gd name="connsiteX62" fmla="*/ 676611 w 900207"/>
                <a:gd name="connsiteY62" fmla="*/ 989974 h 1223991"/>
                <a:gd name="connsiteX63" fmla="*/ 732437 w 900207"/>
                <a:gd name="connsiteY63" fmla="*/ 995749 h 1223991"/>
                <a:gd name="connsiteX64" fmla="*/ 772864 w 900207"/>
                <a:gd name="connsiteY64" fmla="*/ 1011149 h 1223991"/>
                <a:gd name="connsiteX65" fmla="*/ 840240 w 900207"/>
                <a:gd name="connsiteY65" fmla="*/ 976498 h 1223991"/>
                <a:gd name="connsiteX66" fmla="*/ 899917 w 900207"/>
                <a:gd name="connsiteY66" fmla="*/ 930297 h 1223991"/>
                <a:gd name="connsiteX67" fmla="*/ 863341 w 900207"/>
                <a:gd name="connsiteY67" fmla="*/ 862920 h 1223991"/>
                <a:gd name="connsiteX68" fmla="*/ 871041 w 900207"/>
                <a:gd name="connsiteY68" fmla="*/ 772443 h 1223991"/>
                <a:gd name="connsiteX69" fmla="*/ 832540 w 900207"/>
                <a:gd name="connsiteY69" fmla="*/ 720466 h 1223991"/>
                <a:gd name="connsiteX70" fmla="*/ 763238 w 900207"/>
                <a:gd name="connsiteY70" fmla="*/ 631914 h 1223991"/>
                <a:gd name="connsiteX71" fmla="*/ 666986 w 900207"/>
                <a:gd name="connsiteY71" fmla="*/ 533736 h 1223991"/>
                <a:gd name="connsiteX72" fmla="*/ 580358 w 900207"/>
                <a:gd name="connsiteY72" fmla="*/ 475985 h 1223991"/>
                <a:gd name="connsiteX73" fmla="*/ 530307 w 900207"/>
                <a:gd name="connsiteY73" fmla="*/ 412458 h 1223991"/>
                <a:gd name="connsiteX74" fmla="*/ 474480 w 900207"/>
                <a:gd name="connsiteY74" fmla="*/ 335456 h 1223991"/>
                <a:gd name="connsiteX75" fmla="*/ 447530 w 900207"/>
                <a:gd name="connsiteY75" fmla="*/ 277704 h 1223991"/>
                <a:gd name="connsiteX76" fmla="*/ 403253 w 900207"/>
                <a:gd name="connsiteY76" fmla="*/ 248828 h 1223991"/>
                <a:gd name="connsiteX77" fmla="*/ 330101 w 900207"/>
                <a:gd name="connsiteY77" fmla="*/ 227653 h 1223991"/>
                <a:gd name="connsiteX78" fmla="*/ 278125 w 900207"/>
                <a:gd name="connsiteY78" fmla="*/ 183377 h 1223991"/>
                <a:gd name="connsiteX79" fmla="*/ 243474 w 900207"/>
                <a:gd name="connsiteY79" fmla="*/ 179527 h 1223991"/>
                <a:gd name="connsiteX80" fmla="*/ 231924 w 900207"/>
                <a:gd name="connsiteY80" fmla="*/ 146801 h 1223991"/>
                <a:gd name="connsiteX81" fmla="*/ 256949 w 900207"/>
                <a:gd name="connsiteY81" fmla="*/ 92899 h 1223991"/>
                <a:gd name="connsiteX0" fmla="*/ 256949 w 900207"/>
                <a:gd name="connsiteY0" fmla="*/ 78246 h 1209338"/>
                <a:gd name="connsiteX1" fmla="*/ 268500 w 900207"/>
                <a:gd name="connsiteY1" fmla="*/ 3169 h 1209338"/>
                <a:gd name="connsiteX2" fmla="*/ 345746 w 900207"/>
                <a:gd name="connsiteY2" fmla="*/ 16706 h 1209338"/>
                <a:gd name="connsiteX3" fmla="*/ 199198 w 900207"/>
                <a:gd name="connsiteY3" fmla="*/ 41670 h 1209338"/>
                <a:gd name="connsiteX4" fmla="*/ 191498 w 900207"/>
                <a:gd name="connsiteY4" fmla="*/ 95572 h 1209338"/>
                <a:gd name="connsiteX5" fmla="*/ 162622 w 900207"/>
                <a:gd name="connsiteY5" fmla="*/ 135998 h 1209338"/>
                <a:gd name="connsiteX6" fmla="*/ 154922 w 900207"/>
                <a:gd name="connsiteY6" fmla="*/ 184124 h 1209338"/>
                <a:gd name="connsiteX7" fmla="*/ 108720 w 900207"/>
                <a:gd name="connsiteY7" fmla="*/ 187974 h 1209338"/>
                <a:gd name="connsiteX8" fmla="*/ 68294 w 900207"/>
                <a:gd name="connsiteY8" fmla="*/ 168724 h 1209338"/>
                <a:gd name="connsiteX9" fmla="*/ 41344 w 900207"/>
                <a:gd name="connsiteY9" fmla="*/ 222625 h 1209338"/>
                <a:gd name="connsiteX10" fmla="*/ 917 w 900207"/>
                <a:gd name="connsiteY10" fmla="*/ 230325 h 1209338"/>
                <a:gd name="connsiteX11" fmla="*/ 16318 w 900207"/>
                <a:gd name="connsiteY11" fmla="*/ 284227 h 1209338"/>
                <a:gd name="connsiteX12" fmla="*/ 52894 w 900207"/>
                <a:gd name="connsiteY12" fmla="*/ 295777 h 1209338"/>
                <a:gd name="connsiteX13" fmla="*/ 43269 w 900207"/>
                <a:gd name="connsiteY13" fmla="*/ 326578 h 1209338"/>
                <a:gd name="connsiteX14" fmla="*/ 120271 w 900207"/>
                <a:gd name="connsiteY14" fmla="*/ 353529 h 1209338"/>
                <a:gd name="connsiteX15" fmla="*/ 120271 w 900207"/>
                <a:gd name="connsiteY15" fmla="*/ 407430 h 1209338"/>
                <a:gd name="connsiteX16" fmla="*/ 143371 w 900207"/>
                <a:gd name="connsiteY16" fmla="*/ 455556 h 1209338"/>
                <a:gd name="connsiteX17" fmla="*/ 206898 w 900207"/>
                <a:gd name="connsiteY17" fmla="*/ 476732 h 1209338"/>
                <a:gd name="connsiteX18" fmla="*/ 260800 w 900207"/>
                <a:gd name="connsiteY18" fmla="*/ 478657 h 1209338"/>
                <a:gd name="connsiteX19" fmla="*/ 297376 w 900207"/>
                <a:gd name="connsiteY19" fmla="*/ 509458 h 1209338"/>
                <a:gd name="connsiteX20" fmla="*/ 256949 w 900207"/>
                <a:gd name="connsiteY20" fmla="*/ 567210 h 1209338"/>
                <a:gd name="connsiteX21" fmla="*/ 272350 w 900207"/>
                <a:gd name="connsiteY21" fmla="*/ 619186 h 1209338"/>
                <a:gd name="connsiteX22" fmla="*/ 285825 w 900207"/>
                <a:gd name="connsiteY22" fmla="*/ 649987 h 1209338"/>
                <a:gd name="connsiteX23" fmla="*/ 264650 w 900207"/>
                <a:gd name="connsiteY23" fmla="*/ 709663 h 1209338"/>
                <a:gd name="connsiteX24" fmla="*/ 224224 w 900207"/>
                <a:gd name="connsiteY24" fmla="*/ 726989 h 1209338"/>
                <a:gd name="connsiteX25" fmla="*/ 179947 w 900207"/>
                <a:gd name="connsiteY25" fmla="*/ 813616 h 1209338"/>
                <a:gd name="connsiteX26" fmla="*/ 133746 w 900207"/>
                <a:gd name="connsiteY26" fmla="*/ 852117 h 1209338"/>
                <a:gd name="connsiteX27" fmla="*/ 83695 w 900207"/>
                <a:gd name="connsiteY27" fmla="*/ 890618 h 1209338"/>
                <a:gd name="connsiteX28" fmla="*/ 91395 w 900207"/>
                <a:gd name="connsiteY28" fmla="*/ 961845 h 1209338"/>
                <a:gd name="connsiteX29" fmla="*/ 124121 w 900207"/>
                <a:gd name="connsiteY29" fmla="*/ 1004196 h 1209338"/>
                <a:gd name="connsiteX30" fmla="*/ 106795 w 900207"/>
                <a:gd name="connsiteY30" fmla="*/ 1025372 h 1209338"/>
                <a:gd name="connsiteX31" fmla="*/ 164547 w 900207"/>
                <a:gd name="connsiteY31" fmla="*/ 1094674 h 1209338"/>
                <a:gd name="connsiteX32" fmla="*/ 160697 w 900207"/>
                <a:gd name="connsiteY32" fmla="*/ 1127400 h 1209338"/>
                <a:gd name="connsiteX33" fmla="*/ 210748 w 900207"/>
                <a:gd name="connsiteY33" fmla="*/ 1154351 h 1209338"/>
                <a:gd name="connsiteX34" fmla="*/ 258874 w 900207"/>
                <a:gd name="connsiteY34" fmla="*/ 1167826 h 1209338"/>
                <a:gd name="connsiteX35" fmla="*/ 299301 w 900207"/>
                <a:gd name="connsiteY35" fmla="*/ 1208252 h 1209338"/>
                <a:gd name="connsiteX36" fmla="*/ 376303 w 900207"/>
                <a:gd name="connsiteY36" fmla="*/ 1196702 h 1209338"/>
                <a:gd name="connsiteX37" fmla="*/ 430204 w 900207"/>
                <a:gd name="connsiteY37" fmla="*/ 1185151 h 1209338"/>
                <a:gd name="connsiteX38" fmla="*/ 464855 w 900207"/>
                <a:gd name="connsiteY38" fmla="*/ 1148575 h 1209338"/>
                <a:gd name="connsiteX39" fmla="*/ 457155 w 900207"/>
                <a:gd name="connsiteY39" fmla="*/ 1086974 h 1209338"/>
                <a:gd name="connsiteX40" fmla="*/ 349352 w 900207"/>
                <a:gd name="connsiteY40" fmla="*/ 1081199 h 1209338"/>
                <a:gd name="connsiteX41" fmla="*/ 312776 w 900207"/>
                <a:gd name="connsiteY41" fmla="*/ 1113924 h 1209338"/>
                <a:gd name="connsiteX42" fmla="*/ 241549 w 900207"/>
                <a:gd name="connsiteY42" fmla="*/ 1098524 h 1209338"/>
                <a:gd name="connsiteX43" fmla="*/ 228074 w 900207"/>
                <a:gd name="connsiteY43" fmla="*/ 1061948 h 1209338"/>
                <a:gd name="connsiteX44" fmla="*/ 220373 w 900207"/>
                <a:gd name="connsiteY44" fmla="*/ 971471 h 1209338"/>
                <a:gd name="connsiteX45" fmla="*/ 168397 w 900207"/>
                <a:gd name="connsiteY45" fmla="*/ 940670 h 1209338"/>
                <a:gd name="connsiteX46" fmla="*/ 193423 w 900207"/>
                <a:gd name="connsiteY46" fmla="*/ 875218 h 1209338"/>
                <a:gd name="connsiteX47" fmla="*/ 307001 w 900207"/>
                <a:gd name="connsiteY47" fmla="*/ 900304 h 1209338"/>
                <a:gd name="connsiteX48" fmla="*/ 395602 w 900207"/>
                <a:gd name="connsiteY48" fmla="*/ 871477 h 1209338"/>
                <a:gd name="connsiteX49" fmla="*/ 395553 w 900207"/>
                <a:gd name="connsiteY49" fmla="*/ 757790 h 1209338"/>
                <a:gd name="connsiteX50" fmla="*/ 476357 w 900207"/>
                <a:gd name="connsiteY50" fmla="*/ 859988 h 1209338"/>
                <a:gd name="connsiteX51" fmla="*/ 495656 w 900207"/>
                <a:gd name="connsiteY51" fmla="*/ 832867 h 1209338"/>
                <a:gd name="connsiteX52" fmla="*/ 545707 w 900207"/>
                <a:gd name="connsiteY52" fmla="*/ 877143 h 1209338"/>
                <a:gd name="connsiteX53" fmla="*/ 584208 w 900207"/>
                <a:gd name="connsiteY53" fmla="*/ 865593 h 1209338"/>
                <a:gd name="connsiteX54" fmla="*/ 591909 w 900207"/>
                <a:gd name="connsiteY54" fmla="*/ 832867 h 1209338"/>
                <a:gd name="connsiteX55" fmla="*/ 641960 w 900207"/>
                <a:gd name="connsiteY55" fmla="*/ 829017 h 1209338"/>
                <a:gd name="connsiteX56" fmla="*/ 622709 w 900207"/>
                <a:gd name="connsiteY56" fmla="*/ 880993 h 1209338"/>
                <a:gd name="connsiteX57" fmla="*/ 668911 w 900207"/>
                <a:gd name="connsiteY57" fmla="*/ 907944 h 1209338"/>
                <a:gd name="connsiteX58" fmla="*/ 643885 w 900207"/>
                <a:gd name="connsiteY58" fmla="*/ 927194 h 1209338"/>
                <a:gd name="connsiteX59" fmla="*/ 599609 w 900207"/>
                <a:gd name="connsiteY59" fmla="*/ 934895 h 1209338"/>
                <a:gd name="connsiteX60" fmla="*/ 564958 w 900207"/>
                <a:gd name="connsiteY60" fmla="*/ 1009972 h 1209338"/>
                <a:gd name="connsiteX61" fmla="*/ 609234 w 900207"/>
                <a:gd name="connsiteY61" fmla="*/ 1008047 h 1209338"/>
                <a:gd name="connsiteX62" fmla="*/ 676611 w 900207"/>
                <a:gd name="connsiteY62" fmla="*/ 975321 h 1209338"/>
                <a:gd name="connsiteX63" fmla="*/ 732437 w 900207"/>
                <a:gd name="connsiteY63" fmla="*/ 981096 h 1209338"/>
                <a:gd name="connsiteX64" fmla="*/ 772864 w 900207"/>
                <a:gd name="connsiteY64" fmla="*/ 996496 h 1209338"/>
                <a:gd name="connsiteX65" fmla="*/ 840240 w 900207"/>
                <a:gd name="connsiteY65" fmla="*/ 961845 h 1209338"/>
                <a:gd name="connsiteX66" fmla="*/ 899917 w 900207"/>
                <a:gd name="connsiteY66" fmla="*/ 915644 h 1209338"/>
                <a:gd name="connsiteX67" fmla="*/ 863341 w 900207"/>
                <a:gd name="connsiteY67" fmla="*/ 848267 h 1209338"/>
                <a:gd name="connsiteX68" fmla="*/ 871041 w 900207"/>
                <a:gd name="connsiteY68" fmla="*/ 757790 h 1209338"/>
                <a:gd name="connsiteX69" fmla="*/ 832540 w 900207"/>
                <a:gd name="connsiteY69" fmla="*/ 705813 h 1209338"/>
                <a:gd name="connsiteX70" fmla="*/ 763238 w 900207"/>
                <a:gd name="connsiteY70" fmla="*/ 617261 h 1209338"/>
                <a:gd name="connsiteX71" fmla="*/ 666986 w 900207"/>
                <a:gd name="connsiteY71" fmla="*/ 519083 h 1209338"/>
                <a:gd name="connsiteX72" fmla="*/ 580358 w 900207"/>
                <a:gd name="connsiteY72" fmla="*/ 461332 h 1209338"/>
                <a:gd name="connsiteX73" fmla="*/ 530307 w 900207"/>
                <a:gd name="connsiteY73" fmla="*/ 397805 h 1209338"/>
                <a:gd name="connsiteX74" fmla="*/ 474480 w 900207"/>
                <a:gd name="connsiteY74" fmla="*/ 320803 h 1209338"/>
                <a:gd name="connsiteX75" fmla="*/ 447530 w 900207"/>
                <a:gd name="connsiteY75" fmla="*/ 263051 h 1209338"/>
                <a:gd name="connsiteX76" fmla="*/ 403253 w 900207"/>
                <a:gd name="connsiteY76" fmla="*/ 234175 h 1209338"/>
                <a:gd name="connsiteX77" fmla="*/ 330101 w 900207"/>
                <a:gd name="connsiteY77" fmla="*/ 213000 h 1209338"/>
                <a:gd name="connsiteX78" fmla="*/ 278125 w 900207"/>
                <a:gd name="connsiteY78" fmla="*/ 168724 h 1209338"/>
                <a:gd name="connsiteX79" fmla="*/ 243474 w 900207"/>
                <a:gd name="connsiteY79" fmla="*/ 164874 h 1209338"/>
                <a:gd name="connsiteX80" fmla="*/ 231924 w 900207"/>
                <a:gd name="connsiteY80" fmla="*/ 132148 h 1209338"/>
                <a:gd name="connsiteX81" fmla="*/ 256949 w 900207"/>
                <a:gd name="connsiteY81" fmla="*/ 78246 h 1209338"/>
                <a:gd name="connsiteX0" fmla="*/ 343759 w 900207"/>
                <a:gd name="connsiteY0" fmla="*/ 72075 h 1208954"/>
                <a:gd name="connsiteX1" fmla="*/ 268500 w 900207"/>
                <a:gd name="connsiteY1" fmla="*/ 2785 h 1208954"/>
                <a:gd name="connsiteX2" fmla="*/ 345746 w 900207"/>
                <a:gd name="connsiteY2" fmla="*/ 16322 h 1208954"/>
                <a:gd name="connsiteX3" fmla="*/ 199198 w 900207"/>
                <a:gd name="connsiteY3" fmla="*/ 41286 h 1208954"/>
                <a:gd name="connsiteX4" fmla="*/ 191498 w 900207"/>
                <a:gd name="connsiteY4" fmla="*/ 95188 h 1208954"/>
                <a:gd name="connsiteX5" fmla="*/ 162622 w 900207"/>
                <a:gd name="connsiteY5" fmla="*/ 135614 h 1208954"/>
                <a:gd name="connsiteX6" fmla="*/ 154922 w 900207"/>
                <a:gd name="connsiteY6" fmla="*/ 183740 h 1208954"/>
                <a:gd name="connsiteX7" fmla="*/ 108720 w 900207"/>
                <a:gd name="connsiteY7" fmla="*/ 187590 h 1208954"/>
                <a:gd name="connsiteX8" fmla="*/ 68294 w 900207"/>
                <a:gd name="connsiteY8" fmla="*/ 168340 h 1208954"/>
                <a:gd name="connsiteX9" fmla="*/ 41344 w 900207"/>
                <a:gd name="connsiteY9" fmla="*/ 222241 h 1208954"/>
                <a:gd name="connsiteX10" fmla="*/ 917 w 900207"/>
                <a:gd name="connsiteY10" fmla="*/ 229941 h 1208954"/>
                <a:gd name="connsiteX11" fmla="*/ 16318 w 900207"/>
                <a:gd name="connsiteY11" fmla="*/ 283843 h 1208954"/>
                <a:gd name="connsiteX12" fmla="*/ 52894 w 900207"/>
                <a:gd name="connsiteY12" fmla="*/ 295393 h 1208954"/>
                <a:gd name="connsiteX13" fmla="*/ 43269 w 900207"/>
                <a:gd name="connsiteY13" fmla="*/ 326194 h 1208954"/>
                <a:gd name="connsiteX14" fmla="*/ 120271 w 900207"/>
                <a:gd name="connsiteY14" fmla="*/ 353145 h 1208954"/>
                <a:gd name="connsiteX15" fmla="*/ 120271 w 900207"/>
                <a:gd name="connsiteY15" fmla="*/ 407046 h 1208954"/>
                <a:gd name="connsiteX16" fmla="*/ 143371 w 900207"/>
                <a:gd name="connsiteY16" fmla="*/ 455172 h 1208954"/>
                <a:gd name="connsiteX17" fmla="*/ 206898 w 900207"/>
                <a:gd name="connsiteY17" fmla="*/ 476348 h 1208954"/>
                <a:gd name="connsiteX18" fmla="*/ 260800 w 900207"/>
                <a:gd name="connsiteY18" fmla="*/ 478273 h 1208954"/>
                <a:gd name="connsiteX19" fmla="*/ 297376 w 900207"/>
                <a:gd name="connsiteY19" fmla="*/ 509074 h 1208954"/>
                <a:gd name="connsiteX20" fmla="*/ 256949 w 900207"/>
                <a:gd name="connsiteY20" fmla="*/ 566826 h 1208954"/>
                <a:gd name="connsiteX21" fmla="*/ 272350 w 900207"/>
                <a:gd name="connsiteY21" fmla="*/ 618802 h 1208954"/>
                <a:gd name="connsiteX22" fmla="*/ 285825 w 900207"/>
                <a:gd name="connsiteY22" fmla="*/ 649603 h 1208954"/>
                <a:gd name="connsiteX23" fmla="*/ 264650 w 900207"/>
                <a:gd name="connsiteY23" fmla="*/ 709279 h 1208954"/>
                <a:gd name="connsiteX24" fmla="*/ 224224 w 900207"/>
                <a:gd name="connsiteY24" fmla="*/ 726605 h 1208954"/>
                <a:gd name="connsiteX25" fmla="*/ 179947 w 900207"/>
                <a:gd name="connsiteY25" fmla="*/ 813232 h 1208954"/>
                <a:gd name="connsiteX26" fmla="*/ 133746 w 900207"/>
                <a:gd name="connsiteY26" fmla="*/ 851733 h 1208954"/>
                <a:gd name="connsiteX27" fmla="*/ 83695 w 900207"/>
                <a:gd name="connsiteY27" fmla="*/ 890234 h 1208954"/>
                <a:gd name="connsiteX28" fmla="*/ 91395 w 900207"/>
                <a:gd name="connsiteY28" fmla="*/ 961461 h 1208954"/>
                <a:gd name="connsiteX29" fmla="*/ 124121 w 900207"/>
                <a:gd name="connsiteY29" fmla="*/ 1003812 h 1208954"/>
                <a:gd name="connsiteX30" fmla="*/ 106795 w 900207"/>
                <a:gd name="connsiteY30" fmla="*/ 1024988 h 1208954"/>
                <a:gd name="connsiteX31" fmla="*/ 164547 w 900207"/>
                <a:gd name="connsiteY31" fmla="*/ 1094290 h 1208954"/>
                <a:gd name="connsiteX32" fmla="*/ 160697 w 900207"/>
                <a:gd name="connsiteY32" fmla="*/ 1127016 h 1208954"/>
                <a:gd name="connsiteX33" fmla="*/ 210748 w 900207"/>
                <a:gd name="connsiteY33" fmla="*/ 1153967 h 1208954"/>
                <a:gd name="connsiteX34" fmla="*/ 258874 w 900207"/>
                <a:gd name="connsiteY34" fmla="*/ 1167442 h 1208954"/>
                <a:gd name="connsiteX35" fmla="*/ 299301 w 900207"/>
                <a:gd name="connsiteY35" fmla="*/ 1207868 h 1208954"/>
                <a:gd name="connsiteX36" fmla="*/ 376303 w 900207"/>
                <a:gd name="connsiteY36" fmla="*/ 1196318 h 1208954"/>
                <a:gd name="connsiteX37" fmla="*/ 430204 w 900207"/>
                <a:gd name="connsiteY37" fmla="*/ 1184767 h 1208954"/>
                <a:gd name="connsiteX38" fmla="*/ 464855 w 900207"/>
                <a:gd name="connsiteY38" fmla="*/ 1148191 h 1208954"/>
                <a:gd name="connsiteX39" fmla="*/ 457155 w 900207"/>
                <a:gd name="connsiteY39" fmla="*/ 1086590 h 1208954"/>
                <a:gd name="connsiteX40" fmla="*/ 349352 w 900207"/>
                <a:gd name="connsiteY40" fmla="*/ 1080815 h 1208954"/>
                <a:gd name="connsiteX41" fmla="*/ 312776 w 900207"/>
                <a:gd name="connsiteY41" fmla="*/ 1113540 h 1208954"/>
                <a:gd name="connsiteX42" fmla="*/ 241549 w 900207"/>
                <a:gd name="connsiteY42" fmla="*/ 1098140 h 1208954"/>
                <a:gd name="connsiteX43" fmla="*/ 228074 w 900207"/>
                <a:gd name="connsiteY43" fmla="*/ 1061564 h 1208954"/>
                <a:gd name="connsiteX44" fmla="*/ 220373 w 900207"/>
                <a:gd name="connsiteY44" fmla="*/ 971087 h 1208954"/>
                <a:gd name="connsiteX45" fmla="*/ 168397 w 900207"/>
                <a:gd name="connsiteY45" fmla="*/ 940286 h 1208954"/>
                <a:gd name="connsiteX46" fmla="*/ 193423 w 900207"/>
                <a:gd name="connsiteY46" fmla="*/ 874834 h 1208954"/>
                <a:gd name="connsiteX47" fmla="*/ 307001 w 900207"/>
                <a:gd name="connsiteY47" fmla="*/ 899920 h 1208954"/>
                <a:gd name="connsiteX48" fmla="*/ 395602 w 900207"/>
                <a:gd name="connsiteY48" fmla="*/ 871093 h 1208954"/>
                <a:gd name="connsiteX49" fmla="*/ 395553 w 900207"/>
                <a:gd name="connsiteY49" fmla="*/ 757406 h 1208954"/>
                <a:gd name="connsiteX50" fmla="*/ 476357 w 900207"/>
                <a:gd name="connsiteY50" fmla="*/ 859604 h 1208954"/>
                <a:gd name="connsiteX51" fmla="*/ 495656 w 900207"/>
                <a:gd name="connsiteY51" fmla="*/ 832483 h 1208954"/>
                <a:gd name="connsiteX52" fmla="*/ 545707 w 900207"/>
                <a:gd name="connsiteY52" fmla="*/ 876759 h 1208954"/>
                <a:gd name="connsiteX53" fmla="*/ 584208 w 900207"/>
                <a:gd name="connsiteY53" fmla="*/ 865209 h 1208954"/>
                <a:gd name="connsiteX54" fmla="*/ 591909 w 900207"/>
                <a:gd name="connsiteY54" fmla="*/ 832483 h 1208954"/>
                <a:gd name="connsiteX55" fmla="*/ 641960 w 900207"/>
                <a:gd name="connsiteY55" fmla="*/ 828633 h 1208954"/>
                <a:gd name="connsiteX56" fmla="*/ 622709 w 900207"/>
                <a:gd name="connsiteY56" fmla="*/ 880609 h 1208954"/>
                <a:gd name="connsiteX57" fmla="*/ 668911 w 900207"/>
                <a:gd name="connsiteY57" fmla="*/ 907560 h 1208954"/>
                <a:gd name="connsiteX58" fmla="*/ 643885 w 900207"/>
                <a:gd name="connsiteY58" fmla="*/ 926810 h 1208954"/>
                <a:gd name="connsiteX59" fmla="*/ 599609 w 900207"/>
                <a:gd name="connsiteY59" fmla="*/ 934511 h 1208954"/>
                <a:gd name="connsiteX60" fmla="*/ 564958 w 900207"/>
                <a:gd name="connsiteY60" fmla="*/ 1009588 h 1208954"/>
                <a:gd name="connsiteX61" fmla="*/ 609234 w 900207"/>
                <a:gd name="connsiteY61" fmla="*/ 1007663 h 1208954"/>
                <a:gd name="connsiteX62" fmla="*/ 676611 w 900207"/>
                <a:gd name="connsiteY62" fmla="*/ 974937 h 1208954"/>
                <a:gd name="connsiteX63" fmla="*/ 732437 w 900207"/>
                <a:gd name="connsiteY63" fmla="*/ 980712 h 1208954"/>
                <a:gd name="connsiteX64" fmla="*/ 772864 w 900207"/>
                <a:gd name="connsiteY64" fmla="*/ 996112 h 1208954"/>
                <a:gd name="connsiteX65" fmla="*/ 840240 w 900207"/>
                <a:gd name="connsiteY65" fmla="*/ 961461 h 1208954"/>
                <a:gd name="connsiteX66" fmla="*/ 899917 w 900207"/>
                <a:gd name="connsiteY66" fmla="*/ 915260 h 1208954"/>
                <a:gd name="connsiteX67" fmla="*/ 863341 w 900207"/>
                <a:gd name="connsiteY67" fmla="*/ 847883 h 1208954"/>
                <a:gd name="connsiteX68" fmla="*/ 871041 w 900207"/>
                <a:gd name="connsiteY68" fmla="*/ 757406 h 1208954"/>
                <a:gd name="connsiteX69" fmla="*/ 832540 w 900207"/>
                <a:gd name="connsiteY69" fmla="*/ 705429 h 1208954"/>
                <a:gd name="connsiteX70" fmla="*/ 763238 w 900207"/>
                <a:gd name="connsiteY70" fmla="*/ 616877 h 1208954"/>
                <a:gd name="connsiteX71" fmla="*/ 666986 w 900207"/>
                <a:gd name="connsiteY71" fmla="*/ 518699 h 1208954"/>
                <a:gd name="connsiteX72" fmla="*/ 580358 w 900207"/>
                <a:gd name="connsiteY72" fmla="*/ 460948 h 1208954"/>
                <a:gd name="connsiteX73" fmla="*/ 530307 w 900207"/>
                <a:gd name="connsiteY73" fmla="*/ 397421 h 1208954"/>
                <a:gd name="connsiteX74" fmla="*/ 474480 w 900207"/>
                <a:gd name="connsiteY74" fmla="*/ 320419 h 1208954"/>
                <a:gd name="connsiteX75" fmla="*/ 447530 w 900207"/>
                <a:gd name="connsiteY75" fmla="*/ 262667 h 1208954"/>
                <a:gd name="connsiteX76" fmla="*/ 403253 w 900207"/>
                <a:gd name="connsiteY76" fmla="*/ 233791 h 1208954"/>
                <a:gd name="connsiteX77" fmla="*/ 330101 w 900207"/>
                <a:gd name="connsiteY77" fmla="*/ 212616 h 1208954"/>
                <a:gd name="connsiteX78" fmla="*/ 278125 w 900207"/>
                <a:gd name="connsiteY78" fmla="*/ 168340 h 1208954"/>
                <a:gd name="connsiteX79" fmla="*/ 243474 w 900207"/>
                <a:gd name="connsiteY79" fmla="*/ 164490 h 1208954"/>
                <a:gd name="connsiteX80" fmla="*/ 231924 w 900207"/>
                <a:gd name="connsiteY80" fmla="*/ 131764 h 1208954"/>
                <a:gd name="connsiteX81" fmla="*/ 343759 w 900207"/>
                <a:gd name="connsiteY81" fmla="*/ 72075 h 1208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</a:cxnLst>
              <a:rect l="l" t="t" r="r" b="b"/>
              <a:pathLst>
                <a:path w="900207" h="1208954">
                  <a:moveTo>
                    <a:pt x="343759" y="72075"/>
                  </a:moveTo>
                  <a:cubicBezTo>
                    <a:pt x="349855" y="50579"/>
                    <a:pt x="268169" y="12077"/>
                    <a:pt x="268500" y="2785"/>
                  </a:cubicBezTo>
                  <a:cubicBezTo>
                    <a:pt x="268831" y="-6507"/>
                    <a:pt x="357296" y="9905"/>
                    <a:pt x="345746" y="16322"/>
                  </a:cubicBezTo>
                  <a:cubicBezTo>
                    <a:pt x="334196" y="22739"/>
                    <a:pt x="224906" y="28142"/>
                    <a:pt x="199198" y="41286"/>
                  </a:cubicBezTo>
                  <a:cubicBezTo>
                    <a:pt x="173490" y="54430"/>
                    <a:pt x="197594" y="79467"/>
                    <a:pt x="191498" y="95188"/>
                  </a:cubicBezTo>
                  <a:cubicBezTo>
                    <a:pt x="185402" y="110909"/>
                    <a:pt x="168718" y="120855"/>
                    <a:pt x="162622" y="135614"/>
                  </a:cubicBezTo>
                  <a:cubicBezTo>
                    <a:pt x="156526" y="150373"/>
                    <a:pt x="163906" y="175077"/>
                    <a:pt x="154922" y="183740"/>
                  </a:cubicBezTo>
                  <a:cubicBezTo>
                    <a:pt x="145938" y="192403"/>
                    <a:pt x="123158" y="190157"/>
                    <a:pt x="108720" y="187590"/>
                  </a:cubicBezTo>
                  <a:cubicBezTo>
                    <a:pt x="94282" y="185023"/>
                    <a:pt x="79523" y="162565"/>
                    <a:pt x="68294" y="168340"/>
                  </a:cubicBezTo>
                  <a:cubicBezTo>
                    <a:pt x="57065" y="174115"/>
                    <a:pt x="52574" y="211974"/>
                    <a:pt x="41344" y="222241"/>
                  </a:cubicBezTo>
                  <a:cubicBezTo>
                    <a:pt x="30114" y="232508"/>
                    <a:pt x="5088" y="219674"/>
                    <a:pt x="917" y="229941"/>
                  </a:cubicBezTo>
                  <a:cubicBezTo>
                    <a:pt x="-3254" y="240208"/>
                    <a:pt x="7655" y="272934"/>
                    <a:pt x="16318" y="283843"/>
                  </a:cubicBezTo>
                  <a:cubicBezTo>
                    <a:pt x="24981" y="294752"/>
                    <a:pt x="48402" y="288335"/>
                    <a:pt x="52894" y="295393"/>
                  </a:cubicBezTo>
                  <a:cubicBezTo>
                    <a:pt x="57386" y="302451"/>
                    <a:pt x="32040" y="316569"/>
                    <a:pt x="43269" y="326194"/>
                  </a:cubicBezTo>
                  <a:cubicBezTo>
                    <a:pt x="54498" y="335819"/>
                    <a:pt x="107437" y="339670"/>
                    <a:pt x="120271" y="353145"/>
                  </a:cubicBezTo>
                  <a:cubicBezTo>
                    <a:pt x="133105" y="366620"/>
                    <a:pt x="116421" y="390042"/>
                    <a:pt x="120271" y="407046"/>
                  </a:cubicBezTo>
                  <a:cubicBezTo>
                    <a:pt x="124121" y="424050"/>
                    <a:pt x="128933" y="443622"/>
                    <a:pt x="143371" y="455172"/>
                  </a:cubicBezTo>
                  <a:cubicBezTo>
                    <a:pt x="157809" y="466722"/>
                    <a:pt x="187327" y="472498"/>
                    <a:pt x="206898" y="476348"/>
                  </a:cubicBezTo>
                  <a:cubicBezTo>
                    <a:pt x="226469" y="480198"/>
                    <a:pt x="245720" y="472819"/>
                    <a:pt x="260800" y="478273"/>
                  </a:cubicBezTo>
                  <a:cubicBezTo>
                    <a:pt x="275880" y="483727"/>
                    <a:pt x="298018" y="494315"/>
                    <a:pt x="297376" y="509074"/>
                  </a:cubicBezTo>
                  <a:cubicBezTo>
                    <a:pt x="296734" y="523833"/>
                    <a:pt x="261120" y="548538"/>
                    <a:pt x="256949" y="566826"/>
                  </a:cubicBezTo>
                  <a:cubicBezTo>
                    <a:pt x="252778" y="585114"/>
                    <a:pt x="267537" y="605006"/>
                    <a:pt x="272350" y="618802"/>
                  </a:cubicBezTo>
                  <a:cubicBezTo>
                    <a:pt x="277163" y="632598"/>
                    <a:pt x="287108" y="634524"/>
                    <a:pt x="285825" y="649603"/>
                  </a:cubicBezTo>
                  <a:cubicBezTo>
                    <a:pt x="284542" y="664682"/>
                    <a:pt x="274917" y="696445"/>
                    <a:pt x="264650" y="709279"/>
                  </a:cubicBezTo>
                  <a:cubicBezTo>
                    <a:pt x="254383" y="722113"/>
                    <a:pt x="238341" y="709280"/>
                    <a:pt x="224224" y="726605"/>
                  </a:cubicBezTo>
                  <a:cubicBezTo>
                    <a:pt x="210107" y="743930"/>
                    <a:pt x="195027" y="792377"/>
                    <a:pt x="179947" y="813232"/>
                  </a:cubicBezTo>
                  <a:cubicBezTo>
                    <a:pt x="164867" y="834087"/>
                    <a:pt x="149788" y="838899"/>
                    <a:pt x="133746" y="851733"/>
                  </a:cubicBezTo>
                  <a:cubicBezTo>
                    <a:pt x="117704" y="864567"/>
                    <a:pt x="90753" y="871946"/>
                    <a:pt x="83695" y="890234"/>
                  </a:cubicBezTo>
                  <a:cubicBezTo>
                    <a:pt x="76637" y="908522"/>
                    <a:pt x="84657" y="942531"/>
                    <a:pt x="91395" y="961461"/>
                  </a:cubicBezTo>
                  <a:cubicBezTo>
                    <a:pt x="98133" y="980391"/>
                    <a:pt x="121554" y="993224"/>
                    <a:pt x="124121" y="1003812"/>
                  </a:cubicBezTo>
                  <a:cubicBezTo>
                    <a:pt x="126688" y="1014400"/>
                    <a:pt x="100057" y="1009908"/>
                    <a:pt x="106795" y="1024988"/>
                  </a:cubicBezTo>
                  <a:cubicBezTo>
                    <a:pt x="113533" y="1040068"/>
                    <a:pt x="155563" y="1077285"/>
                    <a:pt x="164547" y="1094290"/>
                  </a:cubicBezTo>
                  <a:cubicBezTo>
                    <a:pt x="173531" y="1111295"/>
                    <a:pt x="152997" y="1117070"/>
                    <a:pt x="160697" y="1127016"/>
                  </a:cubicBezTo>
                  <a:cubicBezTo>
                    <a:pt x="168397" y="1136962"/>
                    <a:pt x="194385" y="1147229"/>
                    <a:pt x="210748" y="1153967"/>
                  </a:cubicBezTo>
                  <a:cubicBezTo>
                    <a:pt x="227111" y="1160705"/>
                    <a:pt x="244115" y="1158459"/>
                    <a:pt x="258874" y="1167442"/>
                  </a:cubicBezTo>
                  <a:cubicBezTo>
                    <a:pt x="273633" y="1176426"/>
                    <a:pt x="279730" y="1203055"/>
                    <a:pt x="299301" y="1207868"/>
                  </a:cubicBezTo>
                  <a:cubicBezTo>
                    <a:pt x="318873" y="1212681"/>
                    <a:pt x="354486" y="1200168"/>
                    <a:pt x="376303" y="1196318"/>
                  </a:cubicBezTo>
                  <a:cubicBezTo>
                    <a:pt x="398120" y="1192468"/>
                    <a:pt x="415445" y="1192788"/>
                    <a:pt x="430204" y="1184767"/>
                  </a:cubicBezTo>
                  <a:cubicBezTo>
                    <a:pt x="444963" y="1176746"/>
                    <a:pt x="460363" y="1164554"/>
                    <a:pt x="464855" y="1148191"/>
                  </a:cubicBezTo>
                  <a:cubicBezTo>
                    <a:pt x="469347" y="1131828"/>
                    <a:pt x="476405" y="1097819"/>
                    <a:pt x="457155" y="1086590"/>
                  </a:cubicBezTo>
                  <a:cubicBezTo>
                    <a:pt x="437905" y="1075361"/>
                    <a:pt x="373415" y="1076323"/>
                    <a:pt x="349352" y="1080815"/>
                  </a:cubicBezTo>
                  <a:cubicBezTo>
                    <a:pt x="325289" y="1085307"/>
                    <a:pt x="330743" y="1110653"/>
                    <a:pt x="312776" y="1113540"/>
                  </a:cubicBezTo>
                  <a:cubicBezTo>
                    <a:pt x="294809" y="1116428"/>
                    <a:pt x="255666" y="1106803"/>
                    <a:pt x="241549" y="1098140"/>
                  </a:cubicBezTo>
                  <a:cubicBezTo>
                    <a:pt x="227432" y="1089477"/>
                    <a:pt x="231603" y="1082740"/>
                    <a:pt x="228074" y="1061564"/>
                  </a:cubicBezTo>
                  <a:cubicBezTo>
                    <a:pt x="224545" y="1040389"/>
                    <a:pt x="230319" y="991300"/>
                    <a:pt x="220373" y="971087"/>
                  </a:cubicBezTo>
                  <a:cubicBezTo>
                    <a:pt x="210427" y="950874"/>
                    <a:pt x="172889" y="956328"/>
                    <a:pt x="168397" y="940286"/>
                  </a:cubicBezTo>
                  <a:cubicBezTo>
                    <a:pt x="163905" y="924244"/>
                    <a:pt x="170322" y="881562"/>
                    <a:pt x="193423" y="874834"/>
                  </a:cubicBezTo>
                  <a:cubicBezTo>
                    <a:pt x="216524" y="868106"/>
                    <a:pt x="273305" y="900543"/>
                    <a:pt x="307001" y="899920"/>
                  </a:cubicBezTo>
                  <a:cubicBezTo>
                    <a:pt x="340697" y="899297"/>
                    <a:pt x="380843" y="894845"/>
                    <a:pt x="395602" y="871093"/>
                  </a:cubicBezTo>
                  <a:cubicBezTo>
                    <a:pt x="410361" y="847341"/>
                    <a:pt x="382094" y="759321"/>
                    <a:pt x="395553" y="757406"/>
                  </a:cubicBezTo>
                  <a:cubicBezTo>
                    <a:pt x="409012" y="755491"/>
                    <a:pt x="459673" y="847091"/>
                    <a:pt x="476357" y="859604"/>
                  </a:cubicBezTo>
                  <a:cubicBezTo>
                    <a:pt x="493041" y="872117"/>
                    <a:pt x="484098" y="829624"/>
                    <a:pt x="495656" y="832483"/>
                  </a:cubicBezTo>
                  <a:cubicBezTo>
                    <a:pt x="507214" y="835342"/>
                    <a:pt x="530948" y="871305"/>
                    <a:pt x="545707" y="876759"/>
                  </a:cubicBezTo>
                  <a:cubicBezTo>
                    <a:pt x="560466" y="882213"/>
                    <a:pt x="576508" y="872588"/>
                    <a:pt x="584208" y="865209"/>
                  </a:cubicBezTo>
                  <a:cubicBezTo>
                    <a:pt x="591908" y="857830"/>
                    <a:pt x="582284" y="838579"/>
                    <a:pt x="591909" y="832483"/>
                  </a:cubicBezTo>
                  <a:cubicBezTo>
                    <a:pt x="601534" y="826387"/>
                    <a:pt x="636827" y="820612"/>
                    <a:pt x="641960" y="828633"/>
                  </a:cubicBezTo>
                  <a:cubicBezTo>
                    <a:pt x="647093" y="836654"/>
                    <a:pt x="618217" y="867455"/>
                    <a:pt x="622709" y="880609"/>
                  </a:cubicBezTo>
                  <a:cubicBezTo>
                    <a:pt x="627201" y="893763"/>
                    <a:pt x="665382" y="899860"/>
                    <a:pt x="668911" y="907560"/>
                  </a:cubicBezTo>
                  <a:cubicBezTo>
                    <a:pt x="672440" y="915260"/>
                    <a:pt x="655435" y="922318"/>
                    <a:pt x="643885" y="926810"/>
                  </a:cubicBezTo>
                  <a:cubicBezTo>
                    <a:pt x="632335" y="931302"/>
                    <a:pt x="612764" y="920715"/>
                    <a:pt x="599609" y="934511"/>
                  </a:cubicBezTo>
                  <a:cubicBezTo>
                    <a:pt x="586454" y="948307"/>
                    <a:pt x="563354" y="997396"/>
                    <a:pt x="564958" y="1009588"/>
                  </a:cubicBezTo>
                  <a:cubicBezTo>
                    <a:pt x="566562" y="1021780"/>
                    <a:pt x="590625" y="1013438"/>
                    <a:pt x="609234" y="1007663"/>
                  </a:cubicBezTo>
                  <a:cubicBezTo>
                    <a:pt x="627843" y="1001888"/>
                    <a:pt x="656077" y="979429"/>
                    <a:pt x="676611" y="974937"/>
                  </a:cubicBezTo>
                  <a:cubicBezTo>
                    <a:pt x="697145" y="970445"/>
                    <a:pt x="716395" y="977183"/>
                    <a:pt x="732437" y="980712"/>
                  </a:cubicBezTo>
                  <a:cubicBezTo>
                    <a:pt x="748479" y="984241"/>
                    <a:pt x="754897" y="999320"/>
                    <a:pt x="772864" y="996112"/>
                  </a:cubicBezTo>
                  <a:cubicBezTo>
                    <a:pt x="790831" y="992904"/>
                    <a:pt x="819065" y="974936"/>
                    <a:pt x="840240" y="961461"/>
                  </a:cubicBezTo>
                  <a:cubicBezTo>
                    <a:pt x="861416" y="947986"/>
                    <a:pt x="896067" y="934190"/>
                    <a:pt x="899917" y="915260"/>
                  </a:cubicBezTo>
                  <a:cubicBezTo>
                    <a:pt x="903767" y="896330"/>
                    <a:pt x="868154" y="874192"/>
                    <a:pt x="863341" y="847883"/>
                  </a:cubicBezTo>
                  <a:cubicBezTo>
                    <a:pt x="858528" y="821574"/>
                    <a:pt x="876175" y="781148"/>
                    <a:pt x="871041" y="757406"/>
                  </a:cubicBezTo>
                  <a:cubicBezTo>
                    <a:pt x="865907" y="733664"/>
                    <a:pt x="850507" y="728850"/>
                    <a:pt x="832540" y="705429"/>
                  </a:cubicBezTo>
                  <a:cubicBezTo>
                    <a:pt x="814573" y="682008"/>
                    <a:pt x="790830" y="647999"/>
                    <a:pt x="763238" y="616877"/>
                  </a:cubicBezTo>
                  <a:cubicBezTo>
                    <a:pt x="735646" y="585755"/>
                    <a:pt x="697466" y="544687"/>
                    <a:pt x="666986" y="518699"/>
                  </a:cubicBezTo>
                  <a:cubicBezTo>
                    <a:pt x="636506" y="492711"/>
                    <a:pt x="603138" y="481161"/>
                    <a:pt x="580358" y="460948"/>
                  </a:cubicBezTo>
                  <a:cubicBezTo>
                    <a:pt x="557578" y="440735"/>
                    <a:pt x="547953" y="420843"/>
                    <a:pt x="530307" y="397421"/>
                  </a:cubicBezTo>
                  <a:cubicBezTo>
                    <a:pt x="512661" y="374000"/>
                    <a:pt x="488276" y="342878"/>
                    <a:pt x="474480" y="320419"/>
                  </a:cubicBezTo>
                  <a:cubicBezTo>
                    <a:pt x="460684" y="297960"/>
                    <a:pt x="459401" y="277105"/>
                    <a:pt x="447530" y="262667"/>
                  </a:cubicBezTo>
                  <a:cubicBezTo>
                    <a:pt x="435659" y="248229"/>
                    <a:pt x="422825" y="242133"/>
                    <a:pt x="403253" y="233791"/>
                  </a:cubicBezTo>
                  <a:cubicBezTo>
                    <a:pt x="383681" y="225449"/>
                    <a:pt x="350956" y="223525"/>
                    <a:pt x="330101" y="212616"/>
                  </a:cubicBezTo>
                  <a:cubicBezTo>
                    <a:pt x="309246" y="201707"/>
                    <a:pt x="292563" y="176361"/>
                    <a:pt x="278125" y="168340"/>
                  </a:cubicBezTo>
                  <a:cubicBezTo>
                    <a:pt x="263687" y="160319"/>
                    <a:pt x="251174" y="170586"/>
                    <a:pt x="243474" y="164490"/>
                  </a:cubicBezTo>
                  <a:cubicBezTo>
                    <a:pt x="235774" y="158394"/>
                    <a:pt x="215210" y="147166"/>
                    <a:pt x="231924" y="131764"/>
                  </a:cubicBezTo>
                  <a:cubicBezTo>
                    <a:pt x="248638" y="116362"/>
                    <a:pt x="337663" y="93571"/>
                    <a:pt x="343759" y="72075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A" sz="600" dirty="0"/>
            </a:p>
          </p:txBody>
        </p:sp>
        <p:sp>
          <p:nvSpPr>
            <p:cNvPr id="19" name="Forma libre 18"/>
            <p:cNvSpPr/>
            <p:nvPr/>
          </p:nvSpPr>
          <p:spPr>
            <a:xfrm>
              <a:off x="1817832" y="2992943"/>
              <a:ext cx="487991" cy="656929"/>
            </a:xfrm>
            <a:custGeom>
              <a:avLst/>
              <a:gdLst>
                <a:gd name="connsiteX0" fmla="*/ 345664 w 719428"/>
                <a:gd name="connsiteY0" fmla="*/ 22270 h 909052"/>
                <a:gd name="connsiteX1" fmla="*/ 262788 w 719428"/>
                <a:gd name="connsiteY1" fmla="*/ 33321 h 909052"/>
                <a:gd name="connsiteX2" fmla="*/ 199250 w 719428"/>
                <a:gd name="connsiteY2" fmla="*/ 49896 h 909052"/>
                <a:gd name="connsiteX3" fmla="*/ 135711 w 719428"/>
                <a:gd name="connsiteY3" fmla="*/ 27796 h 909052"/>
                <a:gd name="connsiteX4" fmla="*/ 63885 w 719428"/>
                <a:gd name="connsiteY4" fmla="*/ 170 h 909052"/>
                <a:gd name="connsiteX5" fmla="*/ 347 w 719428"/>
                <a:gd name="connsiteY5" fmla="*/ 41608 h 909052"/>
                <a:gd name="connsiteX6" fmla="*/ 39023 w 719428"/>
                <a:gd name="connsiteY6" fmla="*/ 99622 h 909052"/>
                <a:gd name="connsiteX7" fmla="*/ 52835 w 719428"/>
                <a:gd name="connsiteY7" fmla="*/ 44371 h 909052"/>
                <a:gd name="connsiteX8" fmla="*/ 168862 w 719428"/>
                <a:gd name="connsiteY8" fmla="*/ 69234 h 909052"/>
                <a:gd name="connsiteX9" fmla="*/ 246213 w 719428"/>
                <a:gd name="connsiteY9" fmla="*/ 135535 h 909052"/>
                <a:gd name="connsiteX10" fmla="*/ 312514 w 719428"/>
                <a:gd name="connsiteY10" fmla="*/ 154872 h 909052"/>
                <a:gd name="connsiteX11" fmla="*/ 362240 w 719428"/>
                <a:gd name="connsiteY11" fmla="*/ 157635 h 909052"/>
                <a:gd name="connsiteX12" fmla="*/ 406440 w 719428"/>
                <a:gd name="connsiteY12" fmla="*/ 196310 h 909052"/>
                <a:gd name="connsiteX13" fmla="*/ 389865 w 719428"/>
                <a:gd name="connsiteY13" fmla="*/ 229461 h 909052"/>
                <a:gd name="connsiteX14" fmla="*/ 453403 w 719428"/>
                <a:gd name="connsiteY14" fmla="*/ 334437 h 909052"/>
                <a:gd name="connsiteX15" fmla="*/ 489316 w 719428"/>
                <a:gd name="connsiteY15" fmla="*/ 375875 h 909052"/>
                <a:gd name="connsiteX16" fmla="*/ 503129 w 719428"/>
                <a:gd name="connsiteY16" fmla="*/ 467039 h 909052"/>
                <a:gd name="connsiteX17" fmla="*/ 563905 w 719428"/>
                <a:gd name="connsiteY17" fmla="*/ 566490 h 909052"/>
                <a:gd name="connsiteX18" fmla="*/ 563905 w 719428"/>
                <a:gd name="connsiteY18" fmla="*/ 607928 h 909052"/>
                <a:gd name="connsiteX19" fmla="*/ 588768 w 719428"/>
                <a:gd name="connsiteY19" fmla="*/ 649367 h 909052"/>
                <a:gd name="connsiteX20" fmla="*/ 569430 w 719428"/>
                <a:gd name="connsiteY20" fmla="*/ 707380 h 909052"/>
                <a:gd name="connsiteX21" fmla="*/ 599818 w 719428"/>
                <a:gd name="connsiteY21" fmla="*/ 770918 h 909052"/>
                <a:gd name="connsiteX22" fmla="*/ 569430 w 719428"/>
                <a:gd name="connsiteY22" fmla="*/ 820644 h 909052"/>
                <a:gd name="connsiteX23" fmla="*/ 547330 w 719428"/>
                <a:gd name="connsiteY23" fmla="*/ 870370 h 909052"/>
                <a:gd name="connsiteX24" fmla="*/ 630206 w 719428"/>
                <a:gd name="connsiteY24" fmla="*/ 909045 h 909052"/>
                <a:gd name="connsiteX25" fmla="*/ 702032 w 719428"/>
                <a:gd name="connsiteY25" fmla="*/ 873132 h 909052"/>
                <a:gd name="connsiteX26" fmla="*/ 715844 w 719428"/>
                <a:gd name="connsiteY26" fmla="*/ 820644 h 909052"/>
                <a:gd name="connsiteX27" fmla="*/ 649543 w 719428"/>
                <a:gd name="connsiteY27" fmla="*/ 845507 h 909052"/>
                <a:gd name="connsiteX28" fmla="*/ 616393 w 719428"/>
                <a:gd name="connsiteY28" fmla="*/ 828932 h 909052"/>
                <a:gd name="connsiteX29" fmla="*/ 682694 w 719428"/>
                <a:gd name="connsiteY29" fmla="*/ 754343 h 909052"/>
                <a:gd name="connsiteX30" fmla="*/ 621918 w 719428"/>
                <a:gd name="connsiteY30" fmla="*/ 699092 h 909052"/>
                <a:gd name="connsiteX31" fmla="*/ 646781 w 719428"/>
                <a:gd name="connsiteY31" fmla="*/ 638316 h 909052"/>
                <a:gd name="connsiteX32" fmla="*/ 594293 w 719428"/>
                <a:gd name="connsiteY32" fmla="*/ 558203 h 909052"/>
                <a:gd name="connsiteX33" fmla="*/ 597055 w 719428"/>
                <a:gd name="connsiteY33" fmla="*/ 491902 h 909052"/>
                <a:gd name="connsiteX34" fmla="*/ 530754 w 719428"/>
                <a:gd name="connsiteY34" fmla="*/ 420076 h 909052"/>
                <a:gd name="connsiteX35" fmla="*/ 514179 w 719428"/>
                <a:gd name="connsiteY35" fmla="*/ 359300 h 909052"/>
                <a:gd name="connsiteX36" fmla="*/ 469978 w 719428"/>
                <a:gd name="connsiteY36" fmla="*/ 281949 h 909052"/>
                <a:gd name="connsiteX37" fmla="*/ 481029 w 719428"/>
                <a:gd name="connsiteY37" fmla="*/ 174210 h 909052"/>
                <a:gd name="connsiteX38" fmla="*/ 453403 w 719428"/>
                <a:gd name="connsiteY38" fmla="*/ 154872 h 909052"/>
                <a:gd name="connsiteX39" fmla="*/ 478266 w 719428"/>
                <a:gd name="connsiteY39" fmla="*/ 83046 h 909052"/>
                <a:gd name="connsiteX40" fmla="*/ 411965 w 719428"/>
                <a:gd name="connsiteY40" fmla="*/ 41608 h 909052"/>
                <a:gd name="connsiteX41" fmla="*/ 345664 w 719428"/>
                <a:gd name="connsiteY41" fmla="*/ 22270 h 909052"/>
                <a:gd name="connsiteX0" fmla="*/ 345697 w 719461"/>
                <a:gd name="connsiteY0" fmla="*/ 22270 h 909052"/>
                <a:gd name="connsiteX1" fmla="*/ 262821 w 719461"/>
                <a:gd name="connsiteY1" fmla="*/ 33321 h 909052"/>
                <a:gd name="connsiteX2" fmla="*/ 199283 w 719461"/>
                <a:gd name="connsiteY2" fmla="*/ 49896 h 909052"/>
                <a:gd name="connsiteX3" fmla="*/ 135744 w 719461"/>
                <a:gd name="connsiteY3" fmla="*/ 27796 h 909052"/>
                <a:gd name="connsiteX4" fmla="*/ 63918 w 719461"/>
                <a:gd name="connsiteY4" fmla="*/ 170 h 909052"/>
                <a:gd name="connsiteX5" fmla="*/ 380 w 719461"/>
                <a:gd name="connsiteY5" fmla="*/ 41608 h 909052"/>
                <a:gd name="connsiteX6" fmla="*/ 39056 w 719461"/>
                <a:gd name="connsiteY6" fmla="*/ 99622 h 909052"/>
                <a:gd name="connsiteX7" fmla="*/ 72206 w 719461"/>
                <a:gd name="connsiteY7" fmla="*/ 69234 h 909052"/>
                <a:gd name="connsiteX8" fmla="*/ 168895 w 719461"/>
                <a:gd name="connsiteY8" fmla="*/ 69234 h 909052"/>
                <a:gd name="connsiteX9" fmla="*/ 246246 w 719461"/>
                <a:gd name="connsiteY9" fmla="*/ 135535 h 909052"/>
                <a:gd name="connsiteX10" fmla="*/ 312547 w 719461"/>
                <a:gd name="connsiteY10" fmla="*/ 154872 h 909052"/>
                <a:gd name="connsiteX11" fmla="*/ 362273 w 719461"/>
                <a:gd name="connsiteY11" fmla="*/ 157635 h 909052"/>
                <a:gd name="connsiteX12" fmla="*/ 406473 w 719461"/>
                <a:gd name="connsiteY12" fmla="*/ 196310 h 909052"/>
                <a:gd name="connsiteX13" fmla="*/ 389898 w 719461"/>
                <a:gd name="connsiteY13" fmla="*/ 229461 h 909052"/>
                <a:gd name="connsiteX14" fmla="*/ 453436 w 719461"/>
                <a:gd name="connsiteY14" fmla="*/ 334437 h 909052"/>
                <a:gd name="connsiteX15" fmla="*/ 489349 w 719461"/>
                <a:gd name="connsiteY15" fmla="*/ 375875 h 909052"/>
                <a:gd name="connsiteX16" fmla="*/ 503162 w 719461"/>
                <a:gd name="connsiteY16" fmla="*/ 467039 h 909052"/>
                <a:gd name="connsiteX17" fmla="*/ 563938 w 719461"/>
                <a:gd name="connsiteY17" fmla="*/ 566490 h 909052"/>
                <a:gd name="connsiteX18" fmla="*/ 563938 w 719461"/>
                <a:gd name="connsiteY18" fmla="*/ 607928 h 909052"/>
                <a:gd name="connsiteX19" fmla="*/ 588801 w 719461"/>
                <a:gd name="connsiteY19" fmla="*/ 649367 h 909052"/>
                <a:gd name="connsiteX20" fmla="*/ 569463 w 719461"/>
                <a:gd name="connsiteY20" fmla="*/ 707380 h 909052"/>
                <a:gd name="connsiteX21" fmla="*/ 599851 w 719461"/>
                <a:gd name="connsiteY21" fmla="*/ 770918 h 909052"/>
                <a:gd name="connsiteX22" fmla="*/ 569463 w 719461"/>
                <a:gd name="connsiteY22" fmla="*/ 820644 h 909052"/>
                <a:gd name="connsiteX23" fmla="*/ 547363 w 719461"/>
                <a:gd name="connsiteY23" fmla="*/ 870370 h 909052"/>
                <a:gd name="connsiteX24" fmla="*/ 630239 w 719461"/>
                <a:gd name="connsiteY24" fmla="*/ 909045 h 909052"/>
                <a:gd name="connsiteX25" fmla="*/ 702065 w 719461"/>
                <a:gd name="connsiteY25" fmla="*/ 873132 h 909052"/>
                <a:gd name="connsiteX26" fmla="*/ 715877 w 719461"/>
                <a:gd name="connsiteY26" fmla="*/ 820644 h 909052"/>
                <a:gd name="connsiteX27" fmla="*/ 649576 w 719461"/>
                <a:gd name="connsiteY27" fmla="*/ 845507 h 909052"/>
                <a:gd name="connsiteX28" fmla="*/ 616426 w 719461"/>
                <a:gd name="connsiteY28" fmla="*/ 828932 h 909052"/>
                <a:gd name="connsiteX29" fmla="*/ 682727 w 719461"/>
                <a:gd name="connsiteY29" fmla="*/ 754343 h 909052"/>
                <a:gd name="connsiteX30" fmla="*/ 621951 w 719461"/>
                <a:gd name="connsiteY30" fmla="*/ 699092 h 909052"/>
                <a:gd name="connsiteX31" fmla="*/ 646814 w 719461"/>
                <a:gd name="connsiteY31" fmla="*/ 638316 h 909052"/>
                <a:gd name="connsiteX32" fmla="*/ 594326 w 719461"/>
                <a:gd name="connsiteY32" fmla="*/ 558203 h 909052"/>
                <a:gd name="connsiteX33" fmla="*/ 597088 w 719461"/>
                <a:gd name="connsiteY33" fmla="*/ 491902 h 909052"/>
                <a:gd name="connsiteX34" fmla="*/ 530787 w 719461"/>
                <a:gd name="connsiteY34" fmla="*/ 420076 h 909052"/>
                <a:gd name="connsiteX35" fmla="*/ 514212 w 719461"/>
                <a:gd name="connsiteY35" fmla="*/ 359300 h 909052"/>
                <a:gd name="connsiteX36" fmla="*/ 470011 w 719461"/>
                <a:gd name="connsiteY36" fmla="*/ 281949 h 909052"/>
                <a:gd name="connsiteX37" fmla="*/ 481062 w 719461"/>
                <a:gd name="connsiteY37" fmla="*/ 174210 h 909052"/>
                <a:gd name="connsiteX38" fmla="*/ 453436 w 719461"/>
                <a:gd name="connsiteY38" fmla="*/ 154872 h 909052"/>
                <a:gd name="connsiteX39" fmla="*/ 478299 w 719461"/>
                <a:gd name="connsiteY39" fmla="*/ 83046 h 909052"/>
                <a:gd name="connsiteX40" fmla="*/ 411998 w 719461"/>
                <a:gd name="connsiteY40" fmla="*/ 41608 h 909052"/>
                <a:gd name="connsiteX41" fmla="*/ 345697 w 719461"/>
                <a:gd name="connsiteY41" fmla="*/ 22270 h 909052"/>
                <a:gd name="connsiteX0" fmla="*/ 346996 w 720760"/>
                <a:gd name="connsiteY0" fmla="*/ 22270 h 909052"/>
                <a:gd name="connsiteX1" fmla="*/ 264120 w 720760"/>
                <a:gd name="connsiteY1" fmla="*/ 33321 h 909052"/>
                <a:gd name="connsiteX2" fmla="*/ 200582 w 720760"/>
                <a:gd name="connsiteY2" fmla="*/ 49896 h 909052"/>
                <a:gd name="connsiteX3" fmla="*/ 137043 w 720760"/>
                <a:gd name="connsiteY3" fmla="*/ 27796 h 909052"/>
                <a:gd name="connsiteX4" fmla="*/ 65217 w 720760"/>
                <a:gd name="connsiteY4" fmla="*/ 170 h 909052"/>
                <a:gd name="connsiteX5" fmla="*/ 1679 w 720760"/>
                <a:gd name="connsiteY5" fmla="*/ 41608 h 909052"/>
                <a:gd name="connsiteX6" fmla="*/ 23117 w 720760"/>
                <a:gd name="connsiteY6" fmla="*/ 163312 h 909052"/>
                <a:gd name="connsiteX7" fmla="*/ 73505 w 720760"/>
                <a:gd name="connsiteY7" fmla="*/ 69234 h 909052"/>
                <a:gd name="connsiteX8" fmla="*/ 170194 w 720760"/>
                <a:gd name="connsiteY8" fmla="*/ 69234 h 909052"/>
                <a:gd name="connsiteX9" fmla="*/ 247545 w 720760"/>
                <a:gd name="connsiteY9" fmla="*/ 135535 h 909052"/>
                <a:gd name="connsiteX10" fmla="*/ 313846 w 720760"/>
                <a:gd name="connsiteY10" fmla="*/ 154872 h 909052"/>
                <a:gd name="connsiteX11" fmla="*/ 363572 w 720760"/>
                <a:gd name="connsiteY11" fmla="*/ 157635 h 909052"/>
                <a:gd name="connsiteX12" fmla="*/ 407772 w 720760"/>
                <a:gd name="connsiteY12" fmla="*/ 196310 h 909052"/>
                <a:gd name="connsiteX13" fmla="*/ 391197 w 720760"/>
                <a:gd name="connsiteY13" fmla="*/ 229461 h 909052"/>
                <a:gd name="connsiteX14" fmla="*/ 454735 w 720760"/>
                <a:gd name="connsiteY14" fmla="*/ 334437 h 909052"/>
                <a:gd name="connsiteX15" fmla="*/ 490648 w 720760"/>
                <a:gd name="connsiteY15" fmla="*/ 375875 h 909052"/>
                <a:gd name="connsiteX16" fmla="*/ 504461 w 720760"/>
                <a:gd name="connsiteY16" fmla="*/ 467039 h 909052"/>
                <a:gd name="connsiteX17" fmla="*/ 565237 w 720760"/>
                <a:gd name="connsiteY17" fmla="*/ 566490 h 909052"/>
                <a:gd name="connsiteX18" fmla="*/ 565237 w 720760"/>
                <a:gd name="connsiteY18" fmla="*/ 607928 h 909052"/>
                <a:gd name="connsiteX19" fmla="*/ 590100 w 720760"/>
                <a:gd name="connsiteY19" fmla="*/ 649367 h 909052"/>
                <a:gd name="connsiteX20" fmla="*/ 570762 w 720760"/>
                <a:gd name="connsiteY20" fmla="*/ 707380 h 909052"/>
                <a:gd name="connsiteX21" fmla="*/ 601150 w 720760"/>
                <a:gd name="connsiteY21" fmla="*/ 770918 h 909052"/>
                <a:gd name="connsiteX22" fmla="*/ 570762 w 720760"/>
                <a:gd name="connsiteY22" fmla="*/ 820644 h 909052"/>
                <a:gd name="connsiteX23" fmla="*/ 548662 w 720760"/>
                <a:gd name="connsiteY23" fmla="*/ 870370 h 909052"/>
                <a:gd name="connsiteX24" fmla="*/ 631538 w 720760"/>
                <a:gd name="connsiteY24" fmla="*/ 909045 h 909052"/>
                <a:gd name="connsiteX25" fmla="*/ 703364 w 720760"/>
                <a:gd name="connsiteY25" fmla="*/ 873132 h 909052"/>
                <a:gd name="connsiteX26" fmla="*/ 717176 w 720760"/>
                <a:gd name="connsiteY26" fmla="*/ 820644 h 909052"/>
                <a:gd name="connsiteX27" fmla="*/ 650875 w 720760"/>
                <a:gd name="connsiteY27" fmla="*/ 845507 h 909052"/>
                <a:gd name="connsiteX28" fmla="*/ 617725 w 720760"/>
                <a:gd name="connsiteY28" fmla="*/ 828932 h 909052"/>
                <a:gd name="connsiteX29" fmla="*/ 684026 w 720760"/>
                <a:gd name="connsiteY29" fmla="*/ 754343 h 909052"/>
                <a:gd name="connsiteX30" fmla="*/ 623250 w 720760"/>
                <a:gd name="connsiteY30" fmla="*/ 699092 h 909052"/>
                <a:gd name="connsiteX31" fmla="*/ 648113 w 720760"/>
                <a:gd name="connsiteY31" fmla="*/ 638316 h 909052"/>
                <a:gd name="connsiteX32" fmla="*/ 595625 w 720760"/>
                <a:gd name="connsiteY32" fmla="*/ 558203 h 909052"/>
                <a:gd name="connsiteX33" fmla="*/ 598387 w 720760"/>
                <a:gd name="connsiteY33" fmla="*/ 491902 h 909052"/>
                <a:gd name="connsiteX34" fmla="*/ 532086 w 720760"/>
                <a:gd name="connsiteY34" fmla="*/ 420076 h 909052"/>
                <a:gd name="connsiteX35" fmla="*/ 515511 w 720760"/>
                <a:gd name="connsiteY35" fmla="*/ 359300 h 909052"/>
                <a:gd name="connsiteX36" fmla="*/ 471310 w 720760"/>
                <a:gd name="connsiteY36" fmla="*/ 281949 h 909052"/>
                <a:gd name="connsiteX37" fmla="*/ 482361 w 720760"/>
                <a:gd name="connsiteY37" fmla="*/ 174210 h 909052"/>
                <a:gd name="connsiteX38" fmla="*/ 454735 w 720760"/>
                <a:gd name="connsiteY38" fmla="*/ 154872 h 909052"/>
                <a:gd name="connsiteX39" fmla="*/ 479598 w 720760"/>
                <a:gd name="connsiteY39" fmla="*/ 83046 h 909052"/>
                <a:gd name="connsiteX40" fmla="*/ 413297 w 720760"/>
                <a:gd name="connsiteY40" fmla="*/ 41608 h 909052"/>
                <a:gd name="connsiteX41" fmla="*/ 346996 w 720760"/>
                <a:gd name="connsiteY41" fmla="*/ 22270 h 909052"/>
                <a:gd name="connsiteX0" fmla="*/ 347021 w 720785"/>
                <a:gd name="connsiteY0" fmla="*/ 22270 h 909052"/>
                <a:gd name="connsiteX1" fmla="*/ 264145 w 720785"/>
                <a:gd name="connsiteY1" fmla="*/ 33321 h 909052"/>
                <a:gd name="connsiteX2" fmla="*/ 200607 w 720785"/>
                <a:gd name="connsiteY2" fmla="*/ 49896 h 909052"/>
                <a:gd name="connsiteX3" fmla="*/ 137068 w 720785"/>
                <a:gd name="connsiteY3" fmla="*/ 27796 h 909052"/>
                <a:gd name="connsiteX4" fmla="*/ 65242 w 720785"/>
                <a:gd name="connsiteY4" fmla="*/ 170 h 909052"/>
                <a:gd name="connsiteX5" fmla="*/ 1704 w 720785"/>
                <a:gd name="connsiteY5" fmla="*/ 41608 h 909052"/>
                <a:gd name="connsiteX6" fmla="*/ 23142 w 720785"/>
                <a:gd name="connsiteY6" fmla="*/ 163312 h 909052"/>
                <a:gd name="connsiteX7" fmla="*/ 75685 w 720785"/>
                <a:gd name="connsiteY7" fmla="*/ 173262 h 909052"/>
                <a:gd name="connsiteX8" fmla="*/ 170219 w 720785"/>
                <a:gd name="connsiteY8" fmla="*/ 69234 h 909052"/>
                <a:gd name="connsiteX9" fmla="*/ 247570 w 720785"/>
                <a:gd name="connsiteY9" fmla="*/ 135535 h 909052"/>
                <a:gd name="connsiteX10" fmla="*/ 313871 w 720785"/>
                <a:gd name="connsiteY10" fmla="*/ 154872 h 909052"/>
                <a:gd name="connsiteX11" fmla="*/ 363597 w 720785"/>
                <a:gd name="connsiteY11" fmla="*/ 157635 h 909052"/>
                <a:gd name="connsiteX12" fmla="*/ 407797 w 720785"/>
                <a:gd name="connsiteY12" fmla="*/ 196310 h 909052"/>
                <a:gd name="connsiteX13" fmla="*/ 391222 w 720785"/>
                <a:gd name="connsiteY13" fmla="*/ 229461 h 909052"/>
                <a:gd name="connsiteX14" fmla="*/ 454760 w 720785"/>
                <a:gd name="connsiteY14" fmla="*/ 334437 h 909052"/>
                <a:gd name="connsiteX15" fmla="*/ 490673 w 720785"/>
                <a:gd name="connsiteY15" fmla="*/ 375875 h 909052"/>
                <a:gd name="connsiteX16" fmla="*/ 504486 w 720785"/>
                <a:gd name="connsiteY16" fmla="*/ 467039 h 909052"/>
                <a:gd name="connsiteX17" fmla="*/ 565262 w 720785"/>
                <a:gd name="connsiteY17" fmla="*/ 566490 h 909052"/>
                <a:gd name="connsiteX18" fmla="*/ 565262 w 720785"/>
                <a:gd name="connsiteY18" fmla="*/ 607928 h 909052"/>
                <a:gd name="connsiteX19" fmla="*/ 590125 w 720785"/>
                <a:gd name="connsiteY19" fmla="*/ 649367 h 909052"/>
                <a:gd name="connsiteX20" fmla="*/ 570787 w 720785"/>
                <a:gd name="connsiteY20" fmla="*/ 707380 h 909052"/>
                <a:gd name="connsiteX21" fmla="*/ 601175 w 720785"/>
                <a:gd name="connsiteY21" fmla="*/ 770918 h 909052"/>
                <a:gd name="connsiteX22" fmla="*/ 570787 w 720785"/>
                <a:gd name="connsiteY22" fmla="*/ 820644 h 909052"/>
                <a:gd name="connsiteX23" fmla="*/ 548687 w 720785"/>
                <a:gd name="connsiteY23" fmla="*/ 870370 h 909052"/>
                <a:gd name="connsiteX24" fmla="*/ 631563 w 720785"/>
                <a:gd name="connsiteY24" fmla="*/ 909045 h 909052"/>
                <a:gd name="connsiteX25" fmla="*/ 703389 w 720785"/>
                <a:gd name="connsiteY25" fmla="*/ 873132 h 909052"/>
                <a:gd name="connsiteX26" fmla="*/ 717201 w 720785"/>
                <a:gd name="connsiteY26" fmla="*/ 820644 h 909052"/>
                <a:gd name="connsiteX27" fmla="*/ 650900 w 720785"/>
                <a:gd name="connsiteY27" fmla="*/ 845507 h 909052"/>
                <a:gd name="connsiteX28" fmla="*/ 617750 w 720785"/>
                <a:gd name="connsiteY28" fmla="*/ 828932 h 909052"/>
                <a:gd name="connsiteX29" fmla="*/ 684051 w 720785"/>
                <a:gd name="connsiteY29" fmla="*/ 754343 h 909052"/>
                <a:gd name="connsiteX30" fmla="*/ 623275 w 720785"/>
                <a:gd name="connsiteY30" fmla="*/ 699092 h 909052"/>
                <a:gd name="connsiteX31" fmla="*/ 648138 w 720785"/>
                <a:gd name="connsiteY31" fmla="*/ 638316 h 909052"/>
                <a:gd name="connsiteX32" fmla="*/ 595650 w 720785"/>
                <a:gd name="connsiteY32" fmla="*/ 558203 h 909052"/>
                <a:gd name="connsiteX33" fmla="*/ 598412 w 720785"/>
                <a:gd name="connsiteY33" fmla="*/ 491902 h 909052"/>
                <a:gd name="connsiteX34" fmla="*/ 532111 w 720785"/>
                <a:gd name="connsiteY34" fmla="*/ 420076 h 909052"/>
                <a:gd name="connsiteX35" fmla="*/ 515536 w 720785"/>
                <a:gd name="connsiteY35" fmla="*/ 359300 h 909052"/>
                <a:gd name="connsiteX36" fmla="*/ 471335 w 720785"/>
                <a:gd name="connsiteY36" fmla="*/ 281949 h 909052"/>
                <a:gd name="connsiteX37" fmla="*/ 482386 w 720785"/>
                <a:gd name="connsiteY37" fmla="*/ 174210 h 909052"/>
                <a:gd name="connsiteX38" fmla="*/ 454760 w 720785"/>
                <a:gd name="connsiteY38" fmla="*/ 154872 h 909052"/>
                <a:gd name="connsiteX39" fmla="*/ 479623 w 720785"/>
                <a:gd name="connsiteY39" fmla="*/ 83046 h 909052"/>
                <a:gd name="connsiteX40" fmla="*/ 413322 w 720785"/>
                <a:gd name="connsiteY40" fmla="*/ 41608 h 909052"/>
                <a:gd name="connsiteX41" fmla="*/ 347021 w 720785"/>
                <a:gd name="connsiteY41" fmla="*/ 22270 h 909052"/>
                <a:gd name="connsiteX0" fmla="*/ 347021 w 720785"/>
                <a:gd name="connsiteY0" fmla="*/ 22270 h 909052"/>
                <a:gd name="connsiteX1" fmla="*/ 264145 w 720785"/>
                <a:gd name="connsiteY1" fmla="*/ 33321 h 909052"/>
                <a:gd name="connsiteX2" fmla="*/ 200607 w 720785"/>
                <a:gd name="connsiteY2" fmla="*/ 49896 h 909052"/>
                <a:gd name="connsiteX3" fmla="*/ 137068 w 720785"/>
                <a:gd name="connsiteY3" fmla="*/ 27796 h 909052"/>
                <a:gd name="connsiteX4" fmla="*/ 65242 w 720785"/>
                <a:gd name="connsiteY4" fmla="*/ 170 h 909052"/>
                <a:gd name="connsiteX5" fmla="*/ 1704 w 720785"/>
                <a:gd name="connsiteY5" fmla="*/ 41608 h 909052"/>
                <a:gd name="connsiteX6" fmla="*/ 23142 w 720785"/>
                <a:gd name="connsiteY6" fmla="*/ 163312 h 909052"/>
                <a:gd name="connsiteX7" fmla="*/ 75685 w 720785"/>
                <a:gd name="connsiteY7" fmla="*/ 173262 h 909052"/>
                <a:gd name="connsiteX8" fmla="*/ 129277 w 720785"/>
                <a:gd name="connsiteY8" fmla="*/ 107449 h 909052"/>
                <a:gd name="connsiteX9" fmla="*/ 247570 w 720785"/>
                <a:gd name="connsiteY9" fmla="*/ 135535 h 909052"/>
                <a:gd name="connsiteX10" fmla="*/ 313871 w 720785"/>
                <a:gd name="connsiteY10" fmla="*/ 154872 h 909052"/>
                <a:gd name="connsiteX11" fmla="*/ 363597 w 720785"/>
                <a:gd name="connsiteY11" fmla="*/ 157635 h 909052"/>
                <a:gd name="connsiteX12" fmla="*/ 407797 w 720785"/>
                <a:gd name="connsiteY12" fmla="*/ 196310 h 909052"/>
                <a:gd name="connsiteX13" fmla="*/ 391222 w 720785"/>
                <a:gd name="connsiteY13" fmla="*/ 229461 h 909052"/>
                <a:gd name="connsiteX14" fmla="*/ 454760 w 720785"/>
                <a:gd name="connsiteY14" fmla="*/ 334437 h 909052"/>
                <a:gd name="connsiteX15" fmla="*/ 490673 w 720785"/>
                <a:gd name="connsiteY15" fmla="*/ 375875 h 909052"/>
                <a:gd name="connsiteX16" fmla="*/ 504486 w 720785"/>
                <a:gd name="connsiteY16" fmla="*/ 467039 h 909052"/>
                <a:gd name="connsiteX17" fmla="*/ 565262 w 720785"/>
                <a:gd name="connsiteY17" fmla="*/ 566490 h 909052"/>
                <a:gd name="connsiteX18" fmla="*/ 565262 w 720785"/>
                <a:gd name="connsiteY18" fmla="*/ 607928 h 909052"/>
                <a:gd name="connsiteX19" fmla="*/ 590125 w 720785"/>
                <a:gd name="connsiteY19" fmla="*/ 649367 h 909052"/>
                <a:gd name="connsiteX20" fmla="*/ 570787 w 720785"/>
                <a:gd name="connsiteY20" fmla="*/ 707380 h 909052"/>
                <a:gd name="connsiteX21" fmla="*/ 601175 w 720785"/>
                <a:gd name="connsiteY21" fmla="*/ 770918 h 909052"/>
                <a:gd name="connsiteX22" fmla="*/ 570787 w 720785"/>
                <a:gd name="connsiteY22" fmla="*/ 820644 h 909052"/>
                <a:gd name="connsiteX23" fmla="*/ 548687 w 720785"/>
                <a:gd name="connsiteY23" fmla="*/ 870370 h 909052"/>
                <a:gd name="connsiteX24" fmla="*/ 631563 w 720785"/>
                <a:gd name="connsiteY24" fmla="*/ 909045 h 909052"/>
                <a:gd name="connsiteX25" fmla="*/ 703389 w 720785"/>
                <a:gd name="connsiteY25" fmla="*/ 873132 h 909052"/>
                <a:gd name="connsiteX26" fmla="*/ 717201 w 720785"/>
                <a:gd name="connsiteY26" fmla="*/ 820644 h 909052"/>
                <a:gd name="connsiteX27" fmla="*/ 650900 w 720785"/>
                <a:gd name="connsiteY27" fmla="*/ 845507 h 909052"/>
                <a:gd name="connsiteX28" fmla="*/ 617750 w 720785"/>
                <a:gd name="connsiteY28" fmla="*/ 828932 h 909052"/>
                <a:gd name="connsiteX29" fmla="*/ 684051 w 720785"/>
                <a:gd name="connsiteY29" fmla="*/ 754343 h 909052"/>
                <a:gd name="connsiteX30" fmla="*/ 623275 w 720785"/>
                <a:gd name="connsiteY30" fmla="*/ 699092 h 909052"/>
                <a:gd name="connsiteX31" fmla="*/ 648138 w 720785"/>
                <a:gd name="connsiteY31" fmla="*/ 638316 h 909052"/>
                <a:gd name="connsiteX32" fmla="*/ 595650 w 720785"/>
                <a:gd name="connsiteY32" fmla="*/ 558203 h 909052"/>
                <a:gd name="connsiteX33" fmla="*/ 598412 w 720785"/>
                <a:gd name="connsiteY33" fmla="*/ 491902 h 909052"/>
                <a:gd name="connsiteX34" fmla="*/ 532111 w 720785"/>
                <a:gd name="connsiteY34" fmla="*/ 420076 h 909052"/>
                <a:gd name="connsiteX35" fmla="*/ 515536 w 720785"/>
                <a:gd name="connsiteY35" fmla="*/ 359300 h 909052"/>
                <a:gd name="connsiteX36" fmla="*/ 471335 w 720785"/>
                <a:gd name="connsiteY36" fmla="*/ 281949 h 909052"/>
                <a:gd name="connsiteX37" fmla="*/ 482386 w 720785"/>
                <a:gd name="connsiteY37" fmla="*/ 174210 h 909052"/>
                <a:gd name="connsiteX38" fmla="*/ 454760 w 720785"/>
                <a:gd name="connsiteY38" fmla="*/ 154872 h 909052"/>
                <a:gd name="connsiteX39" fmla="*/ 479623 w 720785"/>
                <a:gd name="connsiteY39" fmla="*/ 83046 h 909052"/>
                <a:gd name="connsiteX40" fmla="*/ 413322 w 720785"/>
                <a:gd name="connsiteY40" fmla="*/ 41608 h 909052"/>
                <a:gd name="connsiteX41" fmla="*/ 347021 w 720785"/>
                <a:gd name="connsiteY41" fmla="*/ 22270 h 909052"/>
                <a:gd name="connsiteX0" fmla="*/ 347875 w 721639"/>
                <a:gd name="connsiteY0" fmla="*/ 22270 h 909052"/>
                <a:gd name="connsiteX1" fmla="*/ 264999 w 721639"/>
                <a:gd name="connsiteY1" fmla="*/ 33321 h 909052"/>
                <a:gd name="connsiteX2" fmla="*/ 201461 w 721639"/>
                <a:gd name="connsiteY2" fmla="*/ 49896 h 909052"/>
                <a:gd name="connsiteX3" fmla="*/ 137922 w 721639"/>
                <a:gd name="connsiteY3" fmla="*/ 27796 h 909052"/>
                <a:gd name="connsiteX4" fmla="*/ 66096 w 721639"/>
                <a:gd name="connsiteY4" fmla="*/ 170 h 909052"/>
                <a:gd name="connsiteX5" fmla="*/ 2558 w 721639"/>
                <a:gd name="connsiteY5" fmla="*/ 41608 h 909052"/>
                <a:gd name="connsiteX6" fmla="*/ 23996 w 721639"/>
                <a:gd name="connsiteY6" fmla="*/ 163312 h 909052"/>
                <a:gd name="connsiteX7" fmla="*/ 128256 w 721639"/>
                <a:gd name="connsiteY7" fmla="*/ 234830 h 909052"/>
                <a:gd name="connsiteX8" fmla="*/ 130131 w 721639"/>
                <a:gd name="connsiteY8" fmla="*/ 107449 h 909052"/>
                <a:gd name="connsiteX9" fmla="*/ 248424 w 721639"/>
                <a:gd name="connsiteY9" fmla="*/ 135535 h 909052"/>
                <a:gd name="connsiteX10" fmla="*/ 314725 w 721639"/>
                <a:gd name="connsiteY10" fmla="*/ 154872 h 909052"/>
                <a:gd name="connsiteX11" fmla="*/ 364451 w 721639"/>
                <a:gd name="connsiteY11" fmla="*/ 157635 h 909052"/>
                <a:gd name="connsiteX12" fmla="*/ 408651 w 721639"/>
                <a:gd name="connsiteY12" fmla="*/ 196310 h 909052"/>
                <a:gd name="connsiteX13" fmla="*/ 392076 w 721639"/>
                <a:gd name="connsiteY13" fmla="*/ 229461 h 909052"/>
                <a:gd name="connsiteX14" fmla="*/ 455614 w 721639"/>
                <a:gd name="connsiteY14" fmla="*/ 334437 h 909052"/>
                <a:gd name="connsiteX15" fmla="*/ 491527 w 721639"/>
                <a:gd name="connsiteY15" fmla="*/ 375875 h 909052"/>
                <a:gd name="connsiteX16" fmla="*/ 505340 w 721639"/>
                <a:gd name="connsiteY16" fmla="*/ 467039 h 909052"/>
                <a:gd name="connsiteX17" fmla="*/ 566116 w 721639"/>
                <a:gd name="connsiteY17" fmla="*/ 566490 h 909052"/>
                <a:gd name="connsiteX18" fmla="*/ 566116 w 721639"/>
                <a:gd name="connsiteY18" fmla="*/ 607928 h 909052"/>
                <a:gd name="connsiteX19" fmla="*/ 590979 w 721639"/>
                <a:gd name="connsiteY19" fmla="*/ 649367 h 909052"/>
                <a:gd name="connsiteX20" fmla="*/ 571641 w 721639"/>
                <a:gd name="connsiteY20" fmla="*/ 707380 h 909052"/>
                <a:gd name="connsiteX21" fmla="*/ 602029 w 721639"/>
                <a:gd name="connsiteY21" fmla="*/ 770918 h 909052"/>
                <a:gd name="connsiteX22" fmla="*/ 571641 w 721639"/>
                <a:gd name="connsiteY22" fmla="*/ 820644 h 909052"/>
                <a:gd name="connsiteX23" fmla="*/ 549541 w 721639"/>
                <a:gd name="connsiteY23" fmla="*/ 870370 h 909052"/>
                <a:gd name="connsiteX24" fmla="*/ 632417 w 721639"/>
                <a:gd name="connsiteY24" fmla="*/ 909045 h 909052"/>
                <a:gd name="connsiteX25" fmla="*/ 704243 w 721639"/>
                <a:gd name="connsiteY25" fmla="*/ 873132 h 909052"/>
                <a:gd name="connsiteX26" fmla="*/ 718055 w 721639"/>
                <a:gd name="connsiteY26" fmla="*/ 820644 h 909052"/>
                <a:gd name="connsiteX27" fmla="*/ 651754 w 721639"/>
                <a:gd name="connsiteY27" fmla="*/ 845507 h 909052"/>
                <a:gd name="connsiteX28" fmla="*/ 618604 w 721639"/>
                <a:gd name="connsiteY28" fmla="*/ 828932 h 909052"/>
                <a:gd name="connsiteX29" fmla="*/ 684905 w 721639"/>
                <a:gd name="connsiteY29" fmla="*/ 754343 h 909052"/>
                <a:gd name="connsiteX30" fmla="*/ 624129 w 721639"/>
                <a:gd name="connsiteY30" fmla="*/ 699092 h 909052"/>
                <a:gd name="connsiteX31" fmla="*/ 648992 w 721639"/>
                <a:gd name="connsiteY31" fmla="*/ 638316 h 909052"/>
                <a:gd name="connsiteX32" fmla="*/ 596504 w 721639"/>
                <a:gd name="connsiteY32" fmla="*/ 558203 h 909052"/>
                <a:gd name="connsiteX33" fmla="*/ 599266 w 721639"/>
                <a:gd name="connsiteY33" fmla="*/ 491902 h 909052"/>
                <a:gd name="connsiteX34" fmla="*/ 532965 w 721639"/>
                <a:gd name="connsiteY34" fmla="*/ 420076 h 909052"/>
                <a:gd name="connsiteX35" fmla="*/ 516390 w 721639"/>
                <a:gd name="connsiteY35" fmla="*/ 359300 h 909052"/>
                <a:gd name="connsiteX36" fmla="*/ 472189 w 721639"/>
                <a:gd name="connsiteY36" fmla="*/ 281949 h 909052"/>
                <a:gd name="connsiteX37" fmla="*/ 483240 w 721639"/>
                <a:gd name="connsiteY37" fmla="*/ 174210 h 909052"/>
                <a:gd name="connsiteX38" fmla="*/ 455614 w 721639"/>
                <a:gd name="connsiteY38" fmla="*/ 154872 h 909052"/>
                <a:gd name="connsiteX39" fmla="*/ 480477 w 721639"/>
                <a:gd name="connsiteY39" fmla="*/ 83046 h 909052"/>
                <a:gd name="connsiteX40" fmla="*/ 414176 w 721639"/>
                <a:gd name="connsiteY40" fmla="*/ 41608 h 909052"/>
                <a:gd name="connsiteX41" fmla="*/ 347875 w 721639"/>
                <a:gd name="connsiteY41" fmla="*/ 22270 h 909052"/>
                <a:gd name="connsiteX0" fmla="*/ 367191 w 740955"/>
                <a:gd name="connsiteY0" fmla="*/ 22270 h 909052"/>
                <a:gd name="connsiteX1" fmla="*/ 284315 w 740955"/>
                <a:gd name="connsiteY1" fmla="*/ 33321 h 909052"/>
                <a:gd name="connsiteX2" fmla="*/ 220777 w 740955"/>
                <a:gd name="connsiteY2" fmla="*/ 49896 h 909052"/>
                <a:gd name="connsiteX3" fmla="*/ 157238 w 740955"/>
                <a:gd name="connsiteY3" fmla="*/ 27796 h 909052"/>
                <a:gd name="connsiteX4" fmla="*/ 85412 w 740955"/>
                <a:gd name="connsiteY4" fmla="*/ 170 h 909052"/>
                <a:gd name="connsiteX5" fmla="*/ 21874 w 740955"/>
                <a:gd name="connsiteY5" fmla="*/ 41608 h 909052"/>
                <a:gd name="connsiteX6" fmla="*/ 8835 w 740955"/>
                <a:gd name="connsiteY6" fmla="*/ 201525 h 909052"/>
                <a:gd name="connsiteX7" fmla="*/ 147572 w 740955"/>
                <a:gd name="connsiteY7" fmla="*/ 234830 h 909052"/>
                <a:gd name="connsiteX8" fmla="*/ 149447 w 740955"/>
                <a:gd name="connsiteY8" fmla="*/ 107449 h 909052"/>
                <a:gd name="connsiteX9" fmla="*/ 267740 w 740955"/>
                <a:gd name="connsiteY9" fmla="*/ 135535 h 909052"/>
                <a:gd name="connsiteX10" fmla="*/ 334041 w 740955"/>
                <a:gd name="connsiteY10" fmla="*/ 154872 h 909052"/>
                <a:gd name="connsiteX11" fmla="*/ 383767 w 740955"/>
                <a:gd name="connsiteY11" fmla="*/ 157635 h 909052"/>
                <a:gd name="connsiteX12" fmla="*/ 427967 w 740955"/>
                <a:gd name="connsiteY12" fmla="*/ 196310 h 909052"/>
                <a:gd name="connsiteX13" fmla="*/ 411392 w 740955"/>
                <a:gd name="connsiteY13" fmla="*/ 229461 h 909052"/>
                <a:gd name="connsiteX14" fmla="*/ 474930 w 740955"/>
                <a:gd name="connsiteY14" fmla="*/ 334437 h 909052"/>
                <a:gd name="connsiteX15" fmla="*/ 510843 w 740955"/>
                <a:gd name="connsiteY15" fmla="*/ 375875 h 909052"/>
                <a:gd name="connsiteX16" fmla="*/ 524656 w 740955"/>
                <a:gd name="connsiteY16" fmla="*/ 467039 h 909052"/>
                <a:gd name="connsiteX17" fmla="*/ 585432 w 740955"/>
                <a:gd name="connsiteY17" fmla="*/ 566490 h 909052"/>
                <a:gd name="connsiteX18" fmla="*/ 585432 w 740955"/>
                <a:gd name="connsiteY18" fmla="*/ 607928 h 909052"/>
                <a:gd name="connsiteX19" fmla="*/ 610295 w 740955"/>
                <a:gd name="connsiteY19" fmla="*/ 649367 h 909052"/>
                <a:gd name="connsiteX20" fmla="*/ 590957 w 740955"/>
                <a:gd name="connsiteY20" fmla="*/ 707380 h 909052"/>
                <a:gd name="connsiteX21" fmla="*/ 621345 w 740955"/>
                <a:gd name="connsiteY21" fmla="*/ 770918 h 909052"/>
                <a:gd name="connsiteX22" fmla="*/ 590957 w 740955"/>
                <a:gd name="connsiteY22" fmla="*/ 820644 h 909052"/>
                <a:gd name="connsiteX23" fmla="*/ 568857 w 740955"/>
                <a:gd name="connsiteY23" fmla="*/ 870370 h 909052"/>
                <a:gd name="connsiteX24" fmla="*/ 651733 w 740955"/>
                <a:gd name="connsiteY24" fmla="*/ 909045 h 909052"/>
                <a:gd name="connsiteX25" fmla="*/ 723559 w 740955"/>
                <a:gd name="connsiteY25" fmla="*/ 873132 h 909052"/>
                <a:gd name="connsiteX26" fmla="*/ 737371 w 740955"/>
                <a:gd name="connsiteY26" fmla="*/ 820644 h 909052"/>
                <a:gd name="connsiteX27" fmla="*/ 671070 w 740955"/>
                <a:gd name="connsiteY27" fmla="*/ 845507 h 909052"/>
                <a:gd name="connsiteX28" fmla="*/ 637920 w 740955"/>
                <a:gd name="connsiteY28" fmla="*/ 828932 h 909052"/>
                <a:gd name="connsiteX29" fmla="*/ 704221 w 740955"/>
                <a:gd name="connsiteY29" fmla="*/ 754343 h 909052"/>
                <a:gd name="connsiteX30" fmla="*/ 643445 w 740955"/>
                <a:gd name="connsiteY30" fmla="*/ 699092 h 909052"/>
                <a:gd name="connsiteX31" fmla="*/ 668308 w 740955"/>
                <a:gd name="connsiteY31" fmla="*/ 638316 h 909052"/>
                <a:gd name="connsiteX32" fmla="*/ 615820 w 740955"/>
                <a:gd name="connsiteY32" fmla="*/ 558203 h 909052"/>
                <a:gd name="connsiteX33" fmla="*/ 618582 w 740955"/>
                <a:gd name="connsiteY33" fmla="*/ 491902 h 909052"/>
                <a:gd name="connsiteX34" fmla="*/ 552281 w 740955"/>
                <a:gd name="connsiteY34" fmla="*/ 420076 h 909052"/>
                <a:gd name="connsiteX35" fmla="*/ 535706 w 740955"/>
                <a:gd name="connsiteY35" fmla="*/ 359300 h 909052"/>
                <a:gd name="connsiteX36" fmla="*/ 491505 w 740955"/>
                <a:gd name="connsiteY36" fmla="*/ 281949 h 909052"/>
                <a:gd name="connsiteX37" fmla="*/ 502556 w 740955"/>
                <a:gd name="connsiteY37" fmla="*/ 174210 h 909052"/>
                <a:gd name="connsiteX38" fmla="*/ 474930 w 740955"/>
                <a:gd name="connsiteY38" fmla="*/ 154872 h 909052"/>
                <a:gd name="connsiteX39" fmla="*/ 499793 w 740955"/>
                <a:gd name="connsiteY39" fmla="*/ 83046 h 909052"/>
                <a:gd name="connsiteX40" fmla="*/ 433492 w 740955"/>
                <a:gd name="connsiteY40" fmla="*/ 41608 h 909052"/>
                <a:gd name="connsiteX41" fmla="*/ 367191 w 740955"/>
                <a:gd name="connsiteY41" fmla="*/ 22270 h 909052"/>
                <a:gd name="connsiteX0" fmla="*/ 364027 w 737791"/>
                <a:gd name="connsiteY0" fmla="*/ 22270 h 909052"/>
                <a:gd name="connsiteX1" fmla="*/ 281151 w 737791"/>
                <a:gd name="connsiteY1" fmla="*/ 33321 h 909052"/>
                <a:gd name="connsiteX2" fmla="*/ 217613 w 737791"/>
                <a:gd name="connsiteY2" fmla="*/ 49896 h 909052"/>
                <a:gd name="connsiteX3" fmla="*/ 154074 w 737791"/>
                <a:gd name="connsiteY3" fmla="*/ 27796 h 909052"/>
                <a:gd name="connsiteX4" fmla="*/ 82248 w 737791"/>
                <a:gd name="connsiteY4" fmla="*/ 170 h 909052"/>
                <a:gd name="connsiteX5" fmla="*/ 18710 w 737791"/>
                <a:gd name="connsiteY5" fmla="*/ 41608 h 909052"/>
                <a:gd name="connsiteX6" fmla="*/ 5671 w 737791"/>
                <a:gd name="connsiteY6" fmla="*/ 201525 h 909052"/>
                <a:gd name="connsiteX7" fmla="*/ 101312 w 737791"/>
                <a:gd name="connsiteY7" fmla="*/ 211477 h 909052"/>
                <a:gd name="connsiteX8" fmla="*/ 146283 w 737791"/>
                <a:gd name="connsiteY8" fmla="*/ 107449 h 909052"/>
                <a:gd name="connsiteX9" fmla="*/ 264576 w 737791"/>
                <a:gd name="connsiteY9" fmla="*/ 135535 h 909052"/>
                <a:gd name="connsiteX10" fmla="*/ 330877 w 737791"/>
                <a:gd name="connsiteY10" fmla="*/ 154872 h 909052"/>
                <a:gd name="connsiteX11" fmla="*/ 380603 w 737791"/>
                <a:gd name="connsiteY11" fmla="*/ 157635 h 909052"/>
                <a:gd name="connsiteX12" fmla="*/ 424803 w 737791"/>
                <a:gd name="connsiteY12" fmla="*/ 196310 h 909052"/>
                <a:gd name="connsiteX13" fmla="*/ 408228 w 737791"/>
                <a:gd name="connsiteY13" fmla="*/ 229461 h 909052"/>
                <a:gd name="connsiteX14" fmla="*/ 471766 w 737791"/>
                <a:gd name="connsiteY14" fmla="*/ 334437 h 909052"/>
                <a:gd name="connsiteX15" fmla="*/ 507679 w 737791"/>
                <a:gd name="connsiteY15" fmla="*/ 375875 h 909052"/>
                <a:gd name="connsiteX16" fmla="*/ 521492 w 737791"/>
                <a:gd name="connsiteY16" fmla="*/ 467039 h 909052"/>
                <a:gd name="connsiteX17" fmla="*/ 582268 w 737791"/>
                <a:gd name="connsiteY17" fmla="*/ 566490 h 909052"/>
                <a:gd name="connsiteX18" fmla="*/ 582268 w 737791"/>
                <a:gd name="connsiteY18" fmla="*/ 607928 h 909052"/>
                <a:gd name="connsiteX19" fmla="*/ 607131 w 737791"/>
                <a:gd name="connsiteY19" fmla="*/ 649367 h 909052"/>
                <a:gd name="connsiteX20" fmla="*/ 587793 w 737791"/>
                <a:gd name="connsiteY20" fmla="*/ 707380 h 909052"/>
                <a:gd name="connsiteX21" fmla="*/ 618181 w 737791"/>
                <a:gd name="connsiteY21" fmla="*/ 770918 h 909052"/>
                <a:gd name="connsiteX22" fmla="*/ 587793 w 737791"/>
                <a:gd name="connsiteY22" fmla="*/ 820644 h 909052"/>
                <a:gd name="connsiteX23" fmla="*/ 565693 w 737791"/>
                <a:gd name="connsiteY23" fmla="*/ 870370 h 909052"/>
                <a:gd name="connsiteX24" fmla="*/ 648569 w 737791"/>
                <a:gd name="connsiteY24" fmla="*/ 909045 h 909052"/>
                <a:gd name="connsiteX25" fmla="*/ 720395 w 737791"/>
                <a:gd name="connsiteY25" fmla="*/ 873132 h 909052"/>
                <a:gd name="connsiteX26" fmla="*/ 734207 w 737791"/>
                <a:gd name="connsiteY26" fmla="*/ 820644 h 909052"/>
                <a:gd name="connsiteX27" fmla="*/ 667906 w 737791"/>
                <a:gd name="connsiteY27" fmla="*/ 845507 h 909052"/>
                <a:gd name="connsiteX28" fmla="*/ 634756 w 737791"/>
                <a:gd name="connsiteY28" fmla="*/ 828932 h 909052"/>
                <a:gd name="connsiteX29" fmla="*/ 701057 w 737791"/>
                <a:gd name="connsiteY29" fmla="*/ 754343 h 909052"/>
                <a:gd name="connsiteX30" fmla="*/ 640281 w 737791"/>
                <a:gd name="connsiteY30" fmla="*/ 699092 h 909052"/>
                <a:gd name="connsiteX31" fmla="*/ 665144 w 737791"/>
                <a:gd name="connsiteY31" fmla="*/ 638316 h 909052"/>
                <a:gd name="connsiteX32" fmla="*/ 612656 w 737791"/>
                <a:gd name="connsiteY32" fmla="*/ 558203 h 909052"/>
                <a:gd name="connsiteX33" fmla="*/ 615418 w 737791"/>
                <a:gd name="connsiteY33" fmla="*/ 491902 h 909052"/>
                <a:gd name="connsiteX34" fmla="*/ 549117 w 737791"/>
                <a:gd name="connsiteY34" fmla="*/ 420076 h 909052"/>
                <a:gd name="connsiteX35" fmla="*/ 532542 w 737791"/>
                <a:gd name="connsiteY35" fmla="*/ 359300 h 909052"/>
                <a:gd name="connsiteX36" fmla="*/ 488341 w 737791"/>
                <a:gd name="connsiteY36" fmla="*/ 281949 h 909052"/>
                <a:gd name="connsiteX37" fmla="*/ 499392 w 737791"/>
                <a:gd name="connsiteY37" fmla="*/ 174210 h 909052"/>
                <a:gd name="connsiteX38" fmla="*/ 471766 w 737791"/>
                <a:gd name="connsiteY38" fmla="*/ 154872 h 909052"/>
                <a:gd name="connsiteX39" fmla="*/ 496629 w 737791"/>
                <a:gd name="connsiteY39" fmla="*/ 83046 h 909052"/>
                <a:gd name="connsiteX40" fmla="*/ 430328 w 737791"/>
                <a:gd name="connsiteY40" fmla="*/ 41608 h 909052"/>
                <a:gd name="connsiteX41" fmla="*/ 364027 w 737791"/>
                <a:gd name="connsiteY41" fmla="*/ 22270 h 909052"/>
                <a:gd name="connsiteX0" fmla="*/ 364027 w 737791"/>
                <a:gd name="connsiteY0" fmla="*/ 22270 h 909052"/>
                <a:gd name="connsiteX1" fmla="*/ 281151 w 737791"/>
                <a:gd name="connsiteY1" fmla="*/ 33321 h 909052"/>
                <a:gd name="connsiteX2" fmla="*/ 217613 w 737791"/>
                <a:gd name="connsiteY2" fmla="*/ 49896 h 909052"/>
                <a:gd name="connsiteX3" fmla="*/ 154074 w 737791"/>
                <a:gd name="connsiteY3" fmla="*/ 27796 h 909052"/>
                <a:gd name="connsiteX4" fmla="*/ 82248 w 737791"/>
                <a:gd name="connsiteY4" fmla="*/ 170 h 909052"/>
                <a:gd name="connsiteX5" fmla="*/ 18710 w 737791"/>
                <a:gd name="connsiteY5" fmla="*/ 41608 h 909052"/>
                <a:gd name="connsiteX6" fmla="*/ 5671 w 737791"/>
                <a:gd name="connsiteY6" fmla="*/ 201525 h 909052"/>
                <a:gd name="connsiteX7" fmla="*/ 101312 w 737791"/>
                <a:gd name="connsiteY7" fmla="*/ 211477 h 909052"/>
                <a:gd name="connsiteX8" fmla="*/ 159213 w 737791"/>
                <a:gd name="connsiteY8" fmla="*/ 139293 h 909052"/>
                <a:gd name="connsiteX9" fmla="*/ 264576 w 737791"/>
                <a:gd name="connsiteY9" fmla="*/ 135535 h 909052"/>
                <a:gd name="connsiteX10" fmla="*/ 330877 w 737791"/>
                <a:gd name="connsiteY10" fmla="*/ 154872 h 909052"/>
                <a:gd name="connsiteX11" fmla="*/ 380603 w 737791"/>
                <a:gd name="connsiteY11" fmla="*/ 157635 h 909052"/>
                <a:gd name="connsiteX12" fmla="*/ 424803 w 737791"/>
                <a:gd name="connsiteY12" fmla="*/ 196310 h 909052"/>
                <a:gd name="connsiteX13" fmla="*/ 408228 w 737791"/>
                <a:gd name="connsiteY13" fmla="*/ 229461 h 909052"/>
                <a:gd name="connsiteX14" fmla="*/ 471766 w 737791"/>
                <a:gd name="connsiteY14" fmla="*/ 334437 h 909052"/>
                <a:gd name="connsiteX15" fmla="*/ 507679 w 737791"/>
                <a:gd name="connsiteY15" fmla="*/ 375875 h 909052"/>
                <a:gd name="connsiteX16" fmla="*/ 521492 w 737791"/>
                <a:gd name="connsiteY16" fmla="*/ 467039 h 909052"/>
                <a:gd name="connsiteX17" fmla="*/ 582268 w 737791"/>
                <a:gd name="connsiteY17" fmla="*/ 566490 h 909052"/>
                <a:gd name="connsiteX18" fmla="*/ 582268 w 737791"/>
                <a:gd name="connsiteY18" fmla="*/ 607928 h 909052"/>
                <a:gd name="connsiteX19" fmla="*/ 607131 w 737791"/>
                <a:gd name="connsiteY19" fmla="*/ 649367 h 909052"/>
                <a:gd name="connsiteX20" fmla="*/ 587793 w 737791"/>
                <a:gd name="connsiteY20" fmla="*/ 707380 h 909052"/>
                <a:gd name="connsiteX21" fmla="*/ 618181 w 737791"/>
                <a:gd name="connsiteY21" fmla="*/ 770918 h 909052"/>
                <a:gd name="connsiteX22" fmla="*/ 587793 w 737791"/>
                <a:gd name="connsiteY22" fmla="*/ 820644 h 909052"/>
                <a:gd name="connsiteX23" fmla="*/ 565693 w 737791"/>
                <a:gd name="connsiteY23" fmla="*/ 870370 h 909052"/>
                <a:gd name="connsiteX24" fmla="*/ 648569 w 737791"/>
                <a:gd name="connsiteY24" fmla="*/ 909045 h 909052"/>
                <a:gd name="connsiteX25" fmla="*/ 720395 w 737791"/>
                <a:gd name="connsiteY25" fmla="*/ 873132 h 909052"/>
                <a:gd name="connsiteX26" fmla="*/ 734207 w 737791"/>
                <a:gd name="connsiteY26" fmla="*/ 820644 h 909052"/>
                <a:gd name="connsiteX27" fmla="*/ 667906 w 737791"/>
                <a:gd name="connsiteY27" fmla="*/ 845507 h 909052"/>
                <a:gd name="connsiteX28" fmla="*/ 634756 w 737791"/>
                <a:gd name="connsiteY28" fmla="*/ 828932 h 909052"/>
                <a:gd name="connsiteX29" fmla="*/ 701057 w 737791"/>
                <a:gd name="connsiteY29" fmla="*/ 754343 h 909052"/>
                <a:gd name="connsiteX30" fmla="*/ 640281 w 737791"/>
                <a:gd name="connsiteY30" fmla="*/ 699092 h 909052"/>
                <a:gd name="connsiteX31" fmla="*/ 665144 w 737791"/>
                <a:gd name="connsiteY31" fmla="*/ 638316 h 909052"/>
                <a:gd name="connsiteX32" fmla="*/ 612656 w 737791"/>
                <a:gd name="connsiteY32" fmla="*/ 558203 h 909052"/>
                <a:gd name="connsiteX33" fmla="*/ 615418 w 737791"/>
                <a:gd name="connsiteY33" fmla="*/ 491902 h 909052"/>
                <a:gd name="connsiteX34" fmla="*/ 549117 w 737791"/>
                <a:gd name="connsiteY34" fmla="*/ 420076 h 909052"/>
                <a:gd name="connsiteX35" fmla="*/ 532542 w 737791"/>
                <a:gd name="connsiteY35" fmla="*/ 359300 h 909052"/>
                <a:gd name="connsiteX36" fmla="*/ 488341 w 737791"/>
                <a:gd name="connsiteY36" fmla="*/ 281949 h 909052"/>
                <a:gd name="connsiteX37" fmla="*/ 499392 w 737791"/>
                <a:gd name="connsiteY37" fmla="*/ 174210 h 909052"/>
                <a:gd name="connsiteX38" fmla="*/ 471766 w 737791"/>
                <a:gd name="connsiteY38" fmla="*/ 154872 h 909052"/>
                <a:gd name="connsiteX39" fmla="*/ 496629 w 737791"/>
                <a:gd name="connsiteY39" fmla="*/ 83046 h 909052"/>
                <a:gd name="connsiteX40" fmla="*/ 430328 w 737791"/>
                <a:gd name="connsiteY40" fmla="*/ 41608 h 909052"/>
                <a:gd name="connsiteX41" fmla="*/ 364027 w 737791"/>
                <a:gd name="connsiteY41" fmla="*/ 22270 h 909052"/>
                <a:gd name="connsiteX0" fmla="*/ 359935 w 733699"/>
                <a:gd name="connsiteY0" fmla="*/ 23150 h 909932"/>
                <a:gd name="connsiteX1" fmla="*/ 277059 w 733699"/>
                <a:gd name="connsiteY1" fmla="*/ 34201 h 909932"/>
                <a:gd name="connsiteX2" fmla="*/ 213521 w 733699"/>
                <a:gd name="connsiteY2" fmla="*/ 50776 h 909932"/>
                <a:gd name="connsiteX3" fmla="*/ 149982 w 733699"/>
                <a:gd name="connsiteY3" fmla="*/ 28676 h 909932"/>
                <a:gd name="connsiteX4" fmla="*/ 78156 w 733699"/>
                <a:gd name="connsiteY4" fmla="*/ 1050 h 909932"/>
                <a:gd name="connsiteX5" fmla="*/ 40476 w 733699"/>
                <a:gd name="connsiteY5" fmla="*/ 67964 h 909932"/>
                <a:gd name="connsiteX6" fmla="*/ 1579 w 733699"/>
                <a:gd name="connsiteY6" fmla="*/ 202405 h 909932"/>
                <a:gd name="connsiteX7" fmla="*/ 97220 w 733699"/>
                <a:gd name="connsiteY7" fmla="*/ 212357 h 909932"/>
                <a:gd name="connsiteX8" fmla="*/ 155121 w 733699"/>
                <a:gd name="connsiteY8" fmla="*/ 140173 h 909932"/>
                <a:gd name="connsiteX9" fmla="*/ 260484 w 733699"/>
                <a:gd name="connsiteY9" fmla="*/ 136415 h 909932"/>
                <a:gd name="connsiteX10" fmla="*/ 326785 w 733699"/>
                <a:gd name="connsiteY10" fmla="*/ 155752 h 909932"/>
                <a:gd name="connsiteX11" fmla="*/ 376511 w 733699"/>
                <a:gd name="connsiteY11" fmla="*/ 158515 h 909932"/>
                <a:gd name="connsiteX12" fmla="*/ 420711 w 733699"/>
                <a:gd name="connsiteY12" fmla="*/ 197190 h 909932"/>
                <a:gd name="connsiteX13" fmla="*/ 404136 w 733699"/>
                <a:gd name="connsiteY13" fmla="*/ 230341 h 909932"/>
                <a:gd name="connsiteX14" fmla="*/ 467674 w 733699"/>
                <a:gd name="connsiteY14" fmla="*/ 335317 h 909932"/>
                <a:gd name="connsiteX15" fmla="*/ 503587 w 733699"/>
                <a:gd name="connsiteY15" fmla="*/ 376755 h 909932"/>
                <a:gd name="connsiteX16" fmla="*/ 517400 w 733699"/>
                <a:gd name="connsiteY16" fmla="*/ 467919 h 909932"/>
                <a:gd name="connsiteX17" fmla="*/ 578176 w 733699"/>
                <a:gd name="connsiteY17" fmla="*/ 567370 h 909932"/>
                <a:gd name="connsiteX18" fmla="*/ 578176 w 733699"/>
                <a:gd name="connsiteY18" fmla="*/ 608808 h 909932"/>
                <a:gd name="connsiteX19" fmla="*/ 603039 w 733699"/>
                <a:gd name="connsiteY19" fmla="*/ 650247 h 909932"/>
                <a:gd name="connsiteX20" fmla="*/ 583701 w 733699"/>
                <a:gd name="connsiteY20" fmla="*/ 708260 h 909932"/>
                <a:gd name="connsiteX21" fmla="*/ 614089 w 733699"/>
                <a:gd name="connsiteY21" fmla="*/ 771798 h 909932"/>
                <a:gd name="connsiteX22" fmla="*/ 583701 w 733699"/>
                <a:gd name="connsiteY22" fmla="*/ 821524 h 909932"/>
                <a:gd name="connsiteX23" fmla="*/ 561601 w 733699"/>
                <a:gd name="connsiteY23" fmla="*/ 871250 h 909932"/>
                <a:gd name="connsiteX24" fmla="*/ 644477 w 733699"/>
                <a:gd name="connsiteY24" fmla="*/ 909925 h 909932"/>
                <a:gd name="connsiteX25" fmla="*/ 716303 w 733699"/>
                <a:gd name="connsiteY25" fmla="*/ 874012 h 909932"/>
                <a:gd name="connsiteX26" fmla="*/ 730115 w 733699"/>
                <a:gd name="connsiteY26" fmla="*/ 821524 h 909932"/>
                <a:gd name="connsiteX27" fmla="*/ 663814 w 733699"/>
                <a:gd name="connsiteY27" fmla="*/ 846387 h 909932"/>
                <a:gd name="connsiteX28" fmla="*/ 630664 w 733699"/>
                <a:gd name="connsiteY28" fmla="*/ 829812 h 909932"/>
                <a:gd name="connsiteX29" fmla="*/ 696965 w 733699"/>
                <a:gd name="connsiteY29" fmla="*/ 755223 h 909932"/>
                <a:gd name="connsiteX30" fmla="*/ 636189 w 733699"/>
                <a:gd name="connsiteY30" fmla="*/ 699972 h 909932"/>
                <a:gd name="connsiteX31" fmla="*/ 661052 w 733699"/>
                <a:gd name="connsiteY31" fmla="*/ 639196 h 909932"/>
                <a:gd name="connsiteX32" fmla="*/ 608564 w 733699"/>
                <a:gd name="connsiteY32" fmla="*/ 559083 h 909932"/>
                <a:gd name="connsiteX33" fmla="*/ 611326 w 733699"/>
                <a:gd name="connsiteY33" fmla="*/ 492782 h 909932"/>
                <a:gd name="connsiteX34" fmla="*/ 545025 w 733699"/>
                <a:gd name="connsiteY34" fmla="*/ 420956 h 909932"/>
                <a:gd name="connsiteX35" fmla="*/ 528450 w 733699"/>
                <a:gd name="connsiteY35" fmla="*/ 360180 h 909932"/>
                <a:gd name="connsiteX36" fmla="*/ 484249 w 733699"/>
                <a:gd name="connsiteY36" fmla="*/ 282829 h 909932"/>
                <a:gd name="connsiteX37" fmla="*/ 495300 w 733699"/>
                <a:gd name="connsiteY37" fmla="*/ 175090 h 909932"/>
                <a:gd name="connsiteX38" fmla="*/ 467674 w 733699"/>
                <a:gd name="connsiteY38" fmla="*/ 155752 h 909932"/>
                <a:gd name="connsiteX39" fmla="*/ 492537 w 733699"/>
                <a:gd name="connsiteY39" fmla="*/ 83926 h 909932"/>
                <a:gd name="connsiteX40" fmla="*/ 426236 w 733699"/>
                <a:gd name="connsiteY40" fmla="*/ 42488 h 909932"/>
                <a:gd name="connsiteX41" fmla="*/ 359935 w 733699"/>
                <a:gd name="connsiteY41" fmla="*/ 23150 h 909932"/>
                <a:gd name="connsiteX0" fmla="*/ 324212 w 697976"/>
                <a:gd name="connsiteY0" fmla="*/ 23150 h 909932"/>
                <a:gd name="connsiteX1" fmla="*/ 241336 w 697976"/>
                <a:gd name="connsiteY1" fmla="*/ 34201 h 909932"/>
                <a:gd name="connsiteX2" fmla="*/ 177798 w 697976"/>
                <a:gd name="connsiteY2" fmla="*/ 50776 h 909932"/>
                <a:gd name="connsiteX3" fmla="*/ 114259 w 697976"/>
                <a:gd name="connsiteY3" fmla="*/ 28676 h 909932"/>
                <a:gd name="connsiteX4" fmla="*/ 42433 w 697976"/>
                <a:gd name="connsiteY4" fmla="*/ 1050 h 909932"/>
                <a:gd name="connsiteX5" fmla="*/ 4753 w 697976"/>
                <a:gd name="connsiteY5" fmla="*/ 67964 h 909932"/>
                <a:gd name="connsiteX6" fmla="*/ 6798 w 697976"/>
                <a:gd name="connsiteY6" fmla="*/ 162068 h 909932"/>
                <a:gd name="connsiteX7" fmla="*/ 61497 w 697976"/>
                <a:gd name="connsiteY7" fmla="*/ 212357 h 909932"/>
                <a:gd name="connsiteX8" fmla="*/ 119398 w 697976"/>
                <a:gd name="connsiteY8" fmla="*/ 140173 h 909932"/>
                <a:gd name="connsiteX9" fmla="*/ 224761 w 697976"/>
                <a:gd name="connsiteY9" fmla="*/ 136415 h 909932"/>
                <a:gd name="connsiteX10" fmla="*/ 291062 w 697976"/>
                <a:gd name="connsiteY10" fmla="*/ 155752 h 909932"/>
                <a:gd name="connsiteX11" fmla="*/ 340788 w 697976"/>
                <a:gd name="connsiteY11" fmla="*/ 158515 h 909932"/>
                <a:gd name="connsiteX12" fmla="*/ 384988 w 697976"/>
                <a:gd name="connsiteY12" fmla="*/ 197190 h 909932"/>
                <a:gd name="connsiteX13" fmla="*/ 368413 w 697976"/>
                <a:gd name="connsiteY13" fmla="*/ 230341 h 909932"/>
                <a:gd name="connsiteX14" fmla="*/ 431951 w 697976"/>
                <a:gd name="connsiteY14" fmla="*/ 335317 h 909932"/>
                <a:gd name="connsiteX15" fmla="*/ 467864 w 697976"/>
                <a:gd name="connsiteY15" fmla="*/ 376755 h 909932"/>
                <a:gd name="connsiteX16" fmla="*/ 481677 w 697976"/>
                <a:gd name="connsiteY16" fmla="*/ 467919 h 909932"/>
                <a:gd name="connsiteX17" fmla="*/ 542453 w 697976"/>
                <a:gd name="connsiteY17" fmla="*/ 567370 h 909932"/>
                <a:gd name="connsiteX18" fmla="*/ 542453 w 697976"/>
                <a:gd name="connsiteY18" fmla="*/ 608808 h 909932"/>
                <a:gd name="connsiteX19" fmla="*/ 567316 w 697976"/>
                <a:gd name="connsiteY19" fmla="*/ 650247 h 909932"/>
                <a:gd name="connsiteX20" fmla="*/ 547978 w 697976"/>
                <a:gd name="connsiteY20" fmla="*/ 708260 h 909932"/>
                <a:gd name="connsiteX21" fmla="*/ 578366 w 697976"/>
                <a:gd name="connsiteY21" fmla="*/ 771798 h 909932"/>
                <a:gd name="connsiteX22" fmla="*/ 547978 w 697976"/>
                <a:gd name="connsiteY22" fmla="*/ 821524 h 909932"/>
                <a:gd name="connsiteX23" fmla="*/ 525878 w 697976"/>
                <a:gd name="connsiteY23" fmla="*/ 871250 h 909932"/>
                <a:gd name="connsiteX24" fmla="*/ 608754 w 697976"/>
                <a:gd name="connsiteY24" fmla="*/ 909925 h 909932"/>
                <a:gd name="connsiteX25" fmla="*/ 680580 w 697976"/>
                <a:gd name="connsiteY25" fmla="*/ 874012 h 909932"/>
                <a:gd name="connsiteX26" fmla="*/ 694392 w 697976"/>
                <a:gd name="connsiteY26" fmla="*/ 821524 h 909932"/>
                <a:gd name="connsiteX27" fmla="*/ 628091 w 697976"/>
                <a:gd name="connsiteY27" fmla="*/ 846387 h 909932"/>
                <a:gd name="connsiteX28" fmla="*/ 594941 w 697976"/>
                <a:gd name="connsiteY28" fmla="*/ 829812 h 909932"/>
                <a:gd name="connsiteX29" fmla="*/ 661242 w 697976"/>
                <a:gd name="connsiteY29" fmla="*/ 755223 h 909932"/>
                <a:gd name="connsiteX30" fmla="*/ 600466 w 697976"/>
                <a:gd name="connsiteY30" fmla="*/ 699972 h 909932"/>
                <a:gd name="connsiteX31" fmla="*/ 625329 w 697976"/>
                <a:gd name="connsiteY31" fmla="*/ 639196 h 909932"/>
                <a:gd name="connsiteX32" fmla="*/ 572841 w 697976"/>
                <a:gd name="connsiteY32" fmla="*/ 559083 h 909932"/>
                <a:gd name="connsiteX33" fmla="*/ 575603 w 697976"/>
                <a:gd name="connsiteY33" fmla="*/ 492782 h 909932"/>
                <a:gd name="connsiteX34" fmla="*/ 509302 w 697976"/>
                <a:gd name="connsiteY34" fmla="*/ 420956 h 909932"/>
                <a:gd name="connsiteX35" fmla="*/ 492727 w 697976"/>
                <a:gd name="connsiteY35" fmla="*/ 360180 h 909932"/>
                <a:gd name="connsiteX36" fmla="*/ 448526 w 697976"/>
                <a:gd name="connsiteY36" fmla="*/ 282829 h 909932"/>
                <a:gd name="connsiteX37" fmla="*/ 459577 w 697976"/>
                <a:gd name="connsiteY37" fmla="*/ 175090 h 909932"/>
                <a:gd name="connsiteX38" fmla="*/ 431951 w 697976"/>
                <a:gd name="connsiteY38" fmla="*/ 155752 h 909932"/>
                <a:gd name="connsiteX39" fmla="*/ 456814 w 697976"/>
                <a:gd name="connsiteY39" fmla="*/ 83926 h 909932"/>
                <a:gd name="connsiteX40" fmla="*/ 390513 w 697976"/>
                <a:gd name="connsiteY40" fmla="*/ 42488 h 909932"/>
                <a:gd name="connsiteX41" fmla="*/ 324212 w 697976"/>
                <a:gd name="connsiteY41" fmla="*/ 23150 h 909932"/>
                <a:gd name="connsiteX0" fmla="*/ 324212 w 697976"/>
                <a:gd name="connsiteY0" fmla="*/ 3309 h 890091"/>
                <a:gd name="connsiteX1" fmla="*/ 241336 w 697976"/>
                <a:gd name="connsiteY1" fmla="*/ 14360 h 890091"/>
                <a:gd name="connsiteX2" fmla="*/ 177798 w 697976"/>
                <a:gd name="connsiteY2" fmla="*/ 30935 h 890091"/>
                <a:gd name="connsiteX3" fmla="*/ 114259 w 697976"/>
                <a:gd name="connsiteY3" fmla="*/ 8835 h 890091"/>
                <a:gd name="connsiteX4" fmla="*/ 42433 w 697976"/>
                <a:gd name="connsiteY4" fmla="*/ 2439 h 890091"/>
                <a:gd name="connsiteX5" fmla="*/ 4753 w 697976"/>
                <a:gd name="connsiteY5" fmla="*/ 48123 h 890091"/>
                <a:gd name="connsiteX6" fmla="*/ 6798 w 697976"/>
                <a:gd name="connsiteY6" fmla="*/ 142227 h 890091"/>
                <a:gd name="connsiteX7" fmla="*/ 61497 w 697976"/>
                <a:gd name="connsiteY7" fmla="*/ 192516 h 890091"/>
                <a:gd name="connsiteX8" fmla="*/ 119398 w 697976"/>
                <a:gd name="connsiteY8" fmla="*/ 120332 h 890091"/>
                <a:gd name="connsiteX9" fmla="*/ 224761 w 697976"/>
                <a:gd name="connsiteY9" fmla="*/ 116574 h 890091"/>
                <a:gd name="connsiteX10" fmla="*/ 291062 w 697976"/>
                <a:gd name="connsiteY10" fmla="*/ 135911 h 890091"/>
                <a:gd name="connsiteX11" fmla="*/ 340788 w 697976"/>
                <a:gd name="connsiteY11" fmla="*/ 138674 h 890091"/>
                <a:gd name="connsiteX12" fmla="*/ 384988 w 697976"/>
                <a:gd name="connsiteY12" fmla="*/ 177349 h 890091"/>
                <a:gd name="connsiteX13" fmla="*/ 368413 w 697976"/>
                <a:gd name="connsiteY13" fmla="*/ 210500 h 890091"/>
                <a:gd name="connsiteX14" fmla="*/ 431951 w 697976"/>
                <a:gd name="connsiteY14" fmla="*/ 315476 h 890091"/>
                <a:gd name="connsiteX15" fmla="*/ 467864 w 697976"/>
                <a:gd name="connsiteY15" fmla="*/ 356914 h 890091"/>
                <a:gd name="connsiteX16" fmla="*/ 481677 w 697976"/>
                <a:gd name="connsiteY16" fmla="*/ 448078 h 890091"/>
                <a:gd name="connsiteX17" fmla="*/ 542453 w 697976"/>
                <a:gd name="connsiteY17" fmla="*/ 547529 h 890091"/>
                <a:gd name="connsiteX18" fmla="*/ 542453 w 697976"/>
                <a:gd name="connsiteY18" fmla="*/ 588967 h 890091"/>
                <a:gd name="connsiteX19" fmla="*/ 567316 w 697976"/>
                <a:gd name="connsiteY19" fmla="*/ 630406 h 890091"/>
                <a:gd name="connsiteX20" fmla="*/ 547978 w 697976"/>
                <a:gd name="connsiteY20" fmla="*/ 688419 h 890091"/>
                <a:gd name="connsiteX21" fmla="*/ 578366 w 697976"/>
                <a:gd name="connsiteY21" fmla="*/ 751957 h 890091"/>
                <a:gd name="connsiteX22" fmla="*/ 547978 w 697976"/>
                <a:gd name="connsiteY22" fmla="*/ 801683 h 890091"/>
                <a:gd name="connsiteX23" fmla="*/ 525878 w 697976"/>
                <a:gd name="connsiteY23" fmla="*/ 851409 h 890091"/>
                <a:gd name="connsiteX24" fmla="*/ 608754 w 697976"/>
                <a:gd name="connsiteY24" fmla="*/ 890084 h 890091"/>
                <a:gd name="connsiteX25" fmla="*/ 680580 w 697976"/>
                <a:gd name="connsiteY25" fmla="*/ 854171 h 890091"/>
                <a:gd name="connsiteX26" fmla="*/ 694392 w 697976"/>
                <a:gd name="connsiteY26" fmla="*/ 801683 h 890091"/>
                <a:gd name="connsiteX27" fmla="*/ 628091 w 697976"/>
                <a:gd name="connsiteY27" fmla="*/ 826546 h 890091"/>
                <a:gd name="connsiteX28" fmla="*/ 594941 w 697976"/>
                <a:gd name="connsiteY28" fmla="*/ 809971 h 890091"/>
                <a:gd name="connsiteX29" fmla="*/ 661242 w 697976"/>
                <a:gd name="connsiteY29" fmla="*/ 735382 h 890091"/>
                <a:gd name="connsiteX30" fmla="*/ 600466 w 697976"/>
                <a:gd name="connsiteY30" fmla="*/ 680131 h 890091"/>
                <a:gd name="connsiteX31" fmla="*/ 625329 w 697976"/>
                <a:gd name="connsiteY31" fmla="*/ 619355 h 890091"/>
                <a:gd name="connsiteX32" fmla="*/ 572841 w 697976"/>
                <a:gd name="connsiteY32" fmla="*/ 539242 h 890091"/>
                <a:gd name="connsiteX33" fmla="*/ 575603 w 697976"/>
                <a:gd name="connsiteY33" fmla="*/ 472941 h 890091"/>
                <a:gd name="connsiteX34" fmla="*/ 509302 w 697976"/>
                <a:gd name="connsiteY34" fmla="*/ 401115 h 890091"/>
                <a:gd name="connsiteX35" fmla="*/ 492727 w 697976"/>
                <a:gd name="connsiteY35" fmla="*/ 340339 h 890091"/>
                <a:gd name="connsiteX36" fmla="*/ 448526 w 697976"/>
                <a:gd name="connsiteY36" fmla="*/ 262988 h 890091"/>
                <a:gd name="connsiteX37" fmla="*/ 459577 w 697976"/>
                <a:gd name="connsiteY37" fmla="*/ 155249 h 890091"/>
                <a:gd name="connsiteX38" fmla="*/ 431951 w 697976"/>
                <a:gd name="connsiteY38" fmla="*/ 135911 h 890091"/>
                <a:gd name="connsiteX39" fmla="*/ 456814 w 697976"/>
                <a:gd name="connsiteY39" fmla="*/ 64085 h 890091"/>
                <a:gd name="connsiteX40" fmla="*/ 390513 w 697976"/>
                <a:gd name="connsiteY40" fmla="*/ 22647 h 890091"/>
                <a:gd name="connsiteX41" fmla="*/ 324212 w 697976"/>
                <a:gd name="connsiteY41" fmla="*/ 3309 h 890091"/>
                <a:gd name="connsiteX0" fmla="*/ 324212 w 697976"/>
                <a:gd name="connsiteY0" fmla="*/ 3815 h 890597"/>
                <a:gd name="connsiteX1" fmla="*/ 241336 w 697976"/>
                <a:gd name="connsiteY1" fmla="*/ 14866 h 890597"/>
                <a:gd name="connsiteX2" fmla="*/ 151941 w 697976"/>
                <a:gd name="connsiteY2" fmla="*/ 48425 h 890597"/>
                <a:gd name="connsiteX3" fmla="*/ 114259 w 697976"/>
                <a:gd name="connsiteY3" fmla="*/ 9341 h 890597"/>
                <a:gd name="connsiteX4" fmla="*/ 42433 w 697976"/>
                <a:gd name="connsiteY4" fmla="*/ 2945 h 890597"/>
                <a:gd name="connsiteX5" fmla="*/ 4753 w 697976"/>
                <a:gd name="connsiteY5" fmla="*/ 48629 h 890597"/>
                <a:gd name="connsiteX6" fmla="*/ 6798 w 697976"/>
                <a:gd name="connsiteY6" fmla="*/ 142733 h 890597"/>
                <a:gd name="connsiteX7" fmla="*/ 61497 w 697976"/>
                <a:gd name="connsiteY7" fmla="*/ 193022 h 890597"/>
                <a:gd name="connsiteX8" fmla="*/ 119398 w 697976"/>
                <a:gd name="connsiteY8" fmla="*/ 120838 h 890597"/>
                <a:gd name="connsiteX9" fmla="*/ 224761 w 697976"/>
                <a:gd name="connsiteY9" fmla="*/ 117080 h 890597"/>
                <a:gd name="connsiteX10" fmla="*/ 291062 w 697976"/>
                <a:gd name="connsiteY10" fmla="*/ 136417 h 890597"/>
                <a:gd name="connsiteX11" fmla="*/ 340788 w 697976"/>
                <a:gd name="connsiteY11" fmla="*/ 139180 h 890597"/>
                <a:gd name="connsiteX12" fmla="*/ 384988 w 697976"/>
                <a:gd name="connsiteY12" fmla="*/ 177855 h 890597"/>
                <a:gd name="connsiteX13" fmla="*/ 368413 w 697976"/>
                <a:gd name="connsiteY13" fmla="*/ 211006 h 890597"/>
                <a:gd name="connsiteX14" fmla="*/ 431951 w 697976"/>
                <a:gd name="connsiteY14" fmla="*/ 315982 h 890597"/>
                <a:gd name="connsiteX15" fmla="*/ 467864 w 697976"/>
                <a:gd name="connsiteY15" fmla="*/ 357420 h 890597"/>
                <a:gd name="connsiteX16" fmla="*/ 481677 w 697976"/>
                <a:gd name="connsiteY16" fmla="*/ 448584 h 890597"/>
                <a:gd name="connsiteX17" fmla="*/ 542453 w 697976"/>
                <a:gd name="connsiteY17" fmla="*/ 548035 h 890597"/>
                <a:gd name="connsiteX18" fmla="*/ 542453 w 697976"/>
                <a:gd name="connsiteY18" fmla="*/ 589473 h 890597"/>
                <a:gd name="connsiteX19" fmla="*/ 567316 w 697976"/>
                <a:gd name="connsiteY19" fmla="*/ 630912 h 890597"/>
                <a:gd name="connsiteX20" fmla="*/ 547978 w 697976"/>
                <a:gd name="connsiteY20" fmla="*/ 688925 h 890597"/>
                <a:gd name="connsiteX21" fmla="*/ 578366 w 697976"/>
                <a:gd name="connsiteY21" fmla="*/ 752463 h 890597"/>
                <a:gd name="connsiteX22" fmla="*/ 547978 w 697976"/>
                <a:gd name="connsiteY22" fmla="*/ 802189 h 890597"/>
                <a:gd name="connsiteX23" fmla="*/ 525878 w 697976"/>
                <a:gd name="connsiteY23" fmla="*/ 851915 h 890597"/>
                <a:gd name="connsiteX24" fmla="*/ 608754 w 697976"/>
                <a:gd name="connsiteY24" fmla="*/ 890590 h 890597"/>
                <a:gd name="connsiteX25" fmla="*/ 680580 w 697976"/>
                <a:gd name="connsiteY25" fmla="*/ 854677 h 890597"/>
                <a:gd name="connsiteX26" fmla="*/ 694392 w 697976"/>
                <a:gd name="connsiteY26" fmla="*/ 802189 h 890597"/>
                <a:gd name="connsiteX27" fmla="*/ 628091 w 697976"/>
                <a:gd name="connsiteY27" fmla="*/ 827052 h 890597"/>
                <a:gd name="connsiteX28" fmla="*/ 594941 w 697976"/>
                <a:gd name="connsiteY28" fmla="*/ 810477 h 890597"/>
                <a:gd name="connsiteX29" fmla="*/ 661242 w 697976"/>
                <a:gd name="connsiteY29" fmla="*/ 735888 h 890597"/>
                <a:gd name="connsiteX30" fmla="*/ 600466 w 697976"/>
                <a:gd name="connsiteY30" fmla="*/ 680637 h 890597"/>
                <a:gd name="connsiteX31" fmla="*/ 625329 w 697976"/>
                <a:gd name="connsiteY31" fmla="*/ 619861 h 890597"/>
                <a:gd name="connsiteX32" fmla="*/ 572841 w 697976"/>
                <a:gd name="connsiteY32" fmla="*/ 539748 h 890597"/>
                <a:gd name="connsiteX33" fmla="*/ 575603 w 697976"/>
                <a:gd name="connsiteY33" fmla="*/ 473447 h 890597"/>
                <a:gd name="connsiteX34" fmla="*/ 509302 w 697976"/>
                <a:gd name="connsiteY34" fmla="*/ 401621 h 890597"/>
                <a:gd name="connsiteX35" fmla="*/ 492727 w 697976"/>
                <a:gd name="connsiteY35" fmla="*/ 340845 h 890597"/>
                <a:gd name="connsiteX36" fmla="*/ 448526 w 697976"/>
                <a:gd name="connsiteY36" fmla="*/ 263494 h 890597"/>
                <a:gd name="connsiteX37" fmla="*/ 459577 w 697976"/>
                <a:gd name="connsiteY37" fmla="*/ 155755 h 890597"/>
                <a:gd name="connsiteX38" fmla="*/ 431951 w 697976"/>
                <a:gd name="connsiteY38" fmla="*/ 136417 h 890597"/>
                <a:gd name="connsiteX39" fmla="*/ 456814 w 697976"/>
                <a:gd name="connsiteY39" fmla="*/ 64591 h 890597"/>
                <a:gd name="connsiteX40" fmla="*/ 390513 w 697976"/>
                <a:gd name="connsiteY40" fmla="*/ 23153 h 890597"/>
                <a:gd name="connsiteX41" fmla="*/ 324212 w 697976"/>
                <a:gd name="connsiteY41" fmla="*/ 3815 h 890597"/>
                <a:gd name="connsiteX0" fmla="*/ 324212 w 697976"/>
                <a:gd name="connsiteY0" fmla="*/ 906 h 887688"/>
                <a:gd name="connsiteX1" fmla="*/ 241336 w 697976"/>
                <a:gd name="connsiteY1" fmla="*/ 11957 h 887688"/>
                <a:gd name="connsiteX2" fmla="*/ 151941 w 697976"/>
                <a:gd name="connsiteY2" fmla="*/ 45516 h 887688"/>
                <a:gd name="connsiteX3" fmla="*/ 81937 w 697976"/>
                <a:gd name="connsiteY3" fmla="*/ 38277 h 887688"/>
                <a:gd name="connsiteX4" fmla="*/ 42433 w 697976"/>
                <a:gd name="connsiteY4" fmla="*/ 36 h 887688"/>
                <a:gd name="connsiteX5" fmla="*/ 4753 w 697976"/>
                <a:gd name="connsiteY5" fmla="*/ 45720 h 887688"/>
                <a:gd name="connsiteX6" fmla="*/ 6798 w 697976"/>
                <a:gd name="connsiteY6" fmla="*/ 139824 h 887688"/>
                <a:gd name="connsiteX7" fmla="*/ 61497 w 697976"/>
                <a:gd name="connsiteY7" fmla="*/ 190113 h 887688"/>
                <a:gd name="connsiteX8" fmla="*/ 119398 w 697976"/>
                <a:gd name="connsiteY8" fmla="*/ 117929 h 887688"/>
                <a:gd name="connsiteX9" fmla="*/ 224761 w 697976"/>
                <a:gd name="connsiteY9" fmla="*/ 114171 h 887688"/>
                <a:gd name="connsiteX10" fmla="*/ 291062 w 697976"/>
                <a:gd name="connsiteY10" fmla="*/ 133508 h 887688"/>
                <a:gd name="connsiteX11" fmla="*/ 340788 w 697976"/>
                <a:gd name="connsiteY11" fmla="*/ 136271 h 887688"/>
                <a:gd name="connsiteX12" fmla="*/ 384988 w 697976"/>
                <a:gd name="connsiteY12" fmla="*/ 174946 h 887688"/>
                <a:gd name="connsiteX13" fmla="*/ 368413 w 697976"/>
                <a:gd name="connsiteY13" fmla="*/ 208097 h 887688"/>
                <a:gd name="connsiteX14" fmla="*/ 431951 w 697976"/>
                <a:gd name="connsiteY14" fmla="*/ 313073 h 887688"/>
                <a:gd name="connsiteX15" fmla="*/ 467864 w 697976"/>
                <a:gd name="connsiteY15" fmla="*/ 354511 h 887688"/>
                <a:gd name="connsiteX16" fmla="*/ 481677 w 697976"/>
                <a:gd name="connsiteY16" fmla="*/ 445675 h 887688"/>
                <a:gd name="connsiteX17" fmla="*/ 542453 w 697976"/>
                <a:gd name="connsiteY17" fmla="*/ 545126 h 887688"/>
                <a:gd name="connsiteX18" fmla="*/ 542453 w 697976"/>
                <a:gd name="connsiteY18" fmla="*/ 586564 h 887688"/>
                <a:gd name="connsiteX19" fmla="*/ 567316 w 697976"/>
                <a:gd name="connsiteY19" fmla="*/ 628003 h 887688"/>
                <a:gd name="connsiteX20" fmla="*/ 547978 w 697976"/>
                <a:gd name="connsiteY20" fmla="*/ 686016 h 887688"/>
                <a:gd name="connsiteX21" fmla="*/ 578366 w 697976"/>
                <a:gd name="connsiteY21" fmla="*/ 749554 h 887688"/>
                <a:gd name="connsiteX22" fmla="*/ 547978 w 697976"/>
                <a:gd name="connsiteY22" fmla="*/ 799280 h 887688"/>
                <a:gd name="connsiteX23" fmla="*/ 525878 w 697976"/>
                <a:gd name="connsiteY23" fmla="*/ 849006 h 887688"/>
                <a:gd name="connsiteX24" fmla="*/ 608754 w 697976"/>
                <a:gd name="connsiteY24" fmla="*/ 887681 h 887688"/>
                <a:gd name="connsiteX25" fmla="*/ 680580 w 697976"/>
                <a:gd name="connsiteY25" fmla="*/ 851768 h 887688"/>
                <a:gd name="connsiteX26" fmla="*/ 694392 w 697976"/>
                <a:gd name="connsiteY26" fmla="*/ 799280 h 887688"/>
                <a:gd name="connsiteX27" fmla="*/ 628091 w 697976"/>
                <a:gd name="connsiteY27" fmla="*/ 824143 h 887688"/>
                <a:gd name="connsiteX28" fmla="*/ 594941 w 697976"/>
                <a:gd name="connsiteY28" fmla="*/ 807568 h 887688"/>
                <a:gd name="connsiteX29" fmla="*/ 661242 w 697976"/>
                <a:gd name="connsiteY29" fmla="*/ 732979 h 887688"/>
                <a:gd name="connsiteX30" fmla="*/ 600466 w 697976"/>
                <a:gd name="connsiteY30" fmla="*/ 677728 h 887688"/>
                <a:gd name="connsiteX31" fmla="*/ 625329 w 697976"/>
                <a:gd name="connsiteY31" fmla="*/ 616952 h 887688"/>
                <a:gd name="connsiteX32" fmla="*/ 572841 w 697976"/>
                <a:gd name="connsiteY32" fmla="*/ 536839 h 887688"/>
                <a:gd name="connsiteX33" fmla="*/ 575603 w 697976"/>
                <a:gd name="connsiteY33" fmla="*/ 470538 h 887688"/>
                <a:gd name="connsiteX34" fmla="*/ 509302 w 697976"/>
                <a:gd name="connsiteY34" fmla="*/ 398712 h 887688"/>
                <a:gd name="connsiteX35" fmla="*/ 492727 w 697976"/>
                <a:gd name="connsiteY35" fmla="*/ 337936 h 887688"/>
                <a:gd name="connsiteX36" fmla="*/ 448526 w 697976"/>
                <a:gd name="connsiteY36" fmla="*/ 260585 h 887688"/>
                <a:gd name="connsiteX37" fmla="*/ 459577 w 697976"/>
                <a:gd name="connsiteY37" fmla="*/ 152846 h 887688"/>
                <a:gd name="connsiteX38" fmla="*/ 431951 w 697976"/>
                <a:gd name="connsiteY38" fmla="*/ 133508 h 887688"/>
                <a:gd name="connsiteX39" fmla="*/ 456814 w 697976"/>
                <a:gd name="connsiteY39" fmla="*/ 61682 h 887688"/>
                <a:gd name="connsiteX40" fmla="*/ 390513 w 697976"/>
                <a:gd name="connsiteY40" fmla="*/ 20244 h 887688"/>
                <a:gd name="connsiteX41" fmla="*/ 324212 w 697976"/>
                <a:gd name="connsiteY41" fmla="*/ 906 h 887688"/>
                <a:gd name="connsiteX0" fmla="*/ 323941 w 697705"/>
                <a:gd name="connsiteY0" fmla="*/ 230 h 887012"/>
                <a:gd name="connsiteX1" fmla="*/ 241065 w 697705"/>
                <a:gd name="connsiteY1" fmla="*/ 11281 h 887012"/>
                <a:gd name="connsiteX2" fmla="*/ 151670 w 697705"/>
                <a:gd name="connsiteY2" fmla="*/ 44840 h 887012"/>
                <a:gd name="connsiteX3" fmla="*/ 81666 w 697705"/>
                <a:gd name="connsiteY3" fmla="*/ 37601 h 887012"/>
                <a:gd name="connsiteX4" fmla="*/ 37853 w 697705"/>
                <a:gd name="connsiteY4" fmla="*/ 24836 h 887012"/>
                <a:gd name="connsiteX5" fmla="*/ 4482 w 697705"/>
                <a:gd name="connsiteY5" fmla="*/ 45044 h 887012"/>
                <a:gd name="connsiteX6" fmla="*/ 6527 w 697705"/>
                <a:gd name="connsiteY6" fmla="*/ 139148 h 887012"/>
                <a:gd name="connsiteX7" fmla="*/ 61226 w 697705"/>
                <a:gd name="connsiteY7" fmla="*/ 189437 h 887012"/>
                <a:gd name="connsiteX8" fmla="*/ 119127 w 697705"/>
                <a:gd name="connsiteY8" fmla="*/ 117253 h 887012"/>
                <a:gd name="connsiteX9" fmla="*/ 224490 w 697705"/>
                <a:gd name="connsiteY9" fmla="*/ 113495 h 887012"/>
                <a:gd name="connsiteX10" fmla="*/ 290791 w 697705"/>
                <a:gd name="connsiteY10" fmla="*/ 132832 h 887012"/>
                <a:gd name="connsiteX11" fmla="*/ 340517 w 697705"/>
                <a:gd name="connsiteY11" fmla="*/ 135595 h 887012"/>
                <a:gd name="connsiteX12" fmla="*/ 384717 w 697705"/>
                <a:gd name="connsiteY12" fmla="*/ 174270 h 887012"/>
                <a:gd name="connsiteX13" fmla="*/ 368142 w 697705"/>
                <a:gd name="connsiteY13" fmla="*/ 207421 h 887012"/>
                <a:gd name="connsiteX14" fmla="*/ 431680 w 697705"/>
                <a:gd name="connsiteY14" fmla="*/ 312397 h 887012"/>
                <a:gd name="connsiteX15" fmla="*/ 467593 w 697705"/>
                <a:gd name="connsiteY15" fmla="*/ 353835 h 887012"/>
                <a:gd name="connsiteX16" fmla="*/ 481406 w 697705"/>
                <a:gd name="connsiteY16" fmla="*/ 444999 h 887012"/>
                <a:gd name="connsiteX17" fmla="*/ 542182 w 697705"/>
                <a:gd name="connsiteY17" fmla="*/ 544450 h 887012"/>
                <a:gd name="connsiteX18" fmla="*/ 542182 w 697705"/>
                <a:gd name="connsiteY18" fmla="*/ 585888 h 887012"/>
                <a:gd name="connsiteX19" fmla="*/ 567045 w 697705"/>
                <a:gd name="connsiteY19" fmla="*/ 627327 h 887012"/>
                <a:gd name="connsiteX20" fmla="*/ 547707 w 697705"/>
                <a:gd name="connsiteY20" fmla="*/ 685340 h 887012"/>
                <a:gd name="connsiteX21" fmla="*/ 578095 w 697705"/>
                <a:gd name="connsiteY21" fmla="*/ 748878 h 887012"/>
                <a:gd name="connsiteX22" fmla="*/ 547707 w 697705"/>
                <a:gd name="connsiteY22" fmla="*/ 798604 h 887012"/>
                <a:gd name="connsiteX23" fmla="*/ 525607 w 697705"/>
                <a:gd name="connsiteY23" fmla="*/ 848330 h 887012"/>
                <a:gd name="connsiteX24" fmla="*/ 608483 w 697705"/>
                <a:gd name="connsiteY24" fmla="*/ 887005 h 887012"/>
                <a:gd name="connsiteX25" fmla="*/ 680309 w 697705"/>
                <a:gd name="connsiteY25" fmla="*/ 851092 h 887012"/>
                <a:gd name="connsiteX26" fmla="*/ 694121 w 697705"/>
                <a:gd name="connsiteY26" fmla="*/ 798604 h 887012"/>
                <a:gd name="connsiteX27" fmla="*/ 627820 w 697705"/>
                <a:gd name="connsiteY27" fmla="*/ 823467 h 887012"/>
                <a:gd name="connsiteX28" fmla="*/ 594670 w 697705"/>
                <a:gd name="connsiteY28" fmla="*/ 806892 h 887012"/>
                <a:gd name="connsiteX29" fmla="*/ 660971 w 697705"/>
                <a:gd name="connsiteY29" fmla="*/ 732303 h 887012"/>
                <a:gd name="connsiteX30" fmla="*/ 600195 w 697705"/>
                <a:gd name="connsiteY30" fmla="*/ 677052 h 887012"/>
                <a:gd name="connsiteX31" fmla="*/ 625058 w 697705"/>
                <a:gd name="connsiteY31" fmla="*/ 616276 h 887012"/>
                <a:gd name="connsiteX32" fmla="*/ 572570 w 697705"/>
                <a:gd name="connsiteY32" fmla="*/ 536163 h 887012"/>
                <a:gd name="connsiteX33" fmla="*/ 575332 w 697705"/>
                <a:gd name="connsiteY33" fmla="*/ 469862 h 887012"/>
                <a:gd name="connsiteX34" fmla="*/ 509031 w 697705"/>
                <a:gd name="connsiteY34" fmla="*/ 398036 h 887012"/>
                <a:gd name="connsiteX35" fmla="*/ 492456 w 697705"/>
                <a:gd name="connsiteY35" fmla="*/ 337260 h 887012"/>
                <a:gd name="connsiteX36" fmla="*/ 448255 w 697705"/>
                <a:gd name="connsiteY36" fmla="*/ 259909 h 887012"/>
                <a:gd name="connsiteX37" fmla="*/ 459306 w 697705"/>
                <a:gd name="connsiteY37" fmla="*/ 152170 h 887012"/>
                <a:gd name="connsiteX38" fmla="*/ 431680 w 697705"/>
                <a:gd name="connsiteY38" fmla="*/ 132832 h 887012"/>
                <a:gd name="connsiteX39" fmla="*/ 456543 w 697705"/>
                <a:gd name="connsiteY39" fmla="*/ 61006 h 887012"/>
                <a:gd name="connsiteX40" fmla="*/ 390242 w 697705"/>
                <a:gd name="connsiteY40" fmla="*/ 19568 h 887012"/>
                <a:gd name="connsiteX41" fmla="*/ 323941 w 697705"/>
                <a:gd name="connsiteY41" fmla="*/ 230 h 887012"/>
                <a:gd name="connsiteX0" fmla="*/ 323807 w 697571"/>
                <a:gd name="connsiteY0" fmla="*/ 230 h 887012"/>
                <a:gd name="connsiteX1" fmla="*/ 240931 w 697571"/>
                <a:gd name="connsiteY1" fmla="*/ 11281 h 887012"/>
                <a:gd name="connsiteX2" fmla="*/ 151536 w 697571"/>
                <a:gd name="connsiteY2" fmla="*/ 44840 h 887012"/>
                <a:gd name="connsiteX3" fmla="*/ 81532 w 697571"/>
                <a:gd name="connsiteY3" fmla="*/ 37601 h 887012"/>
                <a:gd name="connsiteX4" fmla="*/ 37719 w 697571"/>
                <a:gd name="connsiteY4" fmla="*/ 24836 h 887012"/>
                <a:gd name="connsiteX5" fmla="*/ 4348 w 697571"/>
                <a:gd name="connsiteY5" fmla="*/ 45044 h 887012"/>
                <a:gd name="connsiteX6" fmla="*/ 6393 w 697571"/>
                <a:gd name="connsiteY6" fmla="*/ 139148 h 887012"/>
                <a:gd name="connsiteX7" fmla="*/ 58937 w 697571"/>
                <a:gd name="connsiteY7" fmla="*/ 155469 h 887012"/>
                <a:gd name="connsiteX8" fmla="*/ 118993 w 697571"/>
                <a:gd name="connsiteY8" fmla="*/ 117253 h 887012"/>
                <a:gd name="connsiteX9" fmla="*/ 224356 w 697571"/>
                <a:gd name="connsiteY9" fmla="*/ 113495 h 887012"/>
                <a:gd name="connsiteX10" fmla="*/ 290657 w 697571"/>
                <a:gd name="connsiteY10" fmla="*/ 132832 h 887012"/>
                <a:gd name="connsiteX11" fmla="*/ 340383 w 697571"/>
                <a:gd name="connsiteY11" fmla="*/ 135595 h 887012"/>
                <a:gd name="connsiteX12" fmla="*/ 384583 w 697571"/>
                <a:gd name="connsiteY12" fmla="*/ 174270 h 887012"/>
                <a:gd name="connsiteX13" fmla="*/ 368008 w 697571"/>
                <a:gd name="connsiteY13" fmla="*/ 207421 h 887012"/>
                <a:gd name="connsiteX14" fmla="*/ 431546 w 697571"/>
                <a:gd name="connsiteY14" fmla="*/ 312397 h 887012"/>
                <a:gd name="connsiteX15" fmla="*/ 467459 w 697571"/>
                <a:gd name="connsiteY15" fmla="*/ 353835 h 887012"/>
                <a:gd name="connsiteX16" fmla="*/ 481272 w 697571"/>
                <a:gd name="connsiteY16" fmla="*/ 444999 h 887012"/>
                <a:gd name="connsiteX17" fmla="*/ 542048 w 697571"/>
                <a:gd name="connsiteY17" fmla="*/ 544450 h 887012"/>
                <a:gd name="connsiteX18" fmla="*/ 542048 w 697571"/>
                <a:gd name="connsiteY18" fmla="*/ 585888 h 887012"/>
                <a:gd name="connsiteX19" fmla="*/ 566911 w 697571"/>
                <a:gd name="connsiteY19" fmla="*/ 627327 h 887012"/>
                <a:gd name="connsiteX20" fmla="*/ 547573 w 697571"/>
                <a:gd name="connsiteY20" fmla="*/ 685340 h 887012"/>
                <a:gd name="connsiteX21" fmla="*/ 577961 w 697571"/>
                <a:gd name="connsiteY21" fmla="*/ 748878 h 887012"/>
                <a:gd name="connsiteX22" fmla="*/ 547573 w 697571"/>
                <a:gd name="connsiteY22" fmla="*/ 798604 h 887012"/>
                <a:gd name="connsiteX23" fmla="*/ 525473 w 697571"/>
                <a:gd name="connsiteY23" fmla="*/ 848330 h 887012"/>
                <a:gd name="connsiteX24" fmla="*/ 608349 w 697571"/>
                <a:gd name="connsiteY24" fmla="*/ 887005 h 887012"/>
                <a:gd name="connsiteX25" fmla="*/ 680175 w 697571"/>
                <a:gd name="connsiteY25" fmla="*/ 851092 h 887012"/>
                <a:gd name="connsiteX26" fmla="*/ 693987 w 697571"/>
                <a:gd name="connsiteY26" fmla="*/ 798604 h 887012"/>
                <a:gd name="connsiteX27" fmla="*/ 627686 w 697571"/>
                <a:gd name="connsiteY27" fmla="*/ 823467 h 887012"/>
                <a:gd name="connsiteX28" fmla="*/ 594536 w 697571"/>
                <a:gd name="connsiteY28" fmla="*/ 806892 h 887012"/>
                <a:gd name="connsiteX29" fmla="*/ 660837 w 697571"/>
                <a:gd name="connsiteY29" fmla="*/ 732303 h 887012"/>
                <a:gd name="connsiteX30" fmla="*/ 600061 w 697571"/>
                <a:gd name="connsiteY30" fmla="*/ 677052 h 887012"/>
                <a:gd name="connsiteX31" fmla="*/ 624924 w 697571"/>
                <a:gd name="connsiteY31" fmla="*/ 616276 h 887012"/>
                <a:gd name="connsiteX32" fmla="*/ 572436 w 697571"/>
                <a:gd name="connsiteY32" fmla="*/ 536163 h 887012"/>
                <a:gd name="connsiteX33" fmla="*/ 575198 w 697571"/>
                <a:gd name="connsiteY33" fmla="*/ 469862 h 887012"/>
                <a:gd name="connsiteX34" fmla="*/ 508897 w 697571"/>
                <a:gd name="connsiteY34" fmla="*/ 398036 h 887012"/>
                <a:gd name="connsiteX35" fmla="*/ 492322 w 697571"/>
                <a:gd name="connsiteY35" fmla="*/ 337260 h 887012"/>
                <a:gd name="connsiteX36" fmla="*/ 448121 w 697571"/>
                <a:gd name="connsiteY36" fmla="*/ 259909 h 887012"/>
                <a:gd name="connsiteX37" fmla="*/ 459172 w 697571"/>
                <a:gd name="connsiteY37" fmla="*/ 152170 h 887012"/>
                <a:gd name="connsiteX38" fmla="*/ 431546 w 697571"/>
                <a:gd name="connsiteY38" fmla="*/ 132832 h 887012"/>
                <a:gd name="connsiteX39" fmla="*/ 456409 w 697571"/>
                <a:gd name="connsiteY39" fmla="*/ 61006 h 887012"/>
                <a:gd name="connsiteX40" fmla="*/ 390108 w 697571"/>
                <a:gd name="connsiteY40" fmla="*/ 19568 h 887012"/>
                <a:gd name="connsiteX41" fmla="*/ 323807 w 697571"/>
                <a:gd name="connsiteY41" fmla="*/ 230 h 887012"/>
                <a:gd name="connsiteX0" fmla="*/ 323807 w 697571"/>
                <a:gd name="connsiteY0" fmla="*/ 230 h 887012"/>
                <a:gd name="connsiteX1" fmla="*/ 240931 w 697571"/>
                <a:gd name="connsiteY1" fmla="*/ 11281 h 887012"/>
                <a:gd name="connsiteX2" fmla="*/ 151536 w 697571"/>
                <a:gd name="connsiteY2" fmla="*/ 44840 h 887012"/>
                <a:gd name="connsiteX3" fmla="*/ 81532 w 697571"/>
                <a:gd name="connsiteY3" fmla="*/ 37601 h 887012"/>
                <a:gd name="connsiteX4" fmla="*/ 37719 w 697571"/>
                <a:gd name="connsiteY4" fmla="*/ 24836 h 887012"/>
                <a:gd name="connsiteX5" fmla="*/ 4348 w 697571"/>
                <a:gd name="connsiteY5" fmla="*/ 45044 h 887012"/>
                <a:gd name="connsiteX6" fmla="*/ 6393 w 697571"/>
                <a:gd name="connsiteY6" fmla="*/ 139148 h 887012"/>
                <a:gd name="connsiteX7" fmla="*/ 58937 w 697571"/>
                <a:gd name="connsiteY7" fmla="*/ 155469 h 887012"/>
                <a:gd name="connsiteX8" fmla="*/ 118993 w 697571"/>
                <a:gd name="connsiteY8" fmla="*/ 117253 h 887012"/>
                <a:gd name="connsiteX9" fmla="*/ 194189 w 697571"/>
                <a:gd name="connsiteY9" fmla="*/ 98633 h 887012"/>
                <a:gd name="connsiteX10" fmla="*/ 290657 w 697571"/>
                <a:gd name="connsiteY10" fmla="*/ 132832 h 887012"/>
                <a:gd name="connsiteX11" fmla="*/ 340383 w 697571"/>
                <a:gd name="connsiteY11" fmla="*/ 135595 h 887012"/>
                <a:gd name="connsiteX12" fmla="*/ 384583 w 697571"/>
                <a:gd name="connsiteY12" fmla="*/ 174270 h 887012"/>
                <a:gd name="connsiteX13" fmla="*/ 368008 w 697571"/>
                <a:gd name="connsiteY13" fmla="*/ 207421 h 887012"/>
                <a:gd name="connsiteX14" fmla="*/ 431546 w 697571"/>
                <a:gd name="connsiteY14" fmla="*/ 312397 h 887012"/>
                <a:gd name="connsiteX15" fmla="*/ 467459 w 697571"/>
                <a:gd name="connsiteY15" fmla="*/ 353835 h 887012"/>
                <a:gd name="connsiteX16" fmla="*/ 481272 w 697571"/>
                <a:gd name="connsiteY16" fmla="*/ 444999 h 887012"/>
                <a:gd name="connsiteX17" fmla="*/ 542048 w 697571"/>
                <a:gd name="connsiteY17" fmla="*/ 544450 h 887012"/>
                <a:gd name="connsiteX18" fmla="*/ 542048 w 697571"/>
                <a:gd name="connsiteY18" fmla="*/ 585888 h 887012"/>
                <a:gd name="connsiteX19" fmla="*/ 566911 w 697571"/>
                <a:gd name="connsiteY19" fmla="*/ 627327 h 887012"/>
                <a:gd name="connsiteX20" fmla="*/ 547573 w 697571"/>
                <a:gd name="connsiteY20" fmla="*/ 685340 h 887012"/>
                <a:gd name="connsiteX21" fmla="*/ 577961 w 697571"/>
                <a:gd name="connsiteY21" fmla="*/ 748878 h 887012"/>
                <a:gd name="connsiteX22" fmla="*/ 547573 w 697571"/>
                <a:gd name="connsiteY22" fmla="*/ 798604 h 887012"/>
                <a:gd name="connsiteX23" fmla="*/ 525473 w 697571"/>
                <a:gd name="connsiteY23" fmla="*/ 848330 h 887012"/>
                <a:gd name="connsiteX24" fmla="*/ 608349 w 697571"/>
                <a:gd name="connsiteY24" fmla="*/ 887005 h 887012"/>
                <a:gd name="connsiteX25" fmla="*/ 680175 w 697571"/>
                <a:gd name="connsiteY25" fmla="*/ 851092 h 887012"/>
                <a:gd name="connsiteX26" fmla="*/ 693987 w 697571"/>
                <a:gd name="connsiteY26" fmla="*/ 798604 h 887012"/>
                <a:gd name="connsiteX27" fmla="*/ 627686 w 697571"/>
                <a:gd name="connsiteY27" fmla="*/ 823467 h 887012"/>
                <a:gd name="connsiteX28" fmla="*/ 594536 w 697571"/>
                <a:gd name="connsiteY28" fmla="*/ 806892 h 887012"/>
                <a:gd name="connsiteX29" fmla="*/ 660837 w 697571"/>
                <a:gd name="connsiteY29" fmla="*/ 732303 h 887012"/>
                <a:gd name="connsiteX30" fmla="*/ 600061 w 697571"/>
                <a:gd name="connsiteY30" fmla="*/ 677052 h 887012"/>
                <a:gd name="connsiteX31" fmla="*/ 624924 w 697571"/>
                <a:gd name="connsiteY31" fmla="*/ 616276 h 887012"/>
                <a:gd name="connsiteX32" fmla="*/ 572436 w 697571"/>
                <a:gd name="connsiteY32" fmla="*/ 536163 h 887012"/>
                <a:gd name="connsiteX33" fmla="*/ 575198 w 697571"/>
                <a:gd name="connsiteY33" fmla="*/ 469862 h 887012"/>
                <a:gd name="connsiteX34" fmla="*/ 508897 w 697571"/>
                <a:gd name="connsiteY34" fmla="*/ 398036 h 887012"/>
                <a:gd name="connsiteX35" fmla="*/ 492322 w 697571"/>
                <a:gd name="connsiteY35" fmla="*/ 337260 h 887012"/>
                <a:gd name="connsiteX36" fmla="*/ 448121 w 697571"/>
                <a:gd name="connsiteY36" fmla="*/ 259909 h 887012"/>
                <a:gd name="connsiteX37" fmla="*/ 459172 w 697571"/>
                <a:gd name="connsiteY37" fmla="*/ 152170 h 887012"/>
                <a:gd name="connsiteX38" fmla="*/ 431546 w 697571"/>
                <a:gd name="connsiteY38" fmla="*/ 132832 h 887012"/>
                <a:gd name="connsiteX39" fmla="*/ 456409 w 697571"/>
                <a:gd name="connsiteY39" fmla="*/ 61006 h 887012"/>
                <a:gd name="connsiteX40" fmla="*/ 390108 w 697571"/>
                <a:gd name="connsiteY40" fmla="*/ 19568 h 887012"/>
                <a:gd name="connsiteX41" fmla="*/ 323807 w 697571"/>
                <a:gd name="connsiteY41" fmla="*/ 230 h 887012"/>
                <a:gd name="connsiteX0" fmla="*/ 323807 w 697571"/>
                <a:gd name="connsiteY0" fmla="*/ 230 h 887012"/>
                <a:gd name="connsiteX1" fmla="*/ 240931 w 697571"/>
                <a:gd name="connsiteY1" fmla="*/ 11281 h 887012"/>
                <a:gd name="connsiteX2" fmla="*/ 151536 w 697571"/>
                <a:gd name="connsiteY2" fmla="*/ 44840 h 887012"/>
                <a:gd name="connsiteX3" fmla="*/ 81532 w 697571"/>
                <a:gd name="connsiteY3" fmla="*/ 37601 h 887012"/>
                <a:gd name="connsiteX4" fmla="*/ 37719 w 697571"/>
                <a:gd name="connsiteY4" fmla="*/ 24836 h 887012"/>
                <a:gd name="connsiteX5" fmla="*/ 4348 w 697571"/>
                <a:gd name="connsiteY5" fmla="*/ 45044 h 887012"/>
                <a:gd name="connsiteX6" fmla="*/ 6393 w 697571"/>
                <a:gd name="connsiteY6" fmla="*/ 139148 h 887012"/>
                <a:gd name="connsiteX7" fmla="*/ 58937 w 697571"/>
                <a:gd name="connsiteY7" fmla="*/ 155469 h 887012"/>
                <a:gd name="connsiteX8" fmla="*/ 118993 w 697571"/>
                <a:gd name="connsiteY8" fmla="*/ 117253 h 887012"/>
                <a:gd name="connsiteX9" fmla="*/ 194189 w 697571"/>
                <a:gd name="connsiteY9" fmla="*/ 98633 h 887012"/>
                <a:gd name="connsiteX10" fmla="*/ 290657 w 697571"/>
                <a:gd name="connsiteY10" fmla="*/ 132832 h 887012"/>
                <a:gd name="connsiteX11" fmla="*/ 340383 w 697571"/>
                <a:gd name="connsiteY11" fmla="*/ 135595 h 887012"/>
                <a:gd name="connsiteX12" fmla="*/ 384583 w 697571"/>
                <a:gd name="connsiteY12" fmla="*/ 174270 h 887012"/>
                <a:gd name="connsiteX13" fmla="*/ 368008 w 697571"/>
                <a:gd name="connsiteY13" fmla="*/ 207421 h 887012"/>
                <a:gd name="connsiteX14" fmla="*/ 431546 w 697571"/>
                <a:gd name="connsiteY14" fmla="*/ 312397 h 887012"/>
                <a:gd name="connsiteX15" fmla="*/ 467459 w 697571"/>
                <a:gd name="connsiteY15" fmla="*/ 353835 h 887012"/>
                <a:gd name="connsiteX16" fmla="*/ 481272 w 697571"/>
                <a:gd name="connsiteY16" fmla="*/ 444999 h 887012"/>
                <a:gd name="connsiteX17" fmla="*/ 542048 w 697571"/>
                <a:gd name="connsiteY17" fmla="*/ 544450 h 887012"/>
                <a:gd name="connsiteX18" fmla="*/ 542048 w 697571"/>
                <a:gd name="connsiteY18" fmla="*/ 585888 h 887012"/>
                <a:gd name="connsiteX19" fmla="*/ 566911 w 697571"/>
                <a:gd name="connsiteY19" fmla="*/ 627327 h 887012"/>
                <a:gd name="connsiteX20" fmla="*/ 547573 w 697571"/>
                <a:gd name="connsiteY20" fmla="*/ 685340 h 887012"/>
                <a:gd name="connsiteX21" fmla="*/ 577961 w 697571"/>
                <a:gd name="connsiteY21" fmla="*/ 748878 h 887012"/>
                <a:gd name="connsiteX22" fmla="*/ 547573 w 697571"/>
                <a:gd name="connsiteY22" fmla="*/ 798604 h 887012"/>
                <a:gd name="connsiteX23" fmla="*/ 525473 w 697571"/>
                <a:gd name="connsiteY23" fmla="*/ 848330 h 887012"/>
                <a:gd name="connsiteX24" fmla="*/ 608349 w 697571"/>
                <a:gd name="connsiteY24" fmla="*/ 887005 h 887012"/>
                <a:gd name="connsiteX25" fmla="*/ 680175 w 697571"/>
                <a:gd name="connsiteY25" fmla="*/ 851092 h 887012"/>
                <a:gd name="connsiteX26" fmla="*/ 693987 w 697571"/>
                <a:gd name="connsiteY26" fmla="*/ 798604 h 887012"/>
                <a:gd name="connsiteX27" fmla="*/ 627686 w 697571"/>
                <a:gd name="connsiteY27" fmla="*/ 823467 h 887012"/>
                <a:gd name="connsiteX28" fmla="*/ 646251 w 697571"/>
                <a:gd name="connsiteY28" fmla="*/ 796277 h 887012"/>
                <a:gd name="connsiteX29" fmla="*/ 660837 w 697571"/>
                <a:gd name="connsiteY29" fmla="*/ 732303 h 887012"/>
                <a:gd name="connsiteX30" fmla="*/ 600061 w 697571"/>
                <a:gd name="connsiteY30" fmla="*/ 677052 h 887012"/>
                <a:gd name="connsiteX31" fmla="*/ 624924 w 697571"/>
                <a:gd name="connsiteY31" fmla="*/ 616276 h 887012"/>
                <a:gd name="connsiteX32" fmla="*/ 572436 w 697571"/>
                <a:gd name="connsiteY32" fmla="*/ 536163 h 887012"/>
                <a:gd name="connsiteX33" fmla="*/ 575198 w 697571"/>
                <a:gd name="connsiteY33" fmla="*/ 469862 h 887012"/>
                <a:gd name="connsiteX34" fmla="*/ 508897 w 697571"/>
                <a:gd name="connsiteY34" fmla="*/ 398036 h 887012"/>
                <a:gd name="connsiteX35" fmla="*/ 492322 w 697571"/>
                <a:gd name="connsiteY35" fmla="*/ 337260 h 887012"/>
                <a:gd name="connsiteX36" fmla="*/ 448121 w 697571"/>
                <a:gd name="connsiteY36" fmla="*/ 259909 h 887012"/>
                <a:gd name="connsiteX37" fmla="*/ 459172 w 697571"/>
                <a:gd name="connsiteY37" fmla="*/ 152170 h 887012"/>
                <a:gd name="connsiteX38" fmla="*/ 431546 w 697571"/>
                <a:gd name="connsiteY38" fmla="*/ 132832 h 887012"/>
                <a:gd name="connsiteX39" fmla="*/ 456409 w 697571"/>
                <a:gd name="connsiteY39" fmla="*/ 61006 h 887012"/>
                <a:gd name="connsiteX40" fmla="*/ 390108 w 697571"/>
                <a:gd name="connsiteY40" fmla="*/ 19568 h 887012"/>
                <a:gd name="connsiteX41" fmla="*/ 323807 w 697571"/>
                <a:gd name="connsiteY41" fmla="*/ 230 h 887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697571" h="887012">
                  <a:moveTo>
                    <a:pt x="323807" y="230"/>
                  </a:moveTo>
                  <a:cubicBezTo>
                    <a:pt x="298944" y="-1151"/>
                    <a:pt x="269643" y="3846"/>
                    <a:pt x="240931" y="11281"/>
                  </a:cubicBezTo>
                  <a:cubicBezTo>
                    <a:pt x="212219" y="18716"/>
                    <a:pt x="178103" y="40453"/>
                    <a:pt x="151536" y="44840"/>
                  </a:cubicBezTo>
                  <a:cubicBezTo>
                    <a:pt x="124970" y="49227"/>
                    <a:pt x="100502" y="40935"/>
                    <a:pt x="81532" y="37601"/>
                  </a:cubicBezTo>
                  <a:cubicBezTo>
                    <a:pt x="62563" y="34267"/>
                    <a:pt x="50583" y="23596"/>
                    <a:pt x="37719" y="24836"/>
                  </a:cubicBezTo>
                  <a:cubicBezTo>
                    <a:pt x="24855" y="26076"/>
                    <a:pt x="9569" y="25992"/>
                    <a:pt x="4348" y="45044"/>
                  </a:cubicBezTo>
                  <a:cubicBezTo>
                    <a:pt x="-873" y="64096"/>
                    <a:pt x="-2705" y="120744"/>
                    <a:pt x="6393" y="139148"/>
                  </a:cubicBezTo>
                  <a:cubicBezTo>
                    <a:pt x="15491" y="157552"/>
                    <a:pt x="40170" y="159118"/>
                    <a:pt x="58937" y="155469"/>
                  </a:cubicBezTo>
                  <a:cubicBezTo>
                    <a:pt x="77704" y="151820"/>
                    <a:pt x="96451" y="126726"/>
                    <a:pt x="118993" y="117253"/>
                  </a:cubicBezTo>
                  <a:cubicBezTo>
                    <a:pt x="141535" y="107780"/>
                    <a:pt x="165578" y="96037"/>
                    <a:pt x="194189" y="98633"/>
                  </a:cubicBezTo>
                  <a:cubicBezTo>
                    <a:pt x="222800" y="101229"/>
                    <a:pt x="266291" y="126672"/>
                    <a:pt x="290657" y="132832"/>
                  </a:cubicBezTo>
                  <a:cubicBezTo>
                    <a:pt x="315023" y="138992"/>
                    <a:pt x="324729" y="128689"/>
                    <a:pt x="340383" y="135595"/>
                  </a:cubicBezTo>
                  <a:cubicBezTo>
                    <a:pt x="356037" y="142501"/>
                    <a:pt x="379979" y="162299"/>
                    <a:pt x="384583" y="174270"/>
                  </a:cubicBezTo>
                  <a:cubicBezTo>
                    <a:pt x="389187" y="186241"/>
                    <a:pt x="360181" y="184400"/>
                    <a:pt x="368008" y="207421"/>
                  </a:cubicBezTo>
                  <a:cubicBezTo>
                    <a:pt x="375835" y="230442"/>
                    <a:pt x="414971" y="287995"/>
                    <a:pt x="431546" y="312397"/>
                  </a:cubicBezTo>
                  <a:cubicBezTo>
                    <a:pt x="448121" y="336799"/>
                    <a:pt x="459171" y="331735"/>
                    <a:pt x="467459" y="353835"/>
                  </a:cubicBezTo>
                  <a:cubicBezTo>
                    <a:pt x="475747" y="375935"/>
                    <a:pt x="468841" y="413230"/>
                    <a:pt x="481272" y="444999"/>
                  </a:cubicBezTo>
                  <a:cubicBezTo>
                    <a:pt x="493704" y="476768"/>
                    <a:pt x="531919" y="520968"/>
                    <a:pt x="542048" y="544450"/>
                  </a:cubicBezTo>
                  <a:cubicBezTo>
                    <a:pt x="552177" y="567932"/>
                    <a:pt x="537904" y="572075"/>
                    <a:pt x="542048" y="585888"/>
                  </a:cubicBezTo>
                  <a:cubicBezTo>
                    <a:pt x="546192" y="599701"/>
                    <a:pt x="565990" y="610752"/>
                    <a:pt x="566911" y="627327"/>
                  </a:cubicBezTo>
                  <a:cubicBezTo>
                    <a:pt x="567832" y="643902"/>
                    <a:pt x="545731" y="665082"/>
                    <a:pt x="547573" y="685340"/>
                  </a:cubicBezTo>
                  <a:cubicBezTo>
                    <a:pt x="549415" y="705599"/>
                    <a:pt x="577961" y="730001"/>
                    <a:pt x="577961" y="748878"/>
                  </a:cubicBezTo>
                  <a:cubicBezTo>
                    <a:pt x="577961" y="767755"/>
                    <a:pt x="556321" y="782029"/>
                    <a:pt x="547573" y="798604"/>
                  </a:cubicBezTo>
                  <a:cubicBezTo>
                    <a:pt x="538825" y="815179"/>
                    <a:pt x="515344" y="833597"/>
                    <a:pt x="525473" y="848330"/>
                  </a:cubicBezTo>
                  <a:cubicBezTo>
                    <a:pt x="535602" y="863063"/>
                    <a:pt x="582565" y="886545"/>
                    <a:pt x="608349" y="887005"/>
                  </a:cubicBezTo>
                  <a:cubicBezTo>
                    <a:pt x="634133" y="887465"/>
                    <a:pt x="665902" y="865825"/>
                    <a:pt x="680175" y="851092"/>
                  </a:cubicBezTo>
                  <a:cubicBezTo>
                    <a:pt x="694448" y="836359"/>
                    <a:pt x="702735" y="803208"/>
                    <a:pt x="693987" y="798604"/>
                  </a:cubicBezTo>
                  <a:cubicBezTo>
                    <a:pt x="685239" y="794000"/>
                    <a:pt x="635642" y="823855"/>
                    <a:pt x="627686" y="823467"/>
                  </a:cubicBezTo>
                  <a:cubicBezTo>
                    <a:pt x="619730" y="823079"/>
                    <a:pt x="640726" y="811471"/>
                    <a:pt x="646251" y="796277"/>
                  </a:cubicBezTo>
                  <a:cubicBezTo>
                    <a:pt x="651776" y="781083"/>
                    <a:pt x="668535" y="752174"/>
                    <a:pt x="660837" y="732303"/>
                  </a:cubicBezTo>
                  <a:cubicBezTo>
                    <a:pt x="653139" y="712432"/>
                    <a:pt x="606047" y="696390"/>
                    <a:pt x="600061" y="677052"/>
                  </a:cubicBezTo>
                  <a:cubicBezTo>
                    <a:pt x="594076" y="657714"/>
                    <a:pt x="629528" y="639757"/>
                    <a:pt x="624924" y="616276"/>
                  </a:cubicBezTo>
                  <a:cubicBezTo>
                    <a:pt x="620320" y="592795"/>
                    <a:pt x="580724" y="560565"/>
                    <a:pt x="572436" y="536163"/>
                  </a:cubicBezTo>
                  <a:cubicBezTo>
                    <a:pt x="564148" y="511761"/>
                    <a:pt x="585788" y="492883"/>
                    <a:pt x="575198" y="469862"/>
                  </a:cubicBezTo>
                  <a:cubicBezTo>
                    <a:pt x="564608" y="446841"/>
                    <a:pt x="522710" y="420136"/>
                    <a:pt x="508897" y="398036"/>
                  </a:cubicBezTo>
                  <a:cubicBezTo>
                    <a:pt x="495084" y="375936"/>
                    <a:pt x="502451" y="360281"/>
                    <a:pt x="492322" y="337260"/>
                  </a:cubicBezTo>
                  <a:cubicBezTo>
                    <a:pt x="482193" y="314239"/>
                    <a:pt x="453646" y="290757"/>
                    <a:pt x="448121" y="259909"/>
                  </a:cubicBezTo>
                  <a:cubicBezTo>
                    <a:pt x="442596" y="229061"/>
                    <a:pt x="461935" y="173350"/>
                    <a:pt x="459172" y="152170"/>
                  </a:cubicBezTo>
                  <a:cubicBezTo>
                    <a:pt x="456410" y="130991"/>
                    <a:pt x="432007" y="148026"/>
                    <a:pt x="431546" y="132832"/>
                  </a:cubicBezTo>
                  <a:cubicBezTo>
                    <a:pt x="431085" y="117638"/>
                    <a:pt x="463315" y="79883"/>
                    <a:pt x="456409" y="61006"/>
                  </a:cubicBezTo>
                  <a:cubicBezTo>
                    <a:pt x="449503" y="42129"/>
                    <a:pt x="412669" y="28776"/>
                    <a:pt x="390108" y="19568"/>
                  </a:cubicBezTo>
                  <a:cubicBezTo>
                    <a:pt x="367547" y="10360"/>
                    <a:pt x="348670" y="1611"/>
                    <a:pt x="323807" y="230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A" sz="600" dirty="0"/>
            </a:p>
          </p:txBody>
        </p:sp>
        <p:sp>
          <p:nvSpPr>
            <p:cNvPr id="20" name="Forma libre 19"/>
            <p:cNvSpPr/>
            <p:nvPr/>
          </p:nvSpPr>
          <p:spPr>
            <a:xfrm>
              <a:off x="2882976" y="2168010"/>
              <a:ext cx="399567" cy="403856"/>
            </a:xfrm>
            <a:custGeom>
              <a:avLst/>
              <a:gdLst>
                <a:gd name="connsiteX0" fmla="*/ 118414 w 472859"/>
                <a:gd name="connsiteY0" fmla="*/ 46 h 565041"/>
                <a:gd name="connsiteX1" fmla="*/ 93551 w 472859"/>
                <a:gd name="connsiteY1" fmla="*/ 55297 h 565041"/>
                <a:gd name="connsiteX2" fmla="*/ 43825 w 472859"/>
                <a:gd name="connsiteY2" fmla="*/ 88448 h 565041"/>
                <a:gd name="connsiteX3" fmla="*/ 2387 w 472859"/>
                <a:gd name="connsiteY3" fmla="*/ 107785 h 565041"/>
                <a:gd name="connsiteX4" fmla="*/ 10675 w 472859"/>
                <a:gd name="connsiteY4" fmla="*/ 127123 h 565041"/>
                <a:gd name="connsiteX5" fmla="*/ 57638 w 472859"/>
                <a:gd name="connsiteY5" fmla="*/ 146461 h 565041"/>
                <a:gd name="connsiteX6" fmla="*/ 104601 w 472859"/>
                <a:gd name="connsiteY6" fmla="*/ 127123 h 565041"/>
                <a:gd name="connsiteX7" fmla="*/ 107363 w 472859"/>
                <a:gd name="connsiteY7" fmla="*/ 204474 h 565041"/>
                <a:gd name="connsiteX8" fmla="*/ 107363 w 472859"/>
                <a:gd name="connsiteY8" fmla="*/ 229337 h 565041"/>
                <a:gd name="connsiteX9" fmla="*/ 140514 w 472859"/>
                <a:gd name="connsiteY9" fmla="*/ 251437 h 565041"/>
                <a:gd name="connsiteX10" fmla="*/ 181952 w 472859"/>
                <a:gd name="connsiteY10" fmla="*/ 262488 h 565041"/>
                <a:gd name="connsiteX11" fmla="*/ 190240 w 472859"/>
                <a:gd name="connsiteY11" fmla="*/ 317738 h 565041"/>
                <a:gd name="connsiteX12" fmla="*/ 209577 w 472859"/>
                <a:gd name="connsiteY12" fmla="*/ 339839 h 565041"/>
                <a:gd name="connsiteX13" fmla="*/ 154327 w 472859"/>
                <a:gd name="connsiteY13" fmla="*/ 361939 h 565041"/>
                <a:gd name="connsiteX14" fmla="*/ 99076 w 472859"/>
                <a:gd name="connsiteY14" fmla="*/ 384039 h 565041"/>
                <a:gd name="connsiteX15" fmla="*/ 85263 w 472859"/>
                <a:gd name="connsiteY15" fmla="*/ 439290 h 565041"/>
                <a:gd name="connsiteX16" fmla="*/ 65925 w 472859"/>
                <a:gd name="connsiteY16" fmla="*/ 464153 h 565041"/>
                <a:gd name="connsiteX17" fmla="*/ 71450 w 472859"/>
                <a:gd name="connsiteY17" fmla="*/ 555317 h 565041"/>
                <a:gd name="connsiteX18" fmla="*/ 123939 w 472859"/>
                <a:gd name="connsiteY18" fmla="*/ 558079 h 565041"/>
                <a:gd name="connsiteX19" fmla="*/ 121176 w 472859"/>
                <a:gd name="connsiteY19" fmla="*/ 516641 h 565041"/>
                <a:gd name="connsiteX20" fmla="*/ 181952 w 472859"/>
                <a:gd name="connsiteY20" fmla="*/ 494541 h 565041"/>
                <a:gd name="connsiteX21" fmla="*/ 176427 w 472859"/>
                <a:gd name="connsiteY21" fmla="*/ 403377 h 565041"/>
                <a:gd name="connsiteX22" fmla="*/ 228915 w 472859"/>
                <a:gd name="connsiteY22" fmla="*/ 372989 h 565041"/>
                <a:gd name="connsiteX23" fmla="*/ 278641 w 472859"/>
                <a:gd name="connsiteY23" fmla="*/ 419952 h 565041"/>
                <a:gd name="connsiteX24" fmla="*/ 289691 w 472859"/>
                <a:gd name="connsiteY24" fmla="*/ 372989 h 565041"/>
                <a:gd name="connsiteX25" fmla="*/ 273116 w 472859"/>
                <a:gd name="connsiteY25" fmla="*/ 339839 h 565041"/>
                <a:gd name="connsiteX26" fmla="*/ 292453 w 472859"/>
                <a:gd name="connsiteY26" fmla="*/ 259725 h 565041"/>
                <a:gd name="connsiteX27" fmla="*/ 355992 w 472859"/>
                <a:gd name="connsiteY27" fmla="*/ 204474 h 565041"/>
                <a:gd name="connsiteX28" fmla="*/ 422293 w 472859"/>
                <a:gd name="connsiteY28" fmla="*/ 190662 h 565041"/>
                <a:gd name="connsiteX29" fmla="*/ 472018 w 472859"/>
                <a:gd name="connsiteY29" fmla="*/ 146461 h 565041"/>
                <a:gd name="connsiteX30" fmla="*/ 380855 w 472859"/>
                <a:gd name="connsiteY30" fmla="*/ 157511 h 565041"/>
                <a:gd name="connsiteX31" fmla="*/ 292453 w 472859"/>
                <a:gd name="connsiteY31" fmla="*/ 193424 h 565041"/>
                <a:gd name="connsiteX32" fmla="*/ 209577 w 472859"/>
                <a:gd name="connsiteY32" fmla="*/ 190662 h 565041"/>
                <a:gd name="connsiteX33" fmla="*/ 187477 w 472859"/>
                <a:gd name="connsiteY33" fmla="*/ 121598 h 565041"/>
                <a:gd name="connsiteX34" fmla="*/ 176427 w 472859"/>
                <a:gd name="connsiteY34" fmla="*/ 47010 h 565041"/>
                <a:gd name="connsiteX35" fmla="*/ 118414 w 472859"/>
                <a:gd name="connsiteY35" fmla="*/ 46 h 565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472859" h="565041">
                  <a:moveTo>
                    <a:pt x="118414" y="46"/>
                  </a:moveTo>
                  <a:cubicBezTo>
                    <a:pt x="104601" y="1427"/>
                    <a:pt x="105982" y="40564"/>
                    <a:pt x="93551" y="55297"/>
                  </a:cubicBezTo>
                  <a:cubicBezTo>
                    <a:pt x="81120" y="70030"/>
                    <a:pt x="59019" y="79700"/>
                    <a:pt x="43825" y="88448"/>
                  </a:cubicBezTo>
                  <a:cubicBezTo>
                    <a:pt x="28631" y="97196"/>
                    <a:pt x="7912" y="101339"/>
                    <a:pt x="2387" y="107785"/>
                  </a:cubicBezTo>
                  <a:cubicBezTo>
                    <a:pt x="-3138" y="114231"/>
                    <a:pt x="1466" y="120677"/>
                    <a:pt x="10675" y="127123"/>
                  </a:cubicBezTo>
                  <a:cubicBezTo>
                    <a:pt x="19883" y="133569"/>
                    <a:pt x="41984" y="146461"/>
                    <a:pt x="57638" y="146461"/>
                  </a:cubicBezTo>
                  <a:cubicBezTo>
                    <a:pt x="73292" y="146461"/>
                    <a:pt x="96314" y="117454"/>
                    <a:pt x="104601" y="127123"/>
                  </a:cubicBezTo>
                  <a:cubicBezTo>
                    <a:pt x="112888" y="136792"/>
                    <a:pt x="106903" y="187438"/>
                    <a:pt x="107363" y="204474"/>
                  </a:cubicBezTo>
                  <a:cubicBezTo>
                    <a:pt x="107823" y="221510"/>
                    <a:pt x="101838" y="221510"/>
                    <a:pt x="107363" y="229337"/>
                  </a:cubicBezTo>
                  <a:cubicBezTo>
                    <a:pt x="112888" y="237164"/>
                    <a:pt x="128083" y="245912"/>
                    <a:pt x="140514" y="251437"/>
                  </a:cubicBezTo>
                  <a:cubicBezTo>
                    <a:pt x="152945" y="256962"/>
                    <a:pt x="173664" y="251438"/>
                    <a:pt x="181952" y="262488"/>
                  </a:cubicBezTo>
                  <a:cubicBezTo>
                    <a:pt x="190240" y="273538"/>
                    <a:pt x="185636" y="304846"/>
                    <a:pt x="190240" y="317738"/>
                  </a:cubicBezTo>
                  <a:cubicBezTo>
                    <a:pt x="194844" y="330630"/>
                    <a:pt x="215562" y="332472"/>
                    <a:pt x="209577" y="339839"/>
                  </a:cubicBezTo>
                  <a:cubicBezTo>
                    <a:pt x="203592" y="347206"/>
                    <a:pt x="154327" y="361939"/>
                    <a:pt x="154327" y="361939"/>
                  </a:cubicBezTo>
                  <a:cubicBezTo>
                    <a:pt x="135910" y="369306"/>
                    <a:pt x="110587" y="371147"/>
                    <a:pt x="99076" y="384039"/>
                  </a:cubicBezTo>
                  <a:cubicBezTo>
                    <a:pt x="87565" y="396931"/>
                    <a:pt x="90788" y="425938"/>
                    <a:pt x="85263" y="439290"/>
                  </a:cubicBezTo>
                  <a:cubicBezTo>
                    <a:pt x="79738" y="452642"/>
                    <a:pt x="68227" y="444815"/>
                    <a:pt x="65925" y="464153"/>
                  </a:cubicBezTo>
                  <a:cubicBezTo>
                    <a:pt x="63623" y="483491"/>
                    <a:pt x="61781" y="539663"/>
                    <a:pt x="71450" y="555317"/>
                  </a:cubicBezTo>
                  <a:cubicBezTo>
                    <a:pt x="81119" y="570971"/>
                    <a:pt x="115651" y="564525"/>
                    <a:pt x="123939" y="558079"/>
                  </a:cubicBezTo>
                  <a:cubicBezTo>
                    <a:pt x="132227" y="551633"/>
                    <a:pt x="111507" y="527231"/>
                    <a:pt x="121176" y="516641"/>
                  </a:cubicBezTo>
                  <a:cubicBezTo>
                    <a:pt x="130845" y="506051"/>
                    <a:pt x="172744" y="513418"/>
                    <a:pt x="181952" y="494541"/>
                  </a:cubicBezTo>
                  <a:cubicBezTo>
                    <a:pt x="191160" y="475664"/>
                    <a:pt x="168600" y="423636"/>
                    <a:pt x="176427" y="403377"/>
                  </a:cubicBezTo>
                  <a:cubicBezTo>
                    <a:pt x="184254" y="383118"/>
                    <a:pt x="211879" y="370227"/>
                    <a:pt x="228915" y="372989"/>
                  </a:cubicBezTo>
                  <a:cubicBezTo>
                    <a:pt x="245951" y="375751"/>
                    <a:pt x="268512" y="419952"/>
                    <a:pt x="278641" y="419952"/>
                  </a:cubicBezTo>
                  <a:cubicBezTo>
                    <a:pt x="288770" y="419952"/>
                    <a:pt x="290612" y="386341"/>
                    <a:pt x="289691" y="372989"/>
                  </a:cubicBezTo>
                  <a:cubicBezTo>
                    <a:pt x="288770" y="359637"/>
                    <a:pt x="272656" y="358716"/>
                    <a:pt x="273116" y="339839"/>
                  </a:cubicBezTo>
                  <a:cubicBezTo>
                    <a:pt x="273576" y="320962"/>
                    <a:pt x="278640" y="282286"/>
                    <a:pt x="292453" y="259725"/>
                  </a:cubicBezTo>
                  <a:cubicBezTo>
                    <a:pt x="306266" y="237164"/>
                    <a:pt x="334352" y="215984"/>
                    <a:pt x="355992" y="204474"/>
                  </a:cubicBezTo>
                  <a:cubicBezTo>
                    <a:pt x="377632" y="192964"/>
                    <a:pt x="402955" y="200331"/>
                    <a:pt x="422293" y="190662"/>
                  </a:cubicBezTo>
                  <a:cubicBezTo>
                    <a:pt x="441631" y="180993"/>
                    <a:pt x="478924" y="151986"/>
                    <a:pt x="472018" y="146461"/>
                  </a:cubicBezTo>
                  <a:cubicBezTo>
                    <a:pt x="465112" y="140936"/>
                    <a:pt x="410782" y="149684"/>
                    <a:pt x="380855" y="157511"/>
                  </a:cubicBezTo>
                  <a:cubicBezTo>
                    <a:pt x="350928" y="165338"/>
                    <a:pt x="320999" y="187899"/>
                    <a:pt x="292453" y="193424"/>
                  </a:cubicBezTo>
                  <a:cubicBezTo>
                    <a:pt x="263907" y="198949"/>
                    <a:pt x="227073" y="202633"/>
                    <a:pt x="209577" y="190662"/>
                  </a:cubicBezTo>
                  <a:cubicBezTo>
                    <a:pt x="192081" y="178691"/>
                    <a:pt x="193002" y="145540"/>
                    <a:pt x="187477" y="121598"/>
                  </a:cubicBezTo>
                  <a:cubicBezTo>
                    <a:pt x="181952" y="97656"/>
                    <a:pt x="180571" y="65427"/>
                    <a:pt x="176427" y="47010"/>
                  </a:cubicBezTo>
                  <a:cubicBezTo>
                    <a:pt x="172283" y="28593"/>
                    <a:pt x="132227" y="-1335"/>
                    <a:pt x="118414" y="46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A" sz="600" dirty="0"/>
            </a:p>
          </p:txBody>
        </p:sp>
        <p:sp>
          <p:nvSpPr>
            <p:cNvPr id="21" name="Forma libre 20"/>
            <p:cNvSpPr/>
            <p:nvPr/>
          </p:nvSpPr>
          <p:spPr>
            <a:xfrm>
              <a:off x="3576437" y="2043587"/>
              <a:ext cx="779947" cy="405538"/>
            </a:xfrm>
            <a:custGeom>
              <a:avLst/>
              <a:gdLst>
                <a:gd name="connsiteX0" fmla="*/ 523 w 953356"/>
                <a:gd name="connsiteY0" fmla="*/ 132848 h 446706"/>
                <a:gd name="connsiteX1" fmla="*/ 44724 w 953356"/>
                <a:gd name="connsiteY1" fmla="*/ 63784 h 446706"/>
                <a:gd name="connsiteX2" fmla="*/ 133125 w 953356"/>
                <a:gd name="connsiteY2" fmla="*/ 55497 h 446706"/>
                <a:gd name="connsiteX3" fmla="*/ 221526 w 953356"/>
                <a:gd name="connsiteY3" fmla="*/ 72072 h 446706"/>
                <a:gd name="connsiteX4" fmla="*/ 323740 w 953356"/>
                <a:gd name="connsiteY4" fmla="*/ 49972 h 446706"/>
                <a:gd name="connsiteX5" fmla="*/ 323740 w 953356"/>
                <a:gd name="connsiteY5" fmla="*/ 16821 h 446706"/>
                <a:gd name="connsiteX6" fmla="*/ 332028 w 953356"/>
                <a:gd name="connsiteY6" fmla="*/ 246 h 446706"/>
                <a:gd name="connsiteX7" fmla="*/ 403854 w 953356"/>
                <a:gd name="connsiteY7" fmla="*/ 14059 h 446706"/>
                <a:gd name="connsiteX8" fmla="*/ 417666 w 953356"/>
                <a:gd name="connsiteY8" fmla="*/ 94172 h 446706"/>
                <a:gd name="connsiteX9" fmla="*/ 483967 w 953356"/>
                <a:gd name="connsiteY9" fmla="*/ 124560 h 446706"/>
                <a:gd name="connsiteX10" fmla="*/ 536455 w 953356"/>
                <a:gd name="connsiteY10" fmla="*/ 135610 h 446706"/>
                <a:gd name="connsiteX11" fmla="*/ 536455 w 953356"/>
                <a:gd name="connsiteY11" fmla="*/ 102460 h 446706"/>
                <a:gd name="connsiteX12" fmla="*/ 591706 w 953356"/>
                <a:gd name="connsiteY12" fmla="*/ 105223 h 446706"/>
                <a:gd name="connsiteX13" fmla="*/ 655245 w 953356"/>
                <a:gd name="connsiteY13" fmla="*/ 179811 h 446706"/>
                <a:gd name="connsiteX14" fmla="*/ 776796 w 953356"/>
                <a:gd name="connsiteY14" fmla="*/ 235062 h 446706"/>
                <a:gd name="connsiteX15" fmla="*/ 876248 w 953356"/>
                <a:gd name="connsiteY15" fmla="*/ 259925 h 446706"/>
                <a:gd name="connsiteX16" fmla="*/ 887298 w 953356"/>
                <a:gd name="connsiteY16" fmla="*/ 312413 h 446706"/>
                <a:gd name="connsiteX17" fmla="*/ 950836 w 953356"/>
                <a:gd name="connsiteY17" fmla="*/ 340038 h 446706"/>
                <a:gd name="connsiteX18" fmla="*/ 939786 w 953356"/>
                <a:gd name="connsiteY18" fmla="*/ 378714 h 446706"/>
                <a:gd name="connsiteX19" fmla="*/ 931498 w 953356"/>
                <a:gd name="connsiteY19" fmla="*/ 445015 h 446706"/>
                <a:gd name="connsiteX20" fmla="*/ 859672 w 953356"/>
                <a:gd name="connsiteY20" fmla="*/ 422914 h 446706"/>
                <a:gd name="connsiteX21" fmla="*/ 865197 w 953356"/>
                <a:gd name="connsiteY21" fmla="*/ 378714 h 446706"/>
                <a:gd name="connsiteX22" fmla="*/ 807184 w 953356"/>
                <a:gd name="connsiteY22" fmla="*/ 315175 h 446706"/>
                <a:gd name="connsiteX23" fmla="*/ 743646 w 953356"/>
                <a:gd name="connsiteY23" fmla="*/ 309650 h 446706"/>
                <a:gd name="connsiteX24" fmla="*/ 674582 w 953356"/>
                <a:gd name="connsiteY24" fmla="*/ 248874 h 446706"/>
                <a:gd name="connsiteX25" fmla="*/ 619332 w 953356"/>
                <a:gd name="connsiteY25" fmla="*/ 246112 h 446706"/>
                <a:gd name="connsiteX26" fmla="*/ 580656 w 953356"/>
                <a:gd name="connsiteY26" fmla="*/ 190861 h 446706"/>
                <a:gd name="connsiteX27" fmla="*/ 547506 w 953356"/>
                <a:gd name="connsiteY27" fmla="*/ 165998 h 446706"/>
                <a:gd name="connsiteX28" fmla="*/ 481205 w 953356"/>
                <a:gd name="connsiteY28" fmla="*/ 177048 h 446706"/>
                <a:gd name="connsiteX29" fmla="*/ 431479 w 953356"/>
                <a:gd name="connsiteY29" fmla="*/ 143898 h 446706"/>
                <a:gd name="connsiteX30" fmla="*/ 387278 w 953356"/>
                <a:gd name="connsiteY30" fmla="*/ 146661 h 446706"/>
                <a:gd name="connsiteX31" fmla="*/ 343078 w 953356"/>
                <a:gd name="connsiteY31" fmla="*/ 116273 h 446706"/>
                <a:gd name="connsiteX32" fmla="*/ 249151 w 953356"/>
                <a:gd name="connsiteY32" fmla="*/ 127323 h 446706"/>
                <a:gd name="connsiteX33" fmla="*/ 163513 w 953356"/>
                <a:gd name="connsiteY33" fmla="*/ 130085 h 446706"/>
                <a:gd name="connsiteX34" fmla="*/ 149700 w 953356"/>
                <a:gd name="connsiteY34" fmla="*/ 102460 h 446706"/>
                <a:gd name="connsiteX35" fmla="*/ 72349 w 953356"/>
                <a:gd name="connsiteY35" fmla="*/ 141135 h 446706"/>
                <a:gd name="connsiteX36" fmla="*/ 523 w 953356"/>
                <a:gd name="connsiteY36" fmla="*/ 132848 h 446706"/>
                <a:gd name="connsiteX0" fmla="*/ 523 w 953356"/>
                <a:gd name="connsiteY0" fmla="*/ 132848 h 446706"/>
                <a:gd name="connsiteX1" fmla="*/ 44724 w 953356"/>
                <a:gd name="connsiteY1" fmla="*/ 63784 h 446706"/>
                <a:gd name="connsiteX2" fmla="*/ 133125 w 953356"/>
                <a:gd name="connsiteY2" fmla="*/ 55497 h 446706"/>
                <a:gd name="connsiteX3" fmla="*/ 221526 w 953356"/>
                <a:gd name="connsiteY3" fmla="*/ 72072 h 446706"/>
                <a:gd name="connsiteX4" fmla="*/ 323740 w 953356"/>
                <a:gd name="connsiteY4" fmla="*/ 49972 h 446706"/>
                <a:gd name="connsiteX5" fmla="*/ 323740 w 953356"/>
                <a:gd name="connsiteY5" fmla="*/ 16821 h 446706"/>
                <a:gd name="connsiteX6" fmla="*/ 332028 w 953356"/>
                <a:gd name="connsiteY6" fmla="*/ 246 h 446706"/>
                <a:gd name="connsiteX7" fmla="*/ 403854 w 953356"/>
                <a:gd name="connsiteY7" fmla="*/ 14059 h 446706"/>
                <a:gd name="connsiteX8" fmla="*/ 417666 w 953356"/>
                <a:gd name="connsiteY8" fmla="*/ 94172 h 446706"/>
                <a:gd name="connsiteX9" fmla="*/ 483967 w 953356"/>
                <a:gd name="connsiteY9" fmla="*/ 124560 h 446706"/>
                <a:gd name="connsiteX10" fmla="*/ 536455 w 953356"/>
                <a:gd name="connsiteY10" fmla="*/ 135610 h 446706"/>
                <a:gd name="connsiteX11" fmla="*/ 536455 w 953356"/>
                <a:gd name="connsiteY11" fmla="*/ 102460 h 446706"/>
                <a:gd name="connsiteX12" fmla="*/ 591706 w 953356"/>
                <a:gd name="connsiteY12" fmla="*/ 105223 h 446706"/>
                <a:gd name="connsiteX13" fmla="*/ 655245 w 953356"/>
                <a:gd name="connsiteY13" fmla="*/ 179811 h 446706"/>
                <a:gd name="connsiteX14" fmla="*/ 776796 w 953356"/>
                <a:gd name="connsiteY14" fmla="*/ 235062 h 446706"/>
                <a:gd name="connsiteX15" fmla="*/ 876248 w 953356"/>
                <a:gd name="connsiteY15" fmla="*/ 259925 h 446706"/>
                <a:gd name="connsiteX16" fmla="*/ 887298 w 953356"/>
                <a:gd name="connsiteY16" fmla="*/ 312413 h 446706"/>
                <a:gd name="connsiteX17" fmla="*/ 950836 w 953356"/>
                <a:gd name="connsiteY17" fmla="*/ 340038 h 446706"/>
                <a:gd name="connsiteX18" fmla="*/ 939786 w 953356"/>
                <a:gd name="connsiteY18" fmla="*/ 378714 h 446706"/>
                <a:gd name="connsiteX19" fmla="*/ 931498 w 953356"/>
                <a:gd name="connsiteY19" fmla="*/ 445015 h 446706"/>
                <a:gd name="connsiteX20" fmla="*/ 859672 w 953356"/>
                <a:gd name="connsiteY20" fmla="*/ 422914 h 446706"/>
                <a:gd name="connsiteX21" fmla="*/ 865197 w 953356"/>
                <a:gd name="connsiteY21" fmla="*/ 378714 h 446706"/>
                <a:gd name="connsiteX22" fmla="*/ 807184 w 953356"/>
                <a:gd name="connsiteY22" fmla="*/ 315175 h 446706"/>
                <a:gd name="connsiteX23" fmla="*/ 743646 w 953356"/>
                <a:gd name="connsiteY23" fmla="*/ 309650 h 446706"/>
                <a:gd name="connsiteX24" fmla="*/ 674582 w 953356"/>
                <a:gd name="connsiteY24" fmla="*/ 248874 h 446706"/>
                <a:gd name="connsiteX25" fmla="*/ 619332 w 953356"/>
                <a:gd name="connsiteY25" fmla="*/ 246112 h 446706"/>
                <a:gd name="connsiteX26" fmla="*/ 580656 w 953356"/>
                <a:gd name="connsiteY26" fmla="*/ 190861 h 446706"/>
                <a:gd name="connsiteX27" fmla="*/ 547506 w 953356"/>
                <a:gd name="connsiteY27" fmla="*/ 165998 h 446706"/>
                <a:gd name="connsiteX28" fmla="*/ 481205 w 953356"/>
                <a:gd name="connsiteY28" fmla="*/ 177048 h 446706"/>
                <a:gd name="connsiteX29" fmla="*/ 431479 w 953356"/>
                <a:gd name="connsiteY29" fmla="*/ 143898 h 446706"/>
                <a:gd name="connsiteX30" fmla="*/ 387278 w 953356"/>
                <a:gd name="connsiteY30" fmla="*/ 146661 h 446706"/>
                <a:gd name="connsiteX31" fmla="*/ 343078 w 953356"/>
                <a:gd name="connsiteY31" fmla="*/ 116273 h 446706"/>
                <a:gd name="connsiteX32" fmla="*/ 253655 w 953356"/>
                <a:gd name="connsiteY32" fmla="*/ 167011 h 446706"/>
                <a:gd name="connsiteX33" fmla="*/ 163513 w 953356"/>
                <a:gd name="connsiteY33" fmla="*/ 130085 h 446706"/>
                <a:gd name="connsiteX34" fmla="*/ 149700 w 953356"/>
                <a:gd name="connsiteY34" fmla="*/ 102460 h 446706"/>
                <a:gd name="connsiteX35" fmla="*/ 72349 w 953356"/>
                <a:gd name="connsiteY35" fmla="*/ 141135 h 446706"/>
                <a:gd name="connsiteX36" fmla="*/ 523 w 953356"/>
                <a:gd name="connsiteY36" fmla="*/ 132848 h 446706"/>
                <a:gd name="connsiteX0" fmla="*/ 523 w 953356"/>
                <a:gd name="connsiteY0" fmla="*/ 132848 h 446706"/>
                <a:gd name="connsiteX1" fmla="*/ 44724 w 953356"/>
                <a:gd name="connsiteY1" fmla="*/ 63784 h 446706"/>
                <a:gd name="connsiteX2" fmla="*/ 133125 w 953356"/>
                <a:gd name="connsiteY2" fmla="*/ 55497 h 446706"/>
                <a:gd name="connsiteX3" fmla="*/ 221526 w 953356"/>
                <a:gd name="connsiteY3" fmla="*/ 72072 h 446706"/>
                <a:gd name="connsiteX4" fmla="*/ 323740 w 953356"/>
                <a:gd name="connsiteY4" fmla="*/ 49972 h 446706"/>
                <a:gd name="connsiteX5" fmla="*/ 323740 w 953356"/>
                <a:gd name="connsiteY5" fmla="*/ 16821 h 446706"/>
                <a:gd name="connsiteX6" fmla="*/ 332028 w 953356"/>
                <a:gd name="connsiteY6" fmla="*/ 246 h 446706"/>
                <a:gd name="connsiteX7" fmla="*/ 403854 w 953356"/>
                <a:gd name="connsiteY7" fmla="*/ 14059 h 446706"/>
                <a:gd name="connsiteX8" fmla="*/ 417666 w 953356"/>
                <a:gd name="connsiteY8" fmla="*/ 94172 h 446706"/>
                <a:gd name="connsiteX9" fmla="*/ 483967 w 953356"/>
                <a:gd name="connsiteY9" fmla="*/ 124560 h 446706"/>
                <a:gd name="connsiteX10" fmla="*/ 536455 w 953356"/>
                <a:gd name="connsiteY10" fmla="*/ 135610 h 446706"/>
                <a:gd name="connsiteX11" fmla="*/ 536455 w 953356"/>
                <a:gd name="connsiteY11" fmla="*/ 102460 h 446706"/>
                <a:gd name="connsiteX12" fmla="*/ 591706 w 953356"/>
                <a:gd name="connsiteY12" fmla="*/ 105223 h 446706"/>
                <a:gd name="connsiteX13" fmla="*/ 655245 w 953356"/>
                <a:gd name="connsiteY13" fmla="*/ 179811 h 446706"/>
                <a:gd name="connsiteX14" fmla="*/ 776796 w 953356"/>
                <a:gd name="connsiteY14" fmla="*/ 235062 h 446706"/>
                <a:gd name="connsiteX15" fmla="*/ 876248 w 953356"/>
                <a:gd name="connsiteY15" fmla="*/ 259925 h 446706"/>
                <a:gd name="connsiteX16" fmla="*/ 887298 w 953356"/>
                <a:gd name="connsiteY16" fmla="*/ 312413 h 446706"/>
                <a:gd name="connsiteX17" fmla="*/ 950836 w 953356"/>
                <a:gd name="connsiteY17" fmla="*/ 340038 h 446706"/>
                <a:gd name="connsiteX18" fmla="*/ 939786 w 953356"/>
                <a:gd name="connsiteY18" fmla="*/ 378714 h 446706"/>
                <a:gd name="connsiteX19" fmla="*/ 931498 w 953356"/>
                <a:gd name="connsiteY19" fmla="*/ 445015 h 446706"/>
                <a:gd name="connsiteX20" fmla="*/ 859672 w 953356"/>
                <a:gd name="connsiteY20" fmla="*/ 422914 h 446706"/>
                <a:gd name="connsiteX21" fmla="*/ 865197 w 953356"/>
                <a:gd name="connsiteY21" fmla="*/ 378714 h 446706"/>
                <a:gd name="connsiteX22" fmla="*/ 807184 w 953356"/>
                <a:gd name="connsiteY22" fmla="*/ 315175 h 446706"/>
                <a:gd name="connsiteX23" fmla="*/ 743646 w 953356"/>
                <a:gd name="connsiteY23" fmla="*/ 309650 h 446706"/>
                <a:gd name="connsiteX24" fmla="*/ 674582 w 953356"/>
                <a:gd name="connsiteY24" fmla="*/ 248874 h 446706"/>
                <a:gd name="connsiteX25" fmla="*/ 619332 w 953356"/>
                <a:gd name="connsiteY25" fmla="*/ 246112 h 446706"/>
                <a:gd name="connsiteX26" fmla="*/ 580656 w 953356"/>
                <a:gd name="connsiteY26" fmla="*/ 190861 h 446706"/>
                <a:gd name="connsiteX27" fmla="*/ 547506 w 953356"/>
                <a:gd name="connsiteY27" fmla="*/ 165998 h 446706"/>
                <a:gd name="connsiteX28" fmla="*/ 481205 w 953356"/>
                <a:gd name="connsiteY28" fmla="*/ 177048 h 446706"/>
                <a:gd name="connsiteX29" fmla="*/ 431479 w 953356"/>
                <a:gd name="connsiteY29" fmla="*/ 143898 h 446706"/>
                <a:gd name="connsiteX30" fmla="*/ 387278 w 953356"/>
                <a:gd name="connsiteY30" fmla="*/ 146661 h 446706"/>
                <a:gd name="connsiteX31" fmla="*/ 343078 w 953356"/>
                <a:gd name="connsiteY31" fmla="*/ 116273 h 446706"/>
                <a:gd name="connsiteX32" fmla="*/ 253655 w 953356"/>
                <a:gd name="connsiteY32" fmla="*/ 167011 h 446706"/>
                <a:gd name="connsiteX33" fmla="*/ 163513 w 953356"/>
                <a:gd name="connsiteY33" fmla="*/ 130085 h 446706"/>
                <a:gd name="connsiteX34" fmla="*/ 124175 w 953356"/>
                <a:gd name="connsiteY34" fmla="*/ 132623 h 446706"/>
                <a:gd name="connsiteX35" fmla="*/ 72349 w 953356"/>
                <a:gd name="connsiteY35" fmla="*/ 141135 h 446706"/>
                <a:gd name="connsiteX36" fmla="*/ 523 w 953356"/>
                <a:gd name="connsiteY36" fmla="*/ 132848 h 446706"/>
                <a:gd name="connsiteX0" fmla="*/ 523 w 953356"/>
                <a:gd name="connsiteY0" fmla="*/ 132848 h 446706"/>
                <a:gd name="connsiteX1" fmla="*/ 44724 w 953356"/>
                <a:gd name="connsiteY1" fmla="*/ 63784 h 446706"/>
                <a:gd name="connsiteX2" fmla="*/ 133125 w 953356"/>
                <a:gd name="connsiteY2" fmla="*/ 55497 h 446706"/>
                <a:gd name="connsiteX3" fmla="*/ 221526 w 953356"/>
                <a:gd name="connsiteY3" fmla="*/ 72072 h 446706"/>
                <a:gd name="connsiteX4" fmla="*/ 323740 w 953356"/>
                <a:gd name="connsiteY4" fmla="*/ 49972 h 446706"/>
                <a:gd name="connsiteX5" fmla="*/ 323740 w 953356"/>
                <a:gd name="connsiteY5" fmla="*/ 16821 h 446706"/>
                <a:gd name="connsiteX6" fmla="*/ 332028 w 953356"/>
                <a:gd name="connsiteY6" fmla="*/ 246 h 446706"/>
                <a:gd name="connsiteX7" fmla="*/ 403854 w 953356"/>
                <a:gd name="connsiteY7" fmla="*/ 14059 h 446706"/>
                <a:gd name="connsiteX8" fmla="*/ 417666 w 953356"/>
                <a:gd name="connsiteY8" fmla="*/ 94172 h 446706"/>
                <a:gd name="connsiteX9" fmla="*/ 483967 w 953356"/>
                <a:gd name="connsiteY9" fmla="*/ 124560 h 446706"/>
                <a:gd name="connsiteX10" fmla="*/ 536455 w 953356"/>
                <a:gd name="connsiteY10" fmla="*/ 135610 h 446706"/>
                <a:gd name="connsiteX11" fmla="*/ 536455 w 953356"/>
                <a:gd name="connsiteY11" fmla="*/ 102460 h 446706"/>
                <a:gd name="connsiteX12" fmla="*/ 591706 w 953356"/>
                <a:gd name="connsiteY12" fmla="*/ 105223 h 446706"/>
                <a:gd name="connsiteX13" fmla="*/ 655245 w 953356"/>
                <a:gd name="connsiteY13" fmla="*/ 179811 h 446706"/>
                <a:gd name="connsiteX14" fmla="*/ 776796 w 953356"/>
                <a:gd name="connsiteY14" fmla="*/ 235062 h 446706"/>
                <a:gd name="connsiteX15" fmla="*/ 876248 w 953356"/>
                <a:gd name="connsiteY15" fmla="*/ 259925 h 446706"/>
                <a:gd name="connsiteX16" fmla="*/ 887298 w 953356"/>
                <a:gd name="connsiteY16" fmla="*/ 312413 h 446706"/>
                <a:gd name="connsiteX17" fmla="*/ 950836 w 953356"/>
                <a:gd name="connsiteY17" fmla="*/ 340038 h 446706"/>
                <a:gd name="connsiteX18" fmla="*/ 939786 w 953356"/>
                <a:gd name="connsiteY18" fmla="*/ 378714 h 446706"/>
                <a:gd name="connsiteX19" fmla="*/ 931498 w 953356"/>
                <a:gd name="connsiteY19" fmla="*/ 445015 h 446706"/>
                <a:gd name="connsiteX20" fmla="*/ 859672 w 953356"/>
                <a:gd name="connsiteY20" fmla="*/ 422914 h 446706"/>
                <a:gd name="connsiteX21" fmla="*/ 865197 w 953356"/>
                <a:gd name="connsiteY21" fmla="*/ 378714 h 446706"/>
                <a:gd name="connsiteX22" fmla="*/ 807184 w 953356"/>
                <a:gd name="connsiteY22" fmla="*/ 315175 h 446706"/>
                <a:gd name="connsiteX23" fmla="*/ 743646 w 953356"/>
                <a:gd name="connsiteY23" fmla="*/ 309650 h 446706"/>
                <a:gd name="connsiteX24" fmla="*/ 674582 w 953356"/>
                <a:gd name="connsiteY24" fmla="*/ 248874 h 446706"/>
                <a:gd name="connsiteX25" fmla="*/ 619332 w 953356"/>
                <a:gd name="connsiteY25" fmla="*/ 246112 h 446706"/>
                <a:gd name="connsiteX26" fmla="*/ 580656 w 953356"/>
                <a:gd name="connsiteY26" fmla="*/ 190861 h 446706"/>
                <a:gd name="connsiteX27" fmla="*/ 547506 w 953356"/>
                <a:gd name="connsiteY27" fmla="*/ 165998 h 446706"/>
                <a:gd name="connsiteX28" fmla="*/ 481205 w 953356"/>
                <a:gd name="connsiteY28" fmla="*/ 177048 h 446706"/>
                <a:gd name="connsiteX29" fmla="*/ 431479 w 953356"/>
                <a:gd name="connsiteY29" fmla="*/ 143898 h 446706"/>
                <a:gd name="connsiteX30" fmla="*/ 387278 w 953356"/>
                <a:gd name="connsiteY30" fmla="*/ 146661 h 446706"/>
                <a:gd name="connsiteX31" fmla="*/ 355089 w 953356"/>
                <a:gd name="connsiteY31" fmla="*/ 173423 h 446706"/>
                <a:gd name="connsiteX32" fmla="*/ 253655 w 953356"/>
                <a:gd name="connsiteY32" fmla="*/ 167011 h 446706"/>
                <a:gd name="connsiteX33" fmla="*/ 163513 w 953356"/>
                <a:gd name="connsiteY33" fmla="*/ 130085 h 446706"/>
                <a:gd name="connsiteX34" fmla="*/ 124175 w 953356"/>
                <a:gd name="connsiteY34" fmla="*/ 132623 h 446706"/>
                <a:gd name="connsiteX35" fmla="*/ 72349 w 953356"/>
                <a:gd name="connsiteY35" fmla="*/ 141135 h 446706"/>
                <a:gd name="connsiteX36" fmla="*/ 523 w 953356"/>
                <a:gd name="connsiteY36" fmla="*/ 132848 h 446706"/>
                <a:gd name="connsiteX0" fmla="*/ 523 w 953356"/>
                <a:gd name="connsiteY0" fmla="*/ 132848 h 446706"/>
                <a:gd name="connsiteX1" fmla="*/ 44724 w 953356"/>
                <a:gd name="connsiteY1" fmla="*/ 63784 h 446706"/>
                <a:gd name="connsiteX2" fmla="*/ 133125 w 953356"/>
                <a:gd name="connsiteY2" fmla="*/ 55497 h 446706"/>
                <a:gd name="connsiteX3" fmla="*/ 221526 w 953356"/>
                <a:gd name="connsiteY3" fmla="*/ 72072 h 446706"/>
                <a:gd name="connsiteX4" fmla="*/ 323740 w 953356"/>
                <a:gd name="connsiteY4" fmla="*/ 49972 h 446706"/>
                <a:gd name="connsiteX5" fmla="*/ 323740 w 953356"/>
                <a:gd name="connsiteY5" fmla="*/ 16821 h 446706"/>
                <a:gd name="connsiteX6" fmla="*/ 332028 w 953356"/>
                <a:gd name="connsiteY6" fmla="*/ 246 h 446706"/>
                <a:gd name="connsiteX7" fmla="*/ 403854 w 953356"/>
                <a:gd name="connsiteY7" fmla="*/ 14059 h 446706"/>
                <a:gd name="connsiteX8" fmla="*/ 417666 w 953356"/>
                <a:gd name="connsiteY8" fmla="*/ 94172 h 446706"/>
                <a:gd name="connsiteX9" fmla="*/ 483967 w 953356"/>
                <a:gd name="connsiteY9" fmla="*/ 124560 h 446706"/>
                <a:gd name="connsiteX10" fmla="*/ 536455 w 953356"/>
                <a:gd name="connsiteY10" fmla="*/ 135610 h 446706"/>
                <a:gd name="connsiteX11" fmla="*/ 536455 w 953356"/>
                <a:gd name="connsiteY11" fmla="*/ 102460 h 446706"/>
                <a:gd name="connsiteX12" fmla="*/ 591706 w 953356"/>
                <a:gd name="connsiteY12" fmla="*/ 105223 h 446706"/>
                <a:gd name="connsiteX13" fmla="*/ 655245 w 953356"/>
                <a:gd name="connsiteY13" fmla="*/ 179811 h 446706"/>
                <a:gd name="connsiteX14" fmla="*/ 776796 w 953356"/>
                <a:gd name="connsiteY14" fmla="*/ 235062 h 446706"/>
                <a:gd name="connsiteX15" fmla="*/ 876248 w 953356"/>
                <a:gd name="connsiteY15" fmla="*/ 259925 h 446706"/>
                <a:gd name="connsiteX16" fmla="*/ 887298 w 953356"/>
                <a:gd name="connsiteY16" fmla="*/ 312413 h 446706"/>
                <a:gd name="connsiteX17" fmla="*/ 950836 w 953356"/>
                <a:gd name="connsiteY17" fmla="*/ 340038 h 446706"/>
                <a:gd name="connsiteX18" fmla="*/ 939786 w 953356"/>
                <a:gd name="connsiteY18" fmla="*/ 378714 h 446706"/>
                <a:gd name="connsiteX19" fmla="*/ 931498 w 953356"/>
                <a:gd name="connsiteY19" fmla="*/ 445015 h 446706"/>
                <a:gd name="connsiteX20" fmla="*/ 859672 w 953356"/>
                <a:gd name="connsiteY20" fmla="*/ 422914 h 446706"/>
                <a:gd name="connsiteX21" fmla="*/ 865197 w 953356"/>
                <a:gd name="connsiteY21" fmla="*/ 378714 h 446706"/>
                <a:gd name="connsiteX22" fmla="*/ 807184 w 953356"/>
                <a:gd name="connsiteY22" fmla="*/ 315175 h 446706"/>
                <a:gd name="connsiteX23" fmla="*/ 743646 w 953356"/>
                <a:gd name="connsiteY23" fmla="*/ 309650 h 446706"/>
                <a:gd name="connsiteX24" fmla="*/ 674582 w 953356"/>
                <a:gd name="connsiteY24" fmla="*/ 248874 h 446706"/>
                <a:gd name="connsiteX25" fmla="*/ 619332 w 953356"/>
                <a:gd name="connsiteY25" fmla="*/ 246112 h 446706"/>
                <a:gd name="connsiteX26" fmla="*/ 580656 w 953356"/>
                <a:gd name="connsiteY26" fmla="*/ 190861 h 446706"/>
                <a:gd name="connsiteX27" fmla="*/ 547506 w 953356"/>
                <a:gd name="connsiteY27" fmla="*/ 165998 h 446706"/>
                <a:gd name="connsiteX28" fmla="*/ 481205 w 953356"/>
                <a:gd name="connsiteY28" fmla="*/ 177048 h 446706"/>
                <a:gd name="connsiteX29" fmla="*/ 425473 w 953356"/>
                <a:gd name="connsiteY29" fmla="*/ 202636 h 446706"/>
                <a:gd name="connsiteX30" fmla="*/ 387278 w 953356"/>
                <a:gd name="connsiteY30" fmla="*/ 146661 h 446706"/>
                <a:gd name="connsiteX31" fmla="*/ 355089 w 953356"/>
                <a:gd name="connsiteY31" fmla="*/ 173423 h 446706"/>
                <a:gd name="connsiteX32" fmla="*/ 253655 w 953356"/>
                <a:gd name="connsiteY32" fmla="*/ 167011 h 446706"/>
                <a:gd name="connsiteX33" fmla="*/ 163513 w 953356"/>
                <a:gd name="connsiteY33" fmla="*/ 130085 h 446706"/>
                <a:gd name="connsiteX34" fmla="*/ 124175 w 953356"/>
                <a:gd name="connsiteY34" fmla="*/ 132623 h 446706"/>
                <a:gd name="connsiteX35" fmla="*/ 72349 w 953356"/>
                <a:gd name="connsiteY35" fmla="*/ 141135 h 446706"/>
                <a:gd name="connsiteX36" fmla="*/ 523 w 953356"/>
                <a:gd name="connsiteY36" fmla="*/ 132848 h 446706"/>
                <a:gd name="connsiteX0" fmla="*/ 523 w 953356"/>
                <a:gd name="connsiteY0" fmla="*/ 132848 h 446706"/>
                <a:gd name="connsiteX1" fmla="*/ 44724 w 953356"/>
                <a:gd name="connsiteY1" fmla="*/ 63784 h 446706"/>
                <a:gd name="connsiteX2" fmla="*/ 133125 w 953356"/>
                <a:gd name="connsiteY2" fmla="*/ 55497 h 446706"/>
                <a:gd name="connsiteX3" fmla="*/ 221526 w 953356"/>
                <a:gd name="connsiteY3" fmla="*/ 72072 h 446706"/>
                <a:gd name="connsiteX4" fmla="*/ 323740 w 953356"/>
                <a:gd name="connsiteY4" fmla="*/ 49972 h 446706"/>
                <a:gd name="connsiteX5" fmla="*/ 323740 w 953356"/>
                <a:gd name="connsiteY5" fmla="*/ 16821 h 446706"/>
                <a:gd name="connsiteX6" fmla="*/ 332028 w 953356"/>
                <a:gd name="connsiteY6" fmla="*/ 246 h 446706"/>
                <a:gd name="connsiteX7" fmla="*/ 403854 w 953356"/>
                <a:gd name="connsiteY7" fmla="*/ 14059 h 446706"/>
                <a:gd name="connsiteX8" fmla="*/ 417666 w 953356"/>
                <a:gd name="connsiteY8" fmla="*/ 94172 h 446706"/>
                <a:gd name="connsiteX9" fmla="*/ 483967 w 953356"/>
                <a:gd name="connsiteY9" fmla="*/ 124560 h 446706"/>
                <a:gd name="connsiteX10" fmla="*/ 536455 w 953356"/>
                <a:gd name="connsiteY10" fmla="*/ 135610 h 446706"/>
                <a:gd name="connsiteX11" fmla="*/ 536455 w 953356"/>
                <a:gd name="connsiteY11" fmla="*/ 102460 h 446706"/>
                <a:gd name="connsiteX12" fmla="*/ 591706 w 953356"/>
                <a:gd name="connsiteY12" fmla="*/ 105223 h 446706"/>
                <a:gd name="connsiteX13" fmla="*/ 655245 w 953356"/>
                <a:gd name="connsiteY13" fmla="*/ 179811 h 446706"/>
                <a:gd name="connsiteX14" fmla="*/ 776796 w 953356"/>
                <a:gd name="connsiteY14" fmla="*/ 235062 h 446706"/>
                <a:gd name="connsiteX15" fmla="*/ 876248 w 953356"/>
                <a:gd name="connsiteY15" fmla="*/ 259925 h 446706"/>
                <a:gd name="connsiteX16" fmla="*/ 887298 w 953356"/>
                <a:gd name="connsiteY16" fmla="*/ 312413 h 446706"/>
                <a:gd name="connsiteX17" fmla="*/ 950836 w 953356"/>
                <a:gd name="connsiteY17" fmla="*/ 340038 h 446706"/>
                <a:gd name="connsiteX18" fmla="*/ 939786 w 953356"/>
                <a:gd name="connsiteY18" fmla="*/ 378714 h 446706"/>
                <a:gd name="connsiteX19" fmla="*/ 931498 w 953356"/>
                <a:gd name="connsiteY19" fmla="*/ 445015 h 446706"/>
                <a:gd name="connsiteX20" fmla="*/ 859672 w 953356"/>
                <a:gd name="connsiteY20" fmla="*/ 422914 h 446706"/>
                <a:gd name="connsiteX21" fmla="*/ 865197 w 953356"/>
                <a:gd name="connsiteY21" fmla="*/ 378714 h 446706"/>
                <a:gd name="connsiteX22" fmla="*/ 807184 w 953356"/>
                <a:gd name="connsiteY22" fmla="*/ 315175 h 446706"/>
                <a:gd name="connsiteX23" fmla="*/ 743646 w 953356"/>
                <a:gd name="connsiteY23" fmla="*/ 309650 h 446706"/>
                <a:gd name="connsiteX24" fmla="*/ 674582 w 953356"/>
                <a:gd name="connsiteY24" fmla="*/ 248874 h 446706"/>
                <a:gd name="connsiteX25" fmla="*/ 619332 w 953356"/>
                <a:gd name="connsiteY25" fmla="*/ 246112 h 446706"/>
                <a:gd name="connsiteX26" fmla="*/ 580656 w 953356"/>
                <a:gd name="connsiteY26" fmla="*/ 190861 h 446706"/>
                <a:gd name="connsiteX27" fmla="*/ 547506 w 953356"/>
                <a:gd name="connsiteY27" fmla="*/ 165998 h 446706"/>
                <a:gd name="connsiteX28" fmla="*/ 512735 w 953356"/>
                <a:gd name="connsiteY28" fmla="*/ 238960 h 446706"/>
                <a:gd name="connsiteX29" fmla="*/ 425473 w 953356"/>
                <a:gd name="connsiteY29" fmla="*/ 202636 h 446706"/>
                <a:gd name="connsiteX30" fmla="*/ 387278 w 953356"/>
                <a:gd name="connsiteY30" fmla="*/ 146661 h 446706"/>
                <a:gd name="connsiteX31" fmla="*/ 355089 w 953356"/>
                <a:gd name="connsiteY31" fmla="*/ 173423 h 446706"/>
                <a:gd name="connsiteX32" fmla="*/ 253655 w 953356"/>
                <a:gd name="connsiteY32" fmla="*/ 167011 h 446706"/>
                <a:gd name="connsiteX33" fmla="*/ 163513 w 953356"/>
                <a:gd name="connsiteY33" fmla="*/ 130085 h 446706"/>
                <a:gd name="connsiteX34" fmla="*/ 124175 w 953356"/>
                <a:gd name="connsiteY34" fmla="*/ 132623 h 446706"/>
                <a:gd name="connsiteX35" fmla="*/ 72349 w 953356"/>
                <a:gd name="connsiteY35" fmla="*/ 141135 h 446706"/>
                <a:gd name="connsiteX36" fmla="*/ 523 w 953356"/>
                <a:gd name="connsiteY36" fmla="*/ 132848 h 446706"/>
                <a:gd name="connsiteX0" fmla="*/ 523 w 953356"/>
                <a:gd name="connsiteY0" fmla="*/ 132848 h 446706"/>
                <a:gd name="connsiteX1" fmla="*/ 44724 w 953356"/>
                <a:gd name="connsiteY1" fmla="*/ 63784 h 446706"/>
                <a:gd name="connsiteX2" fmla="*/ 133125 w 953356"/>
                <a:gd name="connsiteY2" fmla="*/ 55497 h 446706"/>
                <a:gd name="connsiteX3" fmla="*/ 221526 w 953356"/>
                <a:gd name="connsiteY3" fmla="*/ 72072 h 446706"/>
                <a:gd name="connsiteX4" fmla="*/ 323740 w 953356"/>
                <a:gd name="connsiteY4" fmla="*/ 49972 h 446706"/>
                <a:gd name="connsiteX5" fmla="*/ 323740 w 953356"/>
                <a:gd name="connsiteY5" fmla="*/ 16821 h 446706"/>
                <a:gd name="connsiteX6" fmla="*/ 332028 w 953356"/>
                <a:gd name="connsiteY6" fmla="*/ 246 h 446706"/>
                <a:gd name="connsiteX7" fmla="*/ 403854 w 953356"/>
                <a:gd name="connsiteY7" fmla="*/ 14059 h 446706"/>
                <a:gd name="connsiteX8" fmla="*/ 417666 w 953356"/>
                <a:gd name="connsiteY8" fmla="*/ 94172 h 446706"/>
                <a:gd name="connsiteX9" fmla="*/ 483967 w 953356"/>
                <a:gd name="connsiteY9" fmla="*/ 124560 h 446706"/>
                <a:gd name="connsiteX10" fmla="*/ 536455 w 953356"/>
                <a:gd name="connsiteY10" fmla="*/ 135610 h 446706"/>
                <a:gd name="connsiteX11" fmla="*/ 536455 w 953356"/>
                <a:gd name="connsiteY11" fmla="*/ 102460 h 446706"/>
                <a:gd name="connsiteX12" fmla="*/ 591706 w 953356"/>
                <a:gd name="connsiteY12" fmla="*/ 105223 h 446706"/>
                <a:gd name="connsiteX13" fmla="*/ 655245 w 953356"/>
                <a:gd name="connsiteY13" fmla="*/ 179811 h 446706"/>
                <a:gd name="connsiteX14" fmla="*/ 776796 w 953356"/>
                <a:gd name="connsiteY14" fmla="*/ 235062 h 446706"/>
                <a:gd name="connsiteX15" fmla="*/ 876248 w 953356"/>
                <a:gd name="connsiteY15" fmla="*/ 259925 h 446706"/>
                <a:gd name="connsiteX16" fmla="*/ 887298 w 953356"/>
                <a:gd name="connsiteY16" fmla="*/ 312413 h 446706"/>
                <a:gd name="connsiteX17" fmla="*/ 950836 w 953356"/>
                <a:gd name="connsiteY17" fmla="*/ 340038 h 446706"/>
                <a:gd name="connsiteX18" fmla="*/ 939786 w 953356"/>
                <a:gd name="connsiteY18" fmla="*/ 378714 h 446706"/>
                <a:gd name="connsiteX19" fmla="*/ 931498 w 953356"/>
                <a:gd name="connsiteY19" fmla="*/ 445015 h 446706"/>
                <a:gd name="connsiteX20" fmla="*/ 859672 w 953356"/>
                <a:gd name="connsiteY20" fmla="*/ 422914 h 446706"/>
                <a:gd name="connsiteX21" fmla="*/ 865197 w 953356"/>
                <a:gd name="connsiteY21" fmla="*/ 378714 h 446706"/>
                <a:gd name="connsiteX22" fmla="*/ 807184 w 953356"/>
                <a:gd name="connsiteY22" fmla="*/ 315175 h 446706"/>
                <a:gd name="connsiteX23" fmla="*/ 743646 w 953356"/>
                <a:gd name="connsiteY23" fmla="*/ 309650 h 446706"/>
                <a:gd name="connsiteX24" fmla="*/ 674582 w 953356"/>
                <a:gd name="connsiteY24" fmla="*/ 248874 h 446706"/>
                <a:gd name="connsiteX25" fmla="*/ 619332 w 953356"/>
                <a:gd name="connsiteY25" fmla="*/ 246112 h 446706"/>
                <a:gd name="connsiteX26" fmla="*/ 580656 w 953356"/>
                <a:gd name="connsiteY26" fmla="*/ 190861 h 446706"/>
                <a:gd name="connsiteX27" fmla="*/ 589547 w 953356"/>
                <a:gd name="connsiteY27" fmla="*/ 259661 h 446706"/>
                <a:gd name="connsiteX28" fmla="*/ 512735 w 953356"/>
                <a:gd name="connsiteY28" fmla="*/ 238960 h 446706"/>
                <a:gd name="connsiteX29" fmla="*/ 425473 w 953356"/>
                <a:gd name="connsiteY29" fmla="*/ 202636 h 446706"/>
                <a:gd name="connsiteX30" fmla="*/ 387278 w 953356"/>
                <a:gd name="connsiteY30" fmla="*/ 146661 h 446706"/>
                <a:gd name="connsiteX31" fmla="*/ 355089 w 953356"/>
                <a:gd name="connsiteY31" fmla="*/ 173423 h 446706"/>
                <a:gd name="connsiteX32" fmla="*/ 253655 w 953356"/>
                <a:gd name="connsiteY32" fmla="*/ 167011 h 446706"/>
                <a:gd name="connsiteX33" fmla="*/ 163513 w 953356"/>
                <a:gd name="connsiteY33" fmla="*/ 130085 h 446706"/>
                <a:gd name="connsiteX34" fmla="*/ 124175 w 953356"/>
                <a:gd name="connsiteY34" fmla="*/ 132623 h 446706"/>
                <a:gd name="connsiteX35" fmla="*/ 72349 w 953356"/>
                <a:gd name="connsiteY35" fmla="*/ 141135 h 446706"/>
                <a:gd name="connsiteX36" fmla="*/ 523 w 953356"/>
                <a:gd name="connsiteY36" fmla="*/ 132848 h 446706"/>
                <a:gd name="connsiteX0" fmla="*/ 523 w 953356"/>
                <a:gd name="connsiteY0" fmla="*/ 132848 h 446706"/>
                <a:gd name="connsiteX1" fmla="*/ 44724 w 953356"/>
                <a:gd name="connsiteY1" fmla="*/ 63784 h 446706"/>
                <a:gd name="connsiteX2" fmla="*/ 133125 w 953356"/>
                <a:gd name="connsiteY2" fmla="*/ 55497 h 446706"/>
                <a:gd name="connsiteX3" fmla="*/ 221526 w 953356"/>
                <a:gd name="connsiteY3" fmla="*/ 72072 h 446706"/>
                <a:gd name="connsiteX4" fmla="*/ 323740 w 953356"/>
                <a:gd name="connsiteY4" fmla="*/ 49972 h 446706"/>
                <a:gd name="connsiteX5" fmla="*/ 323740 w 953356"/>
                <a:gd name="connsiteY5" fmla="*/ 16821 h 446706"/>
                <a:gd name="connsiteX6" fmla="*/ 332028 w 953356"/>
                <a:gd name="connsiteY6" fmla="*/ 246 h 446706"/>
                <a:gd name="connsiteX7" fmla="*/ 403854 w 953356"/>
                <a:gd name="connsiteY7" fmla="*/ 14059 h 446706"/>
                <a:gd name="connsiteX8" fmla="*/ 417666 w 953356"/>
                <a:gd name="connsiteY8" fmla="*/ 94172 h 446706"/>
                <a:gd name="connsiteX9" fmla="*/ 483967 w 953356"/>
                <a:gd name="connsiteY9" fmla="*/ 124560 h 446706"/>
                <a:gd name="connsiteX10" fmla="*/ 536455 w 953356"/>
                <a:gd name="connsiteY10" fmla="*/ 135610 h 446706"/>
                <a:gd name="connsiteX11" fmla="*/ 536455 w 953356"/>
                <a:gd name="connsiteY11" fmla="*/ 102460 h 446706"/>
                <a:gd name="connsiteX12" fmla="*/ 591706 w 953356"/>
                <a:gd name="connsiteY12" fmla="*/ 105223 h 446706"/>
                <a:gd name="connsiteX13" fmla="*/ 655245 w 953356"/>
                <a:gd name="connsiteY13" fmla="*/ 179811 h 446706"/>
                <a:gd name="connsiteX14" fmla="*/ 776796 w 953356"/>
                <a:gd name="connsiteY14" fmla="*/ 235062 h 446706"/>
                <a:gd name="connsiteX15" fmla="*/ 876248 w 953356"/>
                <a:gd name="connsiteY15" fmla="*/ 259925 h 446706"/>
                <a:gd name="connsiteX16" fmla="*/ 887298 w 953356"/>
                <a:gd name="connsiteY16" fmla="*/ 312413 h 446706"/>
                <a:gd name="connsiteX17" fmla="*/ 950836 w 953356"/>
                <a:gd name="connsiteY17" fmla="*/ 340038 h 446706"/>
                <a:gd name="connsiteX18" fmla="*/ 939786 w 953356"/>
                <a:gd name="connsiteY18" fmla="*/ 378714 h 446706"/>
                <a:gd name="connsiteX19" fmla="*/ 931498 w 953356"/>
                <a:gd name="connsiteY19" fmla="*/ 445015 h 446706"/>
                <a:gd name="connsiteX20" fmla="*/ 859672 w 953356"/>
                <a:gd name="connsiteY20" fmla="*/ 422914 h 446706"/>
                <a:gd name="connsiteX21" fmla="*/ 865197 w 953356"/>
                <a:gd name="connsiteY21" fmla="*/ 378714 h 446706"/>
                <a:gd name="connsiteX22" fmla="*/ 807184 w 953356"/>
                <a:gd name="connsiteY22" fmla="*/ 315175 h 446706"/>
                <a:gd name="connsiteX23" fmla="*/ 743646 w 953356"/>
                <a:gd name="connsiteY23" fmla="*/ 309650 h 446706"/>
                <a:gd name="connsiteX24" fmla="*/ 674582 w 953356"/>
                <a:gd name="connsiteY24" fmla="*/ 248874 h 446706"/>
                <a:gd name="connsiteX25" fmla="*/ 619332 w 953356"/>
                <a:gd name="connsiteY25" fmla="*/ 246112 h 446706"/>
                <a:gd name="connsiteX26" fmla="*/ 621195 w 953356"/>
                <a:gd name="connsiteY26" fmla="*/ 290874 h 446706"/>
                <a:gd name="connsiteX27" fmla="*/ 589547 w 953356"/>
                <a:gd name="connsiteY27" fmla="*/ 259661 h 446706"/>
                <a:gd name="connsiteX28" fmla="*/ 512735 w 953356"/>
                <a:gd name="connsiteY28" fmla="*/ 238960 h 446706"/>
                <a:gd name="connsiteX29" fmla="*/ 425473 w 953356"/>
                <a:gd name="connsiteY29" fmla="*/ 202636 h 446706"/>
                <a:gd name="connsiteX30" fmla="*/ 387278 w 953356"/>
                <a:gd name="connsiteY30" fmla="*/ 146661 h 446706"/>
                <a:gd name="connsiteX31" fmla="*/ 355089 w 953356"/>
                <a:gd name="connsiteY31" fmla="*/ 173423 h 446706"/>
                <a:gd name="connsiteX32" fmla="*/ 253655 w 953356"/>
                <a:gd name="connsiteY32" fmla="*/ 167011 h 446706"/>
                <a:gd name="connsiteX33" fmla="*/ 163513 w 953356"/>
                <a:gd name="connsiteY33" fmla="*/ 130085 h 446706"/>
                <a:gd name="connsiteX34" fmla="*/ 124175 w 953356"/>
                <a:gd name="connsiteY34" fmla="*/ 132623 h 446706"/>
                <a:gd name="connsiteX35" fmla="*/ 72349 w 953356"/>
                <a:gd name="connsiteY35" fmla="*/ 141135 h 446706"/>
                <a:gd name="connsiteX36" fmla="*/ 523 w 953356"/>
                <a:gd name="connsiteY36" fmla="*/ 132848 h 446706"/>
                <a:gd name="connsiteX0" fmla="*/ 523 w 953356"/>
                <a:gd name="connsiteY0" fmla="*/ 132848 h 446706"/>
                <a:gd name="connsiteX1" fmla="*/ 44724 w 953356"/>
                <a:gd name="connsiteY1" fmla="*/ 63784 h 446706"/>
                <a:gd name="connsiteX2" fmla="*/ 133125 w 953356"/>
                <a:gd name="connsiteY2" fmla="*/ 55497 h 446706"/>
                <a:gd name="connsiteX3" fmla="*/ 221526 w 953356"/>
                <a:gd name="connsiteY3" fmla="*/ 72072 h 446706"/>
                <a:gd name="connsiteX4" fmla="*/ 323740 w 953356"/>
                <a:gd name="connsiteY4" fmla="*/ 49972 h 446706"/>
                <a:gd name="connsiteX5" fmla="*/ 323740 w 953356"/>
                <a:gd name="connsiteY5" fmla="*/ 16821 h 446706"/>
                <a:gd name="connsiteX6" fmla="*/ 332028 w 953356"/>
                <a:gd name="connsiteY6" fmla="*/ 246 h 446706"/>
                <a:gd name="connsiteX7" fmla="*/ 403854 w 953356"/>
                <a:gd name="connsiteY7" fmla="*/ 14059 h 446706"/>
                <a:gd name="connsiteX8" fmla="*/ 417666 w 953356"/>
                <a:gd name="connsiteY8" fmla="*/ 94172 h 446706"/>
                <a:gd name="connsiteX9" fmla="*/ 483967 w 953356"/>
                <a:gd name="connsiteY9" fmla="*/ 124560 h 446706"/>
                <a:gd name="connsiteX10" fmla="*/ 536455 w 953356"/>
                <a:gd name="connsiteY10" fmla="*/ 135610 h 446706"/>
                <a:gd name="connsiteX11" fmla="*/ 536455 w 953356"/>
                <a:gd name="connsiteY11" fmla="*/ 102460 h 446706"/>
                <a:gd name="connsiteX12" fmla="*/ 591706 w 953356"/>
                <a:gd name="connsiteY12" fmla="*/ 105223 h 446706"/>
                <a:gd name="connsiteX13" fmla="*/ 655245 w 953356"/>
                <a:gd name="connsiteY13" fmla="*/ 179811 h 446706"/>
                <a:gd name="connsiteX14" fmla="*/ 776796 w 953356"/>
                <a:gd name="connsiteY14" fmla="*/ 235062 h 446706"/>
                <a:gd name="connsiteX15" fmla="*/ 876248 w 953356"/>
                <a:gd name="connsiteY15" fmla="*/ 259925 h 446706"/>
                <a:gd name="connsiteX16" fmla="*/ 887298 w 953356"/>
                <a:gd name="connsiteY16" fmla="*/ 312413 h 446706"/>
                <a:gd name="connsiteX17" fmla="*/ 950836 w 953356"/>
                <a:gd name="connsiteY17" fmla="*/ 340038 h 446706"/>
                <a:gd name="connsiteX18" fmla="*/ 939786 w 953356"/>
                <a:gd name="connsiteY18" fmla="*/ 378714 h 446706"/>
                <a:gd name="connsiteX19" fmla="*/ 931498 w 953356"/>
                <a:gd name="connsiteY19" fmla="*/ 445015 h 446706"/>
                <a:gd name="connsiteX20" fmla="*/ 859672 w 953356"/>
                <a:gd name="connsiteY20" fmla="*/ 422914 h 446706"/>
                <a:gd name="connsiteX21" fmla="*/ 865197 w 953356"/>
                <a:gd name="connsiteY21" fmla="*/ 378714 h 446706"/>
                <a:gd name="connsiteX22" fmla="*/ 807184 w 953356"/>
                <a:gd name="connsiteY22" fmla="*/ 315175 h 446706"/>
                <a:gd name="connsiteX23" fmla="*/ 743646 w 953356"/>
                <a:gd name="connsiteY23" fmla="*/ 309650 h 446706"/>
                <a:gd name="connsiteX24" fmla="*/ 674582 w 953356"/>
                <a:gd name="connsiteY24" fmla="*/ 248874 h 446706"/>
                <a:gd name="connsiteX25" fmla="*/ 655367 w 953356"/>
                <a:gd name="connsiteY25" fmla="*/ 287387 h 446706"/>
                <a:gd name="connsiteX26" fmla="*/ 621195 w 953356"/>
                <a:gd name="connsiteY26" fmla="*/ 290874 h 446706"/>
                <a:gd name="connsiteX27" fmla="*/ 589547 w 953356"/>
                <a:gd name="connsiteY27" fmla="*/ 259661 h 446706"/>
                <a:gd name="connsiteX28" fmla="*/ 512735 w 953356"/>
                <a:gd name="connsiteY28" fmla="*/ 238960 h 446706"/>
                <a:gd name="connsiteX29" fmla="*/ 425473 w 953356"/>
                <a:gd name="connsiteY29" fmla="*/ 202636 h 446706"/>
                <a:gd name="connsiteX30" fmla="*/ 387278 w 953356"/>
                <a:gd name="connsiteY30" fmla="*/ 146661 h 446706"/>
                <a:gd name="connsiteX31" fmla="*/ 355089 w 953356"/>
                <a:gd name="connsiteY31" fmla="*/ 173423 h 446706"/>
                <a:gd name="connsiteX32" fmla="*/ 253655 w 953356"/>
                <a:gd name="connsiteY32" fmla="*/ 167011 h 446706"/>
                <a:gd name="connsiteX33" fmla="*/ 163513 w 953356"/>
                <a:gd name="connsiteY33" fmla="*/ 130085 h 446706"/>
                <a:gd name="connsiteX34" fmla="*/ 124175 w 953356"/>
                <a:gd name="connsiteY34" fmla="*/ 132623 h 446706"/>
                <a:gd name="connsiteX35" fmla="*/ 72349 w 953356"/>
                <a:gd name="connsiteY35" fmla="*/ 141135 h 446706"/>
                <a:gd name="connsiteX36" fmla="*/ 523 w 953356"/>
                <a:gd name="connsiteY36" fmla="*/ 132848 h 446706"/>
                <a:gd name="connsiteX0" fmla="*/ 523 w 953356"/>
                <a:gd name="connsiteY0" fmla="*/ 132848 h 446706"/>
                <a:gd name="connsiteX1" fmla="*/ 44724 w 953356"/>
                <a:gd name="connsiteY1" fmla="*/ 63784 h 446706"/>
                <a:gd name="connsiteX2" fmla="*/ 133125 w 953356"/>
                <a:gd name="connsiteY2" fmla="*/ 55497 h 446706"/>
                <a:gd name="connsiteX3" fmla="*/ 221526 w 953356"/>
                <a:gd name="connsiteY3" fmla="*/ 72072 h 446706"/>
                <a:gd name="connsiteX4" fmla="*/ 323740 w 953356"/>
                <a:gd name="connsiteY4" fmla="*/ 49972 h 446706"/>
                <a:gd name="connsiteX5" fmla="*/ 323740 w 953356"/>
                <a:gd name="connsiteY5" fmla="*/ 16821 h 446706"/>
                <a:gd name="connsiteX6" fmla="*/ 332028 w 953356"/>
                <a:gd name="connsiteY6" fmla="*/ 246 h 446706"/>
                <a:gd name="connsiteX7" fmla="*/ 403854 w 953356"/>
                <a:gd name="connsiteY7" fmla="*/ 14059 h 446706"/>
                <a:gd name="connsiteX8" fmla="*/ 417666 w 953356"/>
                <a:gd name="connsiteY8" fmla="*/ 94172 h 446706"/>
                <a:gd name="connsiteX9" fmla="*/ 483967 w 953356"/>
                <a:gd name="connsiteY9" fmla="*/ 124560 h 446706"/>
                <a:gd name="connsiteX10" fmla="*/ 536455 w 953356"/>
                <a:gd name="connsiteY10" fmla="*/ 135610 h 446706"/>
                <a:gd name="connsiteX11" fmla="*/ 536455 w 953356"/>
                <a:gd name="connsiteY11" fmla="*/ 102460 h 446706"/>
                <a:gd name="connsiteX12" fmla="*/ 591706 w 953356"/>
                <a:gd name="connsiteY12" fmla="*/ 105223 h 446706"/>
                <a:gd name="connsiteX13" fmla="*/ 655245 w 953356"/>
                <a:gd name="connsiteY13" fmla="*/ 179811 h 446706"/>
                <a:gd name="connsiteX14" fmla="*/ 776796 w 953356"/>
                <a:gd name="connsiteY14" fmla="*/ 235062 h 446706"/>
                <a:gd name="connsiteX15" fmla="*/ 876248 w 953356"/>
                <a:gd name="connsiteY15" fmla="*/ 259925 h 446706"/>
                <a:gd name="connsiteX16" fmla="*/ 887298 w 953356"/>
                <a:gd name="connsiteY16" fmla="*/ 312413 h 446706"/>
                <a:gd name="connsiteX17" fmla="*/ 950836 w 953356"/>
                <a:gd name="connsiteY17" fmla="*/ 340038 h 446706"/>
                <a:gd name="connsiteX18" fmla="*/ 939786 w 953356"/>
                <a:gd name="connsiteY18" fmla="*/ 378714 h 446706"/>
                <a:gd name="connsiteX19" fmla="*/ 931498 w 953356"/>
                <a:gd name="connsiteY19" fmla="*/ 445015 h 446706"/>
                <a:gd name="connsiteX20" fmla="*/ 859672 w 953356"/>
                <a:gd name="connsiteY20" fmla="*/ 422914 h 446706"/>
                <a:gd name="connsiteX21" fmla="*/ 865197 w 953356"/>
                <a:gd name="connsiteY21" fmla="*/ 378714 h 446706"/>
                <a:gd name="connsiteX22" fmla="*/ 807184 w 953356"/>
                <a:gd name="connsiteY22" fmla="*/ 315175 h 446706"/>
                <a:gd name="connsiteX23" fmla="*/ 743646 w 953356"/>
                <a:gd name="connsiteY23" fmla="*/ 309650 h 446706"/>
                <a:gd name="connsiteX24" fmla="*/ 694100 w 953356"/>
                <a:gd name="connsiteY24" fmla="*/ 333011 h 446706"/>
                <a:gd name="connsiteX25" fmla="*/ 655367 w 953356"/>
                <a:gd name="connsiteY25" fmla="*/ 287387 h 446706"/>
                <a:gd name="connsiteX26" fmla="*/ 621195 w 953356"/>
                <a:gd name="connsiteY26" fmla="*/ 290874 h 446706"/>
                <a:gd name="connsiteX27" fmla="*/ 589547 w 953356"/>
                <a:gd name="connsiteY27" fmla="*/ 259661 h 446706"/>
                <a:gd name="connsiteX28" fmla="*/ 512735 w 953356"/>
                <a:gd name="connsiteY28" fmla="*/ 238960 h 446706"/>
                <a:gd name="connsiteX29" fmla="*/ 425473 w 953356"/>
                <a:gd name="connsiteY29" fmla="*/ 202636 h 446706"/>
                <a:gd name="connsiteX30" fmla="*/ 387278 w 953356"/>
                <a:gd name="connsiteY30" fmla="*/ 146661 h 446706"/>
                <a:gd name="connsiteX31" fmla="*/ 355089 w 953356"/>
                <a:gd name="connsiteY31" fmla="*/ 173423 h 446706"/>
                <a:gd name="connsiteX32" fmla="*/ 253655 w 953356"/>
                <a:gd name="connsiteY32" fmla="*/ 167011 h 446706"/>
                <a:gd name="connsiteX33" fmla="*/ 163513 w 953356"/>
                <a:gd name="connsiteY33" fmla="*/ 130085 h 446706"/>
                <a:gd name="connsiteX34" fmla="*/ 124175 w 953356"/>
                <a:gd name="connsiteY34" fmla="*/ 132623 h 446706"/>
                <a:gd name="connsiteX35" fmla="*/ 72349 w 953356"/>
                <a:gd name="connsiteY35" fmla="*/ 141135 h 446706"/>
                <a:gd name="connsiteX36" fmla="*/ 523 w 953356"/>
                <a:gd name="connsiteY36" fmla="*/ 132848 h 446706"/>
                <a:gd name="connsiteX0" fmla="*/ 523 w 953356"/>
                <a:gd name="connsiteY0" fmla="*/ 132848 h 446706"/>
                <a:gd name="connsiteX1" fmla="*/ 44724 w 953356"/>
                <a:gd name="connsiteY1" fmla="*/ 63784 h 446706"/>
                <a:gd name="connsiteX2" fmla="*/ 133125 w 953356"/>
                <a:gd name="connsiteY2" fmla="*/ 55497 h 446706"/>
                <a:gd name="connsiteX3" fmla="*/ 221526 w 953356"/>
                <a:gd name="connsiteY3" fmla="*/ 72072 h 446706"/>
                <a:gd name="connsiteX4" fmla="*/ 323740 w 953356"/>
                <a:gd name="connsiteY4" fmla="*/ 49972 h 446706"/>
                <a:gd name="connsiteX5" fmla="*/ 323740 w 953356"/>
                <a:gd name="connsiteY5" fmla="*/ 16821 h 446706"/>
                <a:gd name="connsiteX6" fmla="*/ 332028 w 953356"/>
                <a:gd name="connsiteY6" fmla="*/ 246 h 446706"/>
                <a:gd name="connsiteX7" fmla="*/ 403854 w 953356"/>
                <a:gd name="connsiteY7" fmla="*/ 14059 h 446706"/>
                <a:gd name="connsiteX8" fmla="*/ 417666 w 953356"/>
                <a:gd name="connsiteY8" fmla="*/ 94172 h 446706"/>
                <a:gd name="connsiteX9" fmla="*/ 483967 w 953356"/>
                <a:gd name="connsiteY9" fmla="*/ 124560 h 446706"/>
                <a:gd name="connsiteX10" fmla="*/ 536455 w 953356"/>
                <a:gd name="connsiteY10" fmla="*/ 135610 h 446706"/>
                <a:gd name="connsiteX11" fmla="*/ 536455 w 953356"/>
                <a:gd name="connsiteY11" fmla="*/ 102460 h 446706"/>
                <a:gd name="connsiteX12" fmla="*/ 591706 w 953356"/>
                <a:gd name="connsiteY12" fmla="*/ 105223 h 446706"/>
                <a:gd name="connsiteX13" fmla="*/ 655245 w 953356"/>
                <a:gd name="connsiteY13" fmla="*/ 179811 h 446706"/>
                <a:gd name="connsiteX14" fmla="*/ 776796 w 953356"/>
                <a:gd name="connsiteY14" fmla="*/ 235062 h 446706"/>
                <a:gd name="connsiteX15" fmla="*/ 876248 w 953356"/>
                <a:gd name="connsiteY15" fmla="*/ 259925 h 446706"/>
                <a:gd name="connsiteX16" fmla="*/ 887298 w 953356"/>
                <a:gd name="connsiteY16" fmla="*/ 312413 h 446706"/>
                <a:gd name="connsiteX17" fmla="*/ 950836 w 953356"/>
                <a:gd name="connsiteY17" fmla="*/ 340038 h 446706"/>
                <a:gd name="connsiteX18" fmla="*/ 939786 w 953356"/>
                <a:gd name="connsiteY18" fmla="*/ 378714 h 446706"/>
                <a:gd name="connsiteX19" fmla="*/ 931498 w 953356"/>
                <a:gd name="connsiteY19" fmla="*/ 445015 h 446706"/>
                <a:gd name="connsiteX20" fmla="*/ 859672 w 953356"/>
                <a:gd name="connsiteY20" fmla="*/ 422914 h 446706"/>
                <a:gd name="connsiteX21" fmla="*/ 865197 w 953356"/>
                <a:gd name="connsiteY21" fmla="*/ 378714 h 446706"/>
                <a:gd name="connsiteX22" fmla="*/ 807184 w 953356"/>
                <a:gd name="connsiteY22" fmla="*/ 315175 h 446706"/>
                <a:gd name="connsiteX23" fmla="*/ 748150 w 953356"/>
                <a:gd name="connsiteY23" fmla="*/ 390612 h 446706"/>
                <a:gd name="connsiteX24" fmla="*/ 694100 w 953356"/>
                <a:gd name="connsiteY24" fmla="*/ 333011 h 446706"/>
                <a:gd name="connsiteX25" fmla="*/ 655367 w 953356"/>
                <a:gd name="connsiteY25" fmla="*/ 287387 h 446706"/>
                <a:gd name="connsiteX26" fmla="*/ 621195 w 953356"/>
                <a:gd name="connsiteY26" fmla="*/ 290874 h 446706"/>
                <a:gd name="connsiteX27" fmla="*/ 589547 w 953356"/>
                <a:gd name="connsiteY27" fmla="*/ 259661 h 446706"/>
                <a:gd name="connsiteX28" fmla="*/ 512735 w 953356"/>
                <a:gd name="connsiteY28" fmla="*/ 238960 h 446706"/>
                <a:gd name="connsiteX29" fmla="*/ 425473 w 953356"/>
                <a:gd name="connsiteY29" fmla="*/ 202636 h 446706"/>
                <a:gd name="connsiteX30" fmla="*/ 387278 w 953356"/>
                <a:gd name="connsiteY30" fmla="*/ 146661 h 446706"/>
                <a:gd name="connsiteX31" fmla="*/ 355089 w 953356"/>
                <a:gd name="connsiteY31" fmla="*/ 173423 h 446706"/>
                <a:gd name="connsiteX32" fmla="*/ 253655 w 953356"/>
                <a:gd name="connsiteY32" fmla="*/ 167011 h 446706"/>
                <a:gd name="connsiteX33" fmla="*/ 163513 w 953356"/>
                <a:gd name="connsiteY33" fmla="*/ 130085 h 446706"/>
                <a:gd name="connsiteX34" fmla="*/ 124175 w 953356"/>
                <a:gd name="connsiteY34" fmla="*/ 132623 h 446706"/>
                <a:gd name="connsiteX35" fmla="*/ 72349 w 953356"/>
                <a:gd name="connsiteY35" fmla="*/ 141135 h 446706"/>
                <a:gd name="connsiteX36" fmla="*/ 523 w 953356"/>
                <a:gd name="connsiteY36" fmla="*/ 132848 h 446706"/>
                <a:gd name="connsiteX0" fmla="*/ 523 w 953356"/>
                <a:gd name="connsiteY0" fmla="*/ 132848 h 446706"/>
                <a:gd name="connsiteX1" fmla="*/ 44724 w 953356"/>
                <a:gd name="connsiteY1" fmla="*/ 63784 h 446706"/>
                <a:gd name="connsiteX2" fmla="*/ 133125 w 953356"/>
                <a:gd name="connsiteY2" fmla="*/ 55497 h 446706"/>
                <a:gd name="connsiteX3" fmla="*/ 221526 w 953356"/>
                <a:gd name="connsiteY3" fmla="*/ 72072 h 446706"/>
                <a:gd name="connsiteX4" fmla="*/ 323740 w 953356"/>
                <a:gd name="connsiteY4" fmla="*/ 49972 h 446706"/>
                <a:gd name="connsiteX5" fmla="*/ 323740 w 953356"/>
                <a:gd name="connsiteY5" fmla="*/ 16821 h 446706"/>
                <a:gd name="connsiteX6" fmla="*/ 332028 w 953356"/>
                <a:gd name="connsiteY6" fmla="*/ 246 h 446706"/>
                <a:gd name="connsiteX7" fmla="*/ 403854 w 953356"/>
                <a:gd name="connsiteY7" fmla="*/ 14059 h 446706"/>
                <a:gd name="connsiteX8" fmla="*/ 417666 w 953356"/>
                <a:gd name="connsiteY8" fmla="*/ 94172 h 446706"/>
                <a:gd name="connsiteX9" fmla="*/ 483967 w 953356"/>
                <a:gd name="connsiteY9" fmla="*/ 124560 h 446706"/>
                <a:gd name="connsiteX10" fmla="*/ 536455 w 953356"/>
                <a:gd name="connsiteY10" fmla="*/ 135610 h 446706"/>
                <a:gd name="connsiteX11" fmla="*/ 536455 w 953356"/>
                <a:gd name="connsiteY11" fmla="*/ 102460 h 446706"/>
                <a:gd name="connsiteX12" fmla="*/ 591706 w 953356"/>
                <a:gd name="connsiteY12" fmla="*/ 105223 h 446706"/>
                <a:gd name="connsiteX13" fmla="*/ 655245 w 953356"/>
                <a:gd name="connsiteY13" fmla="*/ 179811 h 446706"/>
                <a:gd name="connsiteX14" fmla="*/ 776796 w 953356"/>
                <a:gd name="connsiteY14" fmla="*/ 235062 h 446706"/>
                <a:gd name="connsiteX15" fmla="*/ 876248 w 953356"/>
                <a:gd name="connsiteY15" fmla="*/ 259925 h 446706"/>
                <a:gd name="connsiteX16" fmla="*/ 887298 w 953356"/>
                <a:gd name="connsiteY16" fmla="*/ 312413 h 446706"/>
                <a:gd name="connsiteX17" fmla="*/ 950836 w 953356"/>
                <a:gd name="connsiteY17" fmla="*/ 340038 h 446706"/>
                <a:gd name="connsiteX18" fmla="*/ 939786 w 953356"/>
                <a:gd name="connsiteY18" fmla="*/ 378714 h 446706"/>
                <a:gd name="connsiteX19" fmla="*/ 931498 w 953356"/>
                <a:gd name="connsiteY19" fmla="*/ 445015 h 446706"/>
                <a:gd name="connsiteX20" fmla="*/ 859672 w 953356"/>
                <a:gd name="connsiteY20" fmla="*/ 422914 h 446706"/>
                <a:gd name="connsiteX21" fmla="*/ 865197 w 953356"/>
                <a:gd name="connsiteY21" fmla="*/ 378714 h 446706"/>
                <a:gd name="connsiteX22" fmla="*/ 807184 w 953356"/>
                <a:gd name="connsiteY22" fmla="*/ 431062 h 446706"/>
                <a:gd name="connsiteX23" fmla="*/ 748150 w 953356"/>
                <a:gd name="connsiteY23" fmla="*/ 390612 h 446706"/>
                <a:gd name="connsiteX24" fmla="*/ 694100 w 953356"/>
                <a:gd name="connsiteY24" fmla="*/ 333011 h 446706"/>
                <a:gd name="connsiteX25" fmla="*/ 655367 w 953356"/>
                <a:gd name="connsiteY25" fmla="*/ 287387 h 446706"/>
                <a:gd name="connsiteX26" fmla="*/ 621195 w 953356"/>
                <a:gd name="connsiteY26" fmla="*/ 290874 h 446706"/>
                <a:gd name="connsiteX27" fmla="*/ 589547 w 953356"/>
                <a:gd name="connsiteY27" fmla="*/ 259661 h 446706"/>
                <a:gd name="connsiteX28" fmla="*/ 512735 w 953356"/>
                <a:gd name="connsiteY28" fmla="*/ 238960 h 446706"/>
                <a:gd name="connsiteX29" fmla="*/ 425473 w 953356"/>
                <a:gd name="connsiteY29" fmla="*/ 202636 h 446706"/>
                <a:gd name="connsiteX30" fmla="*/ 387278 w 953356"/>
                <a:gd name="connsiteY30" fmla="*/ 146661 h 446706"/>
                <a:gd name="connsiteX31" fmla="*/ 355089 w 953356"/>
                <a:gd name="connsiteY31" fmla="*/ 173423 h 446706"/>
                <a:gd name="connsiteX32" fmla="*/ 253655 w 953356"/>
                <a:gd name="connsiteY32" fmla="*/ 167011 h 446706"/>
                <a:gd name="connsiteX33" fmla="*/ 163513 w 953356"/>
                <a:gd name="connsiteY33" fmla="*/ 130085 h 446706"/>
                <a:gd name="connsiteX34" fmla="*/ 124175 w 953356"/>
                <a:gd name="connsiteY34" fmla="*/ 132623 h 446706"/>
                <a:gd name="connsiteX35" fmla="*/ 72349 w 953356"/>
                <a:gd name="connsiteY35" fmla="*/ 141135 h 446706"/>
                <a:gd name="connsiteX36" fmla="*/ 523 w 953356"/>
                <a:gd name="connsiteY36" fmla="*/ 132848 h 446706"/>
                <a:gd name="connsiteX0" fmla="*/ 523 w 953356"/>
                <a:gd name="connsiteY0" fmla="*/ 132848 h 483524"/>
                <a:gd name="connsiteX1" fmla="*/ 44724 w 953356"/>
                <a:gd name="connsiteY1" fmla="*/ 63784 h 483524"/>
                <a:gd name="connsiteX2" fmla="*/ 133125 w 953356"/>
                <a:gd name="connsiteY2" fmla="*/ 55497 h 483524"/>
                <a:gd name="connsiteX3" fmla="*/ 221526 w 953356"/>
                <a:gd name="connsiteY3" fmla="*/ 72072 h 483524"/>
                <a:gd name="connsiteX4" fmla="*/ 323740 w 953356"/>
                <a:gd name="connsiteY4" fmla="*/ 49972 h 483524"/>
                <a:gd name="connsiteX5" fmla="*/ 323740 w 953356"/>
                <a:gd name="connsiteY5" fmla="*/ 16821 h 483524"/>
                <a:gd name="connsiteX6" fmla="*/ 332028 w 953356"/>
                <a:gd name="connsiteY6" fmla="*/ 246 h 483524"/>
                <a:gd name="connsiteX7" fmla="*/ 403854 w 953356"/>
                <a:gd name="connsiteY7" fmla="*/ 14059 h 483524"/>
                <a:gd name="connsiteX8" fmla="*/ 417666 w 953356"/>
                <a:gd name="connsiteY8" fmla="*/ 94172 h 483524"/>
                <a:gd name="connsiteX9" fmla="*/ 483967 w 953356"/>
                <a:gd name="connsiteY9" fmla="*/ 124560 h 483524"/>
                <a:gd name="connsiteX10" fmla="*/ 536455 w 953356"/>
                <a:gd name="connsiteY10" fmla="*/ 135610 h 483524"/>
                <a:gd name="connsiteX11" fmla="*/ 536455 w 953356"/>
                <a:gd name="connsiteY11" fmla="*/ 102460 h 483524"/>
                <a:gd name="connsiteX12" fmla="*/ 591706 w 953356"/>
                <a:gd name="connsiteY12" fmla="*/ 105223 h 483524"/>
                <a:gd name="connsiteX13" fmla="*/ 655245 w 953356"/>
                <a:gd name="connsiteY13" fmla="*/ 179811 h 483524"/>
                <a:gd name="connsiteX14" fmla="*/ 776796 w 953356"/>
                <a:gd name="connsiteY14" fmla="*/ 235062 h 483524"/>
                <a:gd name="connsiteX15" fmla="*/ 876248 w 953356"/>
                <a:gd name="connsiteY15" fmla="*/ 259925 h 483524"/>
                <a:gd name="connsiteX16" fmla="*/ 887298 w 953356"/>
                <a:gd name="connsiteY16" fmla="*/ 312413 h 483524"/>
                <a:gd name="connsiteX17" fmla="*/ 950836 w 953356"/>
                <a:gd name="connsiteY17" fmla="*/ 340038 h 483524"/>
                <a:gd name="connsiteX18" fmla="*/ 939786 w 953356"/>
                <a:gd name="connsiteY18" fmla="*/ 378714 h 483524"/>
                <a:gd name="connsiteX19" fmla="*/ 931498 w 953356"/>
                <a:gd name="connsiteY19" fmla="*/ 445015 h 483524"/>
                <a:gd name="connsiteX20" fmla="*/ 859672 w 953356"/>
                <a:gd name="connsiteY20" fmla="*/ 422914 h 483524"/>
                <a:gd name="connsiteX21" fmla="*/ 868200 w 953356"/>
                <a:gd name="connsiteY21" fmla="*/ 483489 h 483524"/>
                <a:gd name="connsiteX22" fmla="*/ 807184 w 953356"/>
                <a:gd name="connsiteY22" fmla="*/ 431062 h 483524"/>
                <a:gd name="connsiteX23" fmla="*/ 748150 w 953356"/>
                <a:gd name="connsiteY23" fmla="*/ 390612 h 483524"/>
                <a:gd name="connsiteX24" fmla="*/ 694100 w 953356"/>
                <a:gd name="connsiteY24" fmla="*/ 333011 h 483524"/>
                <a:gd name="connsiteX25" fmla="*/ 655367 w 953356"/>
                <a:gd name="connsiteY25" fmla="*/ 287387 h 483524"/>
                <a:gd name="connsiteX26" fmla="*/ 621195 w 953356"/>
                <a:gd name="connsiteY26" fmla="*/ 290874 h 483524"/>
                <a:gd name="connsiteX27" fmla="*/ 589547 w 953356"/>
                <a:gd name="connsiteY27" fmla="*/ 259661 h 483524"/>
                <a:gd name="connsiteX28" fmla="*/ 512735 w 953356"/>
                <a:gd name="connsiteY28" fmla="*/ 238960 h 483524"/>
                <a:gd name="connsiteX29" fmla="*/ 425473 w 953356"/>
                <a:gd name="connsiteY29" fmla="*/ 202636 h 483524"/>
                <a:gd name="connsiteX30" fmla="*/ 387278 w 953356"/>
                <a:gd name="connsiteY30" fmla="*/ 146661 h 483524"/>
                <a:gd name="connsiteX31" fmla="*/ 355089 w 953356"/>
                <a:gd name="connsiteY31" fmla="*/ 173423 h 483524"/>
                <a:gd name="connsiteX32" fmla="*/ 253655 w 953356"/>
                <a:gd name="connsiteY32" fmla="*/ 167011 h 483524"/>
                <a:gd name="connsiteX33" fmla="*/ 163513 w 953356"/>
                <a:gd name="connsiteY33" fmla="*/ 130085 h 483524"/>
                <a:gd name="connsiteX34" fmla="*/ 124175 w 953356"/>
                <a:gd name="connsiteY34" fmla="*/ 132623 h 483524"/>
                <a:gd name="connsiteX35" fmla="*/ 72349 w 953356"/>
                <a:gd name="connsiteY35" fmla="*/ 141135 h 483524"/>
                <a:gd name="connsiteX36" fmla="*/ 523 w 953356"/>
                <a:gd name="connsiteY36" fmla="*/ 132848 h 483524"/>
                <a:gd name="connsiteX0" fmla="*/ 523 w 953356"/>
                <a:gd name="connsiteY0" fmla="*/ 132848 h 501042"/>
                <a:gd name="connsiteX1" fmla="*/ 44724 w 953356"/>
                <a:gd name="connsiteY1" fmla="*/ 63784 h 501042"/>
                <a:gd name="connsiteX2" fmla="*/ 133125 w 953356"/>
                <a:gd name="connsiteY2" fmla="*/ 55497 h 501042"/>
                <a:gd name="connsiteX3" fmla="*/ 221526 w 953356"/>
                <a:gd name="connsiteY3" fmla="*/ 72072 h 501042"/>
                <a:gd name="connsiteX4" fmla="*/ 323740 w 953356"/>
                <a:gd name="connsiteY4" fmla="*/ 49972 h 501042"/>
                <a:gd name="connsiteX5" fmla="*/ 323740 w 953356"/>
                <a:gd name="connsiteY5" fmla="*/ 16821 h 501042"/>
                <a:gd name="connsiteX6" fmla="*/ 332028 w 953356"/>
                <a:gd name="connsiteY6" fmla="*/ 246 h 501042"/>
                <a:gd name="connsiteX7" fmla="*/ 403854 w 953356"/>
                <a:gd name="connsiteY7" fmla="*/ 14059 h 501042"/>
                <a:gd name="connsiteX8" fmla="*/ 417666 w 953356"/>
                <a:gd name="connsiteY8" fmla="*/ 94172 h 501042"/>
                <a:gd name="connsiteX9" fmla="*/ 483967 w 953356"/>
                <a:gd name="connsiteY9" fmla="*/ 124560 h 501042"/>
                <a:gd name="connsiteX10" fmla="*/ 536455 w 953356"/>
                <a:gd name="connsiteY10" fmla="*/ 135610 h 501042"/>
                <a:gd name="connsiteX11" fmla="*/ 536455 w 953356"/>
                <a:gd name="connsiteY11" fmla="*/ 102460 h 501042"/>
                <a:gd name="connsiteX12" fmla="*/ 591706 w 953356"/>
                <a:gd name="connsiteY12" fmla="*/ 105223 h 501042"/>
                <a:gd name="connsiteX13" fmla="*/ 655245 w 953356"/>
                <a:gd name="connsiteY13" fmla="*/ 179811 h 501042"/>
                <a:gd name="connsiteX14" fmla="*/ 776796 w 953356"/>
                <a:gd name="connsiteY14" fmla="*/ 235062 h 501042"/>
                <a:gd name="connsiteX15" fmla="*/ 876248 w 953356"/>
                <a:gd name="connsiteY15" fmla="*/ 259925 h 501042"/>
                <a:gd name="connsiteX16" fmla="*/ 887298 w 953356"/>
                <a:gd name="connsiteY16" fmla="*/ 312413 h 501042"/>
                <a:gd name="connsiteX17" fmla="*/ 950836 w 953356"/>
                <a:gd name="connsiteY17" fmla="*/ 340038 h 501042"/>
                <a:gd name="connsiteX18" fmla="*/ 939786 w 953356"/>
                <a:gd name="connsiteY18" fmla="*/ 378714 h 501042"/>
                <a:gd name="connsiteX19" fmla="*/ 931498 w 953356"/>
                <a:gd name="connsiteY19" fmla="*/ 445015 h 501042"/>
                <a:gd name="connsiteX20" fmla="*/ 915226 w 953356"/>
                <a:gd name="connsiteY20" fmla="*/ 499114 h 501042"/>
                <a:gd name="connsiteX21" fmla="*/ 868200 w 953356"/>
                <a:gd name="connsiteY21" fmla="*/ 483489 h 501042"/>
                <a:gd name="connsiteX22" fmla="*/ 807184 w 953356"/>
                <a:gd name="connsiteY22" fmla="*/ 431062 h 501042"/>
                <a:gd name="connsiteX23" fmla="*/ 748150 w 953356"/>
                <a:gd name="connsiteY23" fmla="*/ 390612 h 501042"/>
                <a:gd name="connsiteX24" fmla="*/ 694100 w 953356"/>
                <a:gd name="connsiteY24" fmla="*/ 333011 h 501042"/>
                <a:gd name="connsiteX25" fmla="*/ 655367 w 953356"/>
                <a:gd name="connsiteY25" fmla="*/ 287387 h 501042"/>
                <a:gd name="connsiteX26" fmla="*/ 621195 w 953356"/>
                <a:gd name="connsiteY26" fmla="*/ 290874 h 501042"/>
                <a:gd name="connsiteX27" fmla="*/ 589547 w 953356"/>
                <a:gd name="connsiteY27" fmla="*/ 259661 h 501042"/>
                <a:gd name="connsiteX28" fmla="*/ 512735 w 953356"/>
                <a:gd name="connsiteY28" fmla="*/ 238960 h 501042"/>
                <a:gd name="connsiteX29" fmla="*/ 425473 w 953356"/>
                <a:gd name="connsiteY29" fmla="*/ 202636 h 501042"/>
                <a:gd name="connsiteX30" fmla="*/ 387278 w 953356"/>
                <a:gd name="connsiteY30" fmla="*/ 146661 h 501042"/>
                <a:gd name="connsiteX31" fmla="*/ 355089 w 953356"/>
                <a:gd name="connsiteY31" fmla="*/ 173423 h 501042"/>
                <a:gd name="connsiteX32" fmla="*/ 253655 w 953356"/>
                <a:gd name="connsiteY32" fmla="*/ 167011 h 501042"/>
                <a:gd name="connsiteX33" fmla="*/ 163513 w 953356"/>
                <a:gd name="connsiteY33" fmla="*/ 130085 h 501042"/>
                <a:gd name="connsiteX34" fmla="*/ 124175 w 953356"/>
                <a:gd name="connsiteY34" fmla="*/ 132623 h 501042"/>
                <a:gd name="connsiteX35" fmla="*/ 72349 w 953356"/>
                <a:gd name="connsiteY35" fmla="*/ 141135 h 501042"/>
                <a:gd name="connsiteX36" fmla="*/ 523 w 953356"/>
                <a:gd name="connsiteY36" fmla="*/ 132848 h 501042"/>
                <a:gd name="connsiteX0" fmla="*/ 523 w 996285"/>
                <a:gd name="connsiteY0" fmla="*/ 132848 h 499938"/>
                <a:gd name="connsiteX1" fmla="*/ 44724 w 996285"/>
                <a:gd name="connsiteY1" fmla="*/ 63784 h 499938"/>
                <a:gd name="connsiteX2" fmla="*/ 133125 w 996285"/>
                <a:gd name="connsiteY2" fmla="*/ 55497 h 499938"/>
                <a:gd name="connsiteX3" fmla="*/ 221526 w 996285"/>
                <a:gd name="connsiteY3" fmla="*/ 72072 h 499938"/>
                <a:gd name="connsiteX4" fmla="*/ 323740 w 996285"/>
                <a:gd name="connsiteY4" fmla="*/ 49972 h 499938"/>
                <a:gd name="connsiteX5" fmla="*/ 323740 w 996285"/>
                <a:gd name="connsiteY5" fmla="*/ 16821 h 499938"/>
                <a:gd name="connsiteX6" fmla="*/ 332028 w 996285"/>
                <a:gd name="connsiteY6" fmla="*/ 246 h 499938"/>
                <a:gd name="connsiteX7" fmla="*/ 403854 w 996285"/>
                <a:gd name="connsiteY7" fmla="*/ 14059 h 499938"/>
                <a:gd name="connsiteX8" fmla="*/ 417666 w 996285"/>
                <a:gd name="connsiteY8" fmla="*/ 94172 h 499938"/>
                <a:gd name="connsiteX9" fmla="*/ 483967 w 996285"/>
                <a:gd name="connsiteY9" fmla="*/ 124560 h 499938"/>
                <a:gd name="connsiteX10" fmla="*/ 536455 w 996285"/>
                <a:gd name="connsiteY10" fmla="*/ 135610 h 499938"/>
                <a:gd name="connsiteX11" fmla="*/ 536455 w 996285"/>
                <a:gd name="connsiteY11" fmla="*/ 102460 h 499938"/>
                <a:gd name="connsiteX12" fmla="*/ 591706 w 996285"/>
                <a:gd name="connsiteY12" fmla="*/ 105223 h 499938"/>
                <a:gd name="connsiteX13" fmla="*/ 655245 w 996285"/>
                <a:gd name="connsiteY13" fmla="*/ 179811 h 499938"/>
                <a:gd name="connsiteX14" fmla="*/ 776796 w 996285"/>
                <a:gd name="connsiteY14" fmla="*/ 235062 h 499938"/>
                <a:gd name="connsiteX15" fmla="*/ 876248 w 996285"/>
                <a:gd name="connsiteY15" fmla="*/ 259925 h 499938"/>
                <a:gd name="connsiteX16" fmla="*/ 887298 w 996285"/>
                <a:gd name="connsiteY16" fmla="*/ 312413 h 499938"/>
                <a:gd name="connsiteX17" fmla="*/ 950836 w 996285"/>
                <a:gd name="connsiteY17" fmla="*/ 340038 h 499938"/>
                <a:gd name="connsiteX18" fmla="*/ 939786 w 996285"/>
                <a:gd name="connsiteY18" fmla="*/ 378714 h 499938"/>
                <a:gd name="connsiteX19" fmla="*/ 996060 w 996285"/>
                <a:gd name="connsiteY19" fmla="*/ 484703 h 499938"/>
                <a:gd name="connsiteX20" fmla="*/ 915226 w 996285"/>
                <a:gd name="connsiteY20" fmla="*/ 499114 h 499938"/>
                <a:gd name="connsiteX21" fmla="*/ 868200 w 996285"/>
                <a:gd name="connsiteY21" fmla="*/ 483489 h 499938"/>
                <a:gd name="connsiteX22" fmla="*/ 807184 w 996285"/>
                <a:gd name="connsiteY22" fmla="*/ 431062 h 499938"/>
                <a:gd name="connsiteX23" fmla="*/ 748150 w 996285"/>
                <a:gd name="connsiteY23" fmla="*/ 390612 h 499938"/>
                <a:gd name="connsiteX24" fmla="*/ 694100 w 996285"/>
                <a:gd name="connsiteY24" fmla="*/ 333011 h 499938"/>
                <a:gd name="connsiteX25" fmla="*/ 655367 w 996285"/>
                <a:gd name="connsiteY25" fmla="*/ 287387 h 499938"/>
                <a:gd name="connsiteX26" fmla="*/ 621195 w 996285"/>
                <a:gd name="connsiteY26" fmla="*/ 290874 h 499938"/>
                <a:gd name="connsiteX27" fmla="*/ 589547 w 996285"/>
                <a:gd name="connsiteY27" fmla="*/ 259661 h 499938"/>
                <a:gd name="connsiteX28" fmla="*/ 512735 w 996285"/>
                <a:gd name="connsiteY28" fmla="*/ 238960 h 499938"/>
                <a:gd name="connsiteX29" fmla="*/ 425473 w 996285"/>
                <a:gd name="connsiteY29" fmla="*/ 202636 h 499938"/>
                <a:gd name="connsiteX30" fmla="*/ 387278 w 996285"/>
                <a:gd name="connsiteY30" fmla="*/ 146661 h 499938"/>
                <a:gd name="connsiteX31" fmla="*/ 355089 w 996285"/>
                <a:gd name="connsiteY31" fmla="*/ 173423 h 499938"/>
                <a:gd name="connsiteX32" fmla="*/ 253655 w 996285"/>
                <a:gd name="connsiteY32" fmla="*/ 167011 h 499938"/>
                <a:gd name="connsiteX33" fmla="*/ 163513 w 996285"/>
                <a:gd name="connsiteY33" fmla="*/ 130085 h 499938"/>
                <a:gd name="connsiteX34" fmla="*/ 124175 w 996285"/>
                <a:gd name="connsiteY34" fmla="*/ 132623 h 499938"/>
                <a:gd name="connsiteX35" fmla="*/ 72349 w 996285"/>
                <a:gd name="connsiteY35" fmla="*/ 141135 h 499938"/>
                <a:gd name="connsiteX36" fmla="*/ 523 w 996285"/>
                <a:gd name="connsiteY36" fmla="*/ 132848 h 499938"/>
                <a:gd name="connsiteX0" fmla="*/ 523 w 996065"/>
                <a:gd name="connsiteY0" fmla="*/ 132848 h 499238"/>
                <a:gd name="connsiteX1" fmla="*/ 44724 w 996065"/>
                <a:gd name="connsiteY1" fmla="*/ 63784 h 499238"/>
                <a:gd name="connsiteX2" fmla="*/ 133125 w 996065"/>
                <a:gd name="connsiteY2" fmla="*/ 55497 h 499238"/>
                <a:gd name="connsiteX3" fmla="*/ 221526 w 996065"/>
                <a:gd name="connsiteY3" fmla="*/ 72072 h 499238"/>
                <a:gd name="connsiteX4" fmla="*/ 323740 w 996065"/>
                <a:gd name="connsiteY4" fmla="*/ 49972 h 499238"/>
                <a:gd name="connsiteX5" fmla="*/ 323740 w 996065"/>
                <a:gd name="connsiteY5" fmla="*/ 16821 h 499238"/>
                <a:gd name="connsiteX6" fmla="*/ 332028 w 996065"/>
                <a:gd name="connsiteY6" fmla="*/ 246 h 499238"/>
                <a:gd name="connsiteX7" fmla="*/ 403854 w 996065"/>
                <a:gd name="connsiteY7" fmla="*/ 14059 h 499238"/>
                <a:gd name="connsiteX8" fmla="*/ 417666 w 996065"/>
                <a:gd name="connsiteY8" fmla="*/ 94172 h 499238"/>
                <a:gd name="connsiteX9" fmla="*/ 483967 w 996065"/>
                <a:gd name="connsiteY9" fmla="*/ 124560 h 499238"/>
                <a:gd name="connsiteX10" fmla="*/ 536455 w 996065"/>
                <a:gd name="connsiteY10" fmla="*/ 135610 h 499238"/>
                <a:gd name="connsiteX11" fmla="*/ 536455 w 996065"/>
                <a:gd name="connsiteY11" fmla="*/ 102460 h 499238"/>
                <a:gd name="connsiteX12" fmla="*/ 591706 w 996065"/>
                <a:gd name="connsiteY12" fmla="*/ 105223 h 499238"/>
                <a:gd name="connsiteX13" fmla="*/ 655245 w 996065"/>
                <a:gd name="connsiteY13" fmla="*/ 179811 h 499238"/>
                <a:gd name="connsiteX14" fmla="*/ 776796 w 996065"/>
                <a:gd name="connsiteY14" fmla="*/ 235062 h 499238"/>
                <a:gd name="connsiteX15" fmla="*/ 876248 w 996065"/>
                <a:gd name="connsiteY15" fmla="*/ 259925 h 499238"/>
                <a:gd name="connsiteX16" fmla="*/ 887298 w 996065"/>
                <a:gd name="connsiteY16" fmla="*/ 312413 h 499238"/>
                <a:gd name="connsiteX17" fmla="*/ 950836 w 996065"/>
                <a:gd name="connsiteY17" fmla="*/ 340038 h 499238"/>
                <a:gd name="connsiteX18" fmla="*/ 911259 w 996065"/>
                <a:gd name="connsiteY18" fmla="*/ 402527 h 499238"/>
                <a:gd name="connsiteX19" fmla="*/ 996060 w 996065"/>
                <a:gd name="connsiteY19" fmla="*/ 484703 h 499238"/>
                <a:gd name="connsiteX20" fmla="*/ 915226 w 996065"/>
                <a:gd name="connsiteY20" fmla="*/ 499114 h 499238"/>
                <a:gd name="connsiteX21" fmla="*/ 868200 w 996065"/>
                <a:gd name="connsiteY21" fmla="*/ 483489 h 499238"/>
                <a:gd name="connsiteX22" fmla="*/ 807184 w 996065"/>
                <a:gd name="connsiteY22" fmla="*/ 431062 h 499238"/>
                <a:gd name="connsiteX23" fmla="*/ 748150 w 996065"/>
                <a:gd name="connsiteY23" fmla="*/ 390612 h 499238"/>
                <a:gd name="connsiteX24" fmla="*/ 694100 w 996065"/>
                <a:gd name="connsiteY24" fmla="*/ 333011 h 499238"/>
                <a:gd name="connsiteX25" fmla="*/ 655367 w 996065"/>
                <a:gd name="connsiteY25" fmla="*/ 287387 h 499238"/>
                <a:gd name="connsiteX26" fmla="*/ 621195 w 996065"/>
                <a:gd name="connsiteY26" fmla="*/ 290874 h 499238"/>
                <a:gd name="connsiteX27" fmla="*/ 589547 w 996065"/>
                <a:gd name="connsiteY27" fmla="*/ 259661 h 499238"/>
                <a:gd name="connsiteX28" fmla="*/ 512735 w 996065"/>
                <a:gd name="connsiteY28" fmla="*/ 238960 h 499238"/>
                <a:gd name="connsiteX29" fmla="*/ 425473 w 996065"/>
                <a:gd name="connsiteY29" fmla="*/ 202636 h 499238"/>
                <a:gd name="connsiteX30" fmla="*/ 387278 w 996065"/>
                <a:gd name="connsiteY30" fmla="*/ 146661 h 499238"/>
                <a:gd name="connsiteX31" fmla="*/ 355089 w 996065"/>
                <a:gd name="connsiteY31" fmla="*/ 173423 h 499238"/>
                <a:gd name="connsiteX32" fmla="*/ 253655 w 996065"/>
                <a:gd name="connsiteY32" fmla="*/ 167011 h 499238"/>
                <a:gd name="connsiteX33" fmla="*/ 163513 w 996065"/>
                <a:gd name="connsiteY33" fmla="*/ 130085 h 499238"/>
                <a:gd name="connsiteX34" fmla="*/ 124175 w 996065"/>
                <a:gd name="connsiteY34" fmla="*/ 132623 h 499238"/>
                <a:gd name="connsiteX35" fmla="*/ 72349 w 996065"/>
                <a:gd name="connsiteY35" fmla="*/ 141135 h 499238"/>
                <a:gd name="connsiteX36" fmla="*/ 523 w 996065"/>
                <a:gd name="connsiteY36" fmla="*/ 132848 h 499238"/>
                <a:gd name="connsiteX0" fmla="*/ 523 w 996065"/>
                <a:gd name="connsiteY0" fmla="*/ 132848 h 499238"/>
                <a:gd name="connsiteX1" fmla="*/ 44724 w 996065"/>
                <a:gd name="connsiteY1" fmla="*/ 63784 h 499238"/>
                <a:gd name="connsiteX2" fmla="*/ 133125 w 996065"/>
                <a:gd name="connsiteY2" fmla="*/ 55497 h 499238"/>
                <a:gd name="connsiteX3" fmla="*/ 221526 w 996065"/>
                <a:gd name="connsiteY3" fmla="*/ 72072 h 499238"/>
                <a:gd name="connsiteX4" fmla="*/ 323740 w 996065"/>
                <a:gd name="connsiteY4" fmla="*/ 49972 h 499238"/>
                <a:gd name="connsiteX5" fmla="*/ 323740 w 996065"/>
                <a:gd name="connsiteY5" fmla="*/ 16821 h 499238"/>
                <a:gd name="connsiteX6" fmla="*/ 332028 w 996065"/>
                <a:gd name="connsiteY6" fmla="*/ 246 h 499238"/>
                <a:gd name="connsiteX7" fmla="*/ 403854 w 996065"/>
                <a:gd name="connsiteY7" fmla="*/ 14059 h 499238"/>
                <a:gd name="connsiteX8" fmla="*/ 417666 w 996065"/>
                <a:gd name="connsiteY8" fmla="*/ 94172 h 499238"/>
                <a:gd name="connsiteX9" fmla="*/ 483967 w 996065"/>
                <a:gd name="connsiteY9" fmla="*/ 124560 h 499238"/>
                <a:gd name="connsiteX10" fmla="*/ 536455 w 996065"/>
                <a:gd name="connsiteY10" fmla="*/ 135610 h 499238"/>
                <a:gd name="connsiteX11" fmla="*/ 536455 w 996065"/>
                <a:gd name="connsiteY11" fmla="*/ 102460 h 499238"/>
                <a:gd name="connsiteX12" fmla="*/ 591706 w 996065"/>
                <a:gd name="connsiteY12" fmla="*/ 105223 h 499238"/>
                <a:gd name="connsiteX13" fmla="*/ 655245 w 996065"/>
                <a:gd name="connsiteY13" fmla="*/ 179811 h 499238"/>
                <a:gd name="connsiteX14" fmla="*/ 776796 w 996065"/>
                <a:gd name="connsiteY14" fmla="*/ 235062 h 499238"/>
                <a:gd name="connsiteX15" fmla="*/ 876248 w 996065"/>
                <a:gd name="connsiteY15" fmla="*/ 259925 h 499238"/>
                <a:gd name="connsiteX16" fmla="*/ 887298 w 996065"/>
                <a:gd name="connsiteY16" fmla="*/ 312413 h 499238"/>
                <a:gd name="connsiteX17" fmla="*/ 911799 w 996065"/>
                <a:gd name="connsiteY17" fmla="*/ 351151 h 499238"/>
                <a:gd name="connsiteX18" fmla="*/ 911259 w 996065"/>
                <a:gd name="connsiteY18" fmla="*/ 402527 h 499238"/>
                <a:gd name="connsiteX19" fmla="*/ 996060 w 996065"/>
                <a:gd name="connsiteY19" fmla="*/ 484703 h 499238"/>
                <a:gd name="connsiteX20" fmla="*/ 915226 w 996065"/>
                <a:gd name="connsiteY20" fmla="*/ 499114 h 499238"/>
                <a:gd name="connsiteX21" fmla="*/ 868200 w 996065"/>
                <a:gd name="connsiteY21" fmla="*/ 483489 h 499238"/>
                <a:gd name="connsiteX22" fmla="*/ 807184 w 996065"/>
                <a:gd name="connsiteY22" fmla="*/ 431062 h 499238"/>
                <a:gd name="connsiteX23" fmla="*/ 748150 w 996065"/>
                <a:gd name="connsiteY23" fmla="*/ 390612 h 499238"/>
                <a:gd name="connsiteX24" fmla="*/ 694100 w 996065"/>
                <a:gd name="connsiteY24" fmla="*/ 333011 h 499238"/>
                <a:gd name="connsiteX25" fmla="*/ 655367 w 996065"/>
                <a:gd name="connsiteY25" fmla="*/ 287387 h 499238"/>
                <a:gd name="connsiteX26" fmla="*/ 621195 w 996065"/>
                <a:gd name="connsiteY26" fmla="*/ 290874 h 499238"/>
                <a:gd name="connsiteX27" fmla="*/ 589547 w 996065"/>
                <a:gd name="connsiteY27" fmla="*/ 259661 h 499238"/>
                <a:gd name="connsiteX28" fmla="*/ 512735 w 996065"/>
                <a:gd name="connsiteY28" fmla="*/ 238960 h 499238"/>
                <a:gd name="connsiteX29" fmla="*/ 425473 w 996065"/>
                <a:gd name="connsiteY29" fmla="*/ 202636 h 499238"/>
                <a:gd name="connsiteX30" fmla="*/ 387278 w 996065"/>
                <a:gd name="connsiteY30" fmla="*/ 146661 h 499238"/>
                <a:gd name="connsiteX31" fmla="*/ 355089 w 996065"/>
                <a:gd name="connsiteY31" fmla="*/ 173423 h 499238"/>
                <a:gd name="connsiteX32" fmla="*/ 253655 w 996065"/>
                <a:gd name="connsiteY32" fmla="*/ 167011 h 499238"/>
                <a:gd name="connsiteX33" fmla="*/ 163513 w 996065"/>
                <a:gd name="connsiteY33" fmla="*/ 130085 h 499238"/>
                <a:gd name="connsiteX34" fmla="*/ 124175 w 996065"/>
                <a:gd name="connsiteY34" fmla="*/ 132623 h 499238"/>
                <a:gd name="connsiteX35" fmla="*/ 72349 w 996065"/>
                <a:gd name="connsiteY35" fmla="*/ 141135 h 499238"/>
                <a:gd name="connsiteX36" fmla="*/ 523 w 996065"/>
                <a:gd name="connsiteY36" fmla="*/ 132848 h 499238"/>
                <a:gd name="connsiteX0" fmla="*/ 523 w 996065"/>
                <a:gd name="connsiteY0" fmla="*/ 132848 h 499238"/>
                <a:gd name="connsiteX1" fmla="*/ 44724 w 996065"/>
                <a:gd name="connsiteY1" fmla="*/ 63784 h 499238"/>
                <a:gd name="connsiteX2" fmla="*/ 133125 w 996065"/>
                <a:gd name="connsiteY2" fmla="*/ 55497 h 499238"/>
                <a:gd name="connsiteX3" fmla="*/ 221526 w 996065"/>
                <a:gd name="connsiteY3" fmla="*/ 72072 h 499238"/>
                <a:gd name="connsiteX4" fmla="*/ 323740 w 996065"/>
                <a:gd name="connsiteY4" fmla="*/ 49972 h 499238"/>
                <a:gd name="connsiteX5" fmla="*/ 323740 w 996065"/>
                <a:gd name="connsiteY5" fmla="*/ 16821 h 499238"/>
                <a:gd name="connsiteX6" fmla="*/ 332028 w 996065"/>
                <a:gd name="connsiteY6" fmla="*/ 246 h 499238"/>
                <a:gd name="connsiteX7" fmla="*/ 403854 w 996065"/>
                <a:gd name="connsiteY7" fmla="*/ 14059 h 499238"/>
                <a:gd name="connsiteX8" fmla="*/ 417666 w 996065"/>
                <a:gd name="connsiteY8" fmla="*/ 94172 h 499238"/>
                <a:gd name="connsiteX9" fmla="*/ 483967 w 996065"/>
                <a:gd name="connsiteY9" fmla="*/ 124560 h 499238"/>
                <a:gd name="connsiteX10" fmla="*/ 536455 w 996065"/>
                <a:gd name="connsiteY10" fmla="*/ 135610 h 499238"/>
                <a:gd name="connsiteX11" fmla="*/ 536455 w 996065"/>
                <a:gd name="connsiteY11" fmla="*/ 102460 h 499238"/>
                <a:gd name="connsiteX12" fmla="*/ 591706 w 996065"/>
                <a:gd name="connsiteY12" fmla="*/ 105223 h 499238"/>
                <a:gd name="connsiteX13" fmla="*/ 655245 w 996065"/>
                <a:gd name="connsiteY13" fmla="*/ 179811 h 499238"/>
                <a:gd name="connsiteX14" fmla="*/ 776796 w 996065"/>
                <a:gd name="connsiteY14" fmla="*/ 235062 h 499238"/>
                <a:gd name="connsiteX15" fmla="*/ 840213 w 996065"/>
                <a:gd name="connsiteY15" fmla="*/ 261512 h 499238"/>
                <a:gd name="connsiteX16" fmla="*/ 887298 w 996065"/>
                <a:gd name="connsiteY16" fmla="*/ 312413 h 499238"/>
                <a:gd name="connsiteX17" fmla="*/ 911799 w 996065"/>
                <a:gd name="connsiteY17" fmla="*/ 351151 h 499238"/>
                <a:gd name="connsiteX18" fmla="*/ 911259 w 996065"/>
                <a:gd name="connsiteY18" fmla="*/ 402527 h 499238"/>
                <a:gd name="connsiteX19" fmla="*/ 996060 w 996065"/>
                <a:gd name="connsiteY19" fmla="*/ 484703 h 499238"/>
                <a:gd name="connsiteX20" fmla="*/ 915226 w 996065"/>
                <a:gd name="connsiteY20" fmla="*/ 499114 h 499238"/>
                <a:gd name="connsiteX21" fmla="*/ 868200 w 996065"/>
                <a:gd name="connsiteY21" fmla="*/ 483489 h 499238"/>
                <a:gd name="connsiteX22" fmla="*/ 807184 w 996065"/>
                <a:gd name="connsiteY22" fmla="*/ 431062 h 499238"/>
                <a:gd name="connsiteX23" fmla="*/ 748150 w 996065"/>
                <a:gd name="connsiteY23" fmla="*/ 390612 h 499238"/>
                <a:gd name="connsiteX24" fmla="*/ 694100 w 996065"/>
                <a:gd name="connsiteY24" fmla="*/ 333011 h 499238"/>
                <a:gd name="connsiteX25" fmla="*/ 655367 w 996065"/>
                <a:gd name="connsiteY25" fmla="*/ 287387 h 499238"/>
                <a:gd name="connsiteX26" fmla="*/ 621195 w 996065"/>
                <a:gd name="connsiteY26" fmla="*/ 290874 h 499238"/>
                <a:gd name="connsiteX27" fmla="*/ 589547 w 996065"/>
                <a:gd name="connsiteY27" fmla="*/ 259661 h 499238"/>
                <a:gd name="connsiteX28" fmla="*/ 512735 w 996065"/>
                <a:gd name="connsiteY28" fmla="*/ 238960 h 499238"/>
                <a:gd name="connsiteX29" fmla="*/ 425473 w 996065"/>
                <a:gd name="connsiteY29" fmla="*/ 202636 h 499238"/>
                <a:gd name="connsiteX30" fmla="*/ 387278 w 996065"/>
                <a:gd name="connsiteY30" fmla="*/ 146661 h 499238"/>
                <a:gd name="connsiteX31" fmla="*/ 355089 w 996065"/>
                <a:gd name="connsiteY31" fmla="*/ 173423 h 499238"/>
                <a:gd name="connsiteX32" fmla="*/ 253655 w 996065"/>
                <a:gd name="connsiteY32" fmla="*/ 167011 h 499238"/>
                <a:gd name="connsiteX33" fmla="*/ 163513 w 996065"/>
                <a:gd name="connsiteY33" fmla="*/ 130085 h 499238"/>
                <a:gd name="connsiteX34" fmla="*/ 124175 w 996065"/>
                <a:gd name="connsiteY34" fmla="*/ 132623 h 499238"/>
                <a:gd name="connsiteX35" fmla="*/ 72349 w 996065"/>
                <a:gd name="connsiteY35" fmla="*/ 141135 h 499238"/>
                <a:gd name="connsiteX36" fmla="*/ 523 w 996065"/>
                <a:gd name="connsiteY36" fmla="*/ 132848 h 499238"/>
                <a:gd name="connsiteX0" fmla="*/ 523 w 996065"/>
                <a:gd name="connsiteY0" fmla="*/ 132848 h 499238"/>
                <a:gd name="connsiteX1" fmla="*/ 44724 w 996065"/>
                <a:gd name="connsiteY1" fmla="*/ 63784 h 499238"/>
                <a:gd name="connsiteX2" fmla="*/ 133125 w 996065"/>
                <a:gd name="connsiteY2" fmla="*/ 55497 h 499238"/>
                <a:gd name="connsiteX3" fmla="*/ 221526 w 996065"/>
                <a:gd name="connsiteY3" fmla="*/ 72072 h 499238"/>
                <a:gd name="connsiteX4" fmla="*/ 323740 w 996065"/>
                <a:gd name="connsiteY4" fmla="*/ 49972 h 499238"/>
                <a:gd name="connsiteX5" fmla="*/ 323740 w 996065"/>
                <a:gd name="connsiteY5" fmla="*/ 16821 h 499238"/>
                <a:gd name="connsiteX6" fmla="*/ 332028 w 996065"/>
                <a:gd name="connsiteY6" fmla="*/ 246 h 499238"/>
                <a:gd name="connsiteX7" fmla="*/ 403854 w 996065"/>
                <a:gd name="connsiteY7" fmla="*/ 14059 h 499238"/>
                <a:gd name="connsiteX8" fmla="*/ 417666 w 996065"/>
                <a:gd name="connsiteY8" fmla="*/ 94172 h 499238"/>
                <a:gd name="connsiteX9" fmla="*/ 483967 w 996065"/>
                <a:gd name="connsiteY9" fmla="*/ 124560 h 499238"/>
                <a:gd name="connsiteX10" fmla="*/ 536455 w 996065"/>
                <a:gd name="connsiteY10" fmla="*/ 135610 h 499238"/>
                <a:gd name="connsiteX11" fmla="*/ 548466 w 996065"/>
                <a:gd name="connsiteY11" fmla="*/ 107223 h 499238"/>
                <a:gd name="connsiteX12" fmla="*/ 591706 w 996065"/>
                <a:gd name="connsiteY12" fmla="*/ 105223 h 499238"/>
                <a:gd name="connsiteX13" fmla="*/ 655245 w 996065"/>
                <a:gd name="connsiteY13" fmla="*/ 179811 h 499238"/>
                <a:gd name="connsiteX14" fmla="*/ 776796 w 996065"/>
                <a:gd name="connsiteY14" fmla="*/ 235062 h 499238"/>
                <a:gd name="connsiteX15" fmla="*/ 840213 w 996065"/>
                <a:gd name="connsiteY15" fmla="*/ 261512 h 499238"/>
                <a:gd name="connsiteX16" fmla="*/ 887298 w 996065"/>
                <a:gd name="connsiteY16" fmla="*/ 312413 h 499238"/>
                <a:gd name="connsiteX17" fmla="*/ 911799 w 996065"/>
                <a:gd name="connsiteY17" fmla="*/ 351151 h 499238"/>
                <a:gd name="connsiteX18" fmla="*/ 911259 w 996065"/>
                <a:gd name="connsiteY18" fmla="*/ 402527 h 499238"/>
                <a:gd name="connsiteX19" fmla="*/ 996060 w 996065"/>
                <a:gd name="connsiteY19" fmla="*/ 484703 h 499238"/>
                <a:gd name="connsiteX20" fmla="*/ 915226 w 996065"/>
                <a:gd name="connsiteY20" fmla="*/ 499114 h 499238"/>
                <a:gd name="connsiteX21" fmla="*/ 868200 w 996065"/>
                <a:gd name="connsiteY21" fmla="*/ 483489 h 499238"/>
                <a:gd name="connsiteX22" fmla="*/ 807184 w 996065"/>
                <a:gd name="connsiteY22" fmla="*/ 431062 h 499238"/>
                <a:gd name="connsiteX23" fmla="*/ 748150 w 996065"/>
                <a:gd name="connsiteY23" fmla="*/ 390612 h 499238"/>
                <a:gd name="connsiteX24" fmla="*/ 694100 w 996065"/>
                <a:gd name="connsiteY24" fmla="*/ 333011 h 499238"/>
                <a:gd name="connsiteX25" fmla="*/ 655367 w 996065"/>
                <a:gd name="connsiteY25" fmla="*/ 287387 h 499238"/>
                <a:gd name="connsiteX26" fmla="*/ 621195 w 996065"/>
                <a:gd name="connsiteY26" fmla="*/ 290874 h 499238"/>
                <a:gd name="connsiteX27" fmla="*/ 589547 w 996065"/>
                <a:gd name="connsiteY27" fmla="*/ 259661 h 499238"/>
                <a:gd name="connsiteX28" fmla="*/ 512735 w 996065"/>
                <a:gd name="connsiteY28" fmla="*/ 238960 h 499238"/>
                <a:gd name="connsiteX29" fmla="*/ 425473 w 996065"/>
                <a:gd name="connsiteY29" fmla="*/ 202636 h 499238"/>
                <a:gd name="connsiteX30" fmla="*/ 387278 w 996065"/>
                <a:gd name="connsiteY30" fmla="*/ 146661 h 499238"/>
                <a:gd name="connsiteX31" fmla="*/ 355089 w 996065"/>
                <a:gd name="connsiteY31" fmla="*/ 173423 h 499238"/>
                <a:gd name="connsiteX32" fmla="*/ 253655 w 996065"/>
                <a:gd name="connsiteY32" fmla="*/ 167011 h 499238"/>
                <a:gd name="connsiteX33" fmla="*/ 163513 w 996065"/>
                <a:gd name="connsiteY33" fmla="*/ 130085 h 499238"/>
                <a:gd name="connsiteX34" fmla="*/ 124175 w 996065"/>
                <a:gd name="connsiteY34" fmla="*/ 132623 h 499238"/>
                <a:gd name="connsiteX35" fmla="*/ 72349 w 996065"/>
                <a:gd name="connsiteY35" fmla="*/ 141135 h 499238"/>
                <a:gd name="connsiteX36" fmla="*/ 523 w 996065"/>
                <a:gd name="connsiteY36" fmla="*/ 132848 h 499238"/>
                <a:gd name="connsiteX0" fmla="*/ 523 w 996065"/>
                <a:gd name="connsiteY0" fmla="*/ 130252 h 496642"/>
                <a:gd name="connsiteX1" fmla="*/ 44724 w 996065"/>
                <a:gd name="connsiteY1" fmla="*/ 61188 h 496642"/>
                <a:gd name="connsiteX2" fmla="*/ 133125 w 996065"/>
                <a:gd name="connsiteY2" fmla="*/ 52901 h 496642"/>
                <a:gd name="connsiteX3" fmla="*/ 221526 w 996065"/>
                <a:gd name="connsiteY3" fmla="*/ 69476 h 496642"/>
                <a:gd name="connsiteX4" fmla="*/ 323740 w 996065"/>
                <a:gd name="connsiteY4" fmla="*/ 47376 h 496642"/>
                <a:gd name="connsiteX5" fmla="*/ 323740 w 996065"/>
                <a:gd name="connsiteY5" fmla="*/ 14225 h 496642"/>
                <a:gd name="connsiteX6" fmla="*/ 360556 w 996065"/>
                <a:gd name="connsiteY6" fmla="*/ 825 h 496642"/>
                <a:gd name="connsiteX7" fmla="*/ 403854 w 996065"/>
                <a:gd name="connsiteY7" fmla="*/ 11463 h 496642"/>
                <a:gd name="connsiteX8" fmla="*/ 417666 w 996065"/>
                <a:gd name="connsiteY8" fmla="*/ 91576 h 496642"/>
                <a:gd name="connsiteX9" fmla="*/ 483967 w 996065"/>
                <a:gd name="connsiteY9" fmla="*/ 121964 h 496642"/>
                <a:gd name="connsiteX10" fmla="*/ 536455 w 996065"/>
                <a:gd name="connsiteY10" fmla="*/ 133014 h 496642"/>
                <a:gd name="connsiteX11" fmla="*/ 548466 w 996065"/>
                <a:gd name="connsiteY11" fmla="*/ 104627 h 496642"/>
                <a:gd name="connsiteX12" fmla="*/ 591706 w 996065"/>
                <a:gd name="connsiteY12" fmla="*/ 102627 h 496642"/>
                <a:gd name="connsiteX13" fmla="*/ 655245 w 996065"/>
                <a:gd name="connsiteY13" fmla="*/ 177215 h 496642"/>
                <a:gd name="connsiteX14" fmla="*/ 776796 w 996065"/>
                <a:gd name="connsiteY14" fmla="*/ 232466 h 496642"/>
                <a:gd name="connsiteX15" fmla="*/ 840213 w 996065"/>
                <a:gd name="connsiteY15" fmla="*/ 258916 h 496642"/>
                <a:gd name="connsiteX16" fmla="*/ 887298 w 996065"/>
                <a:gd name="connsiteY16" fmla="*/ 309817 h 496642"/>
                <a:gd name="connsiteX17" fmla="*/ 911799 w 996065"/>
                <a:gd name="connsiteY17" fmla="*/ 348555 h 496642"/>
                <a:gd name="connsiteX18" fmla="*/ 911259 w 996065"/>
                <a:gd name="connsiteY18" fmla="*/ 399931 h 496642"/>
                <a:gd name="connsiteX19" fmla="*/ 996060 w 996065"/>
                <a:gd name="connsiteY19" fmla="*/ 482107 h 496642"/>
                <a:gd name="connsiteX20" fmla="*/ 915226 w 996065"/>
                <a:gd name="connsiteY20" fmla="*/ 496518 h 496642"/>
                <a:gd name="connsiteX21" fmla="*/ 868200 w 996065"/>
                <a:gd name="connsiteY21" fmla="*/ 480893 h 496642"/>
                <a:gd name="connsiteX22" fmla="*/ 807184 w 996065"/>
                <a:gd name="connsiteY22" fmla="*/ 428466 h 496642"/>
                <a:gd name="connsiteX23" fmla="*/ 748150 w 996065"/>
                <a:gd name="connsiteY23" fmla="*/ 388016 h 496642"/>
                <a:gd name="connsiteX24" fmla="*/ 694100 w 996065"/>
                <a:gd name="connsiteY24" fmla="*/ 330415 h 496642"/>
                <a:gd name="connsiteX25" fmla="*/ 655367 w 996065"/>
                <a:gd name="connsiteY25" fmla="*/ 284791 h 496642"/>
                <a:gd name="connsiteX26" fmla="*/ 621195 w 996065"/>
                <a:gd name="connsiteY26" fmla="*/ 288278 h 496642"/>
                <a:gd name="connsiteX27" fmla="*/ 589547 w 996065"/>
                <a:gd name="connsiteY27" fmla="*/ 257065 h 496642"/>
                <a:gd name="connsiteX28" fmla="*/ 512735 w 996065"/>
                <a:gd name="connsiteY28" fmla="*/ 236364 h 496642"/>
                <a:gd name="connsiteX29" fmla="*/ 425473 w 996065"/>
                <a:gd name="connsiteY29" fmla="*/ 200040 h 496642"/>
                <a:gd name="connsiteX30" fmla="*/ 387278 w 996065"/>
                <a:gd name="connsiteY30" fmla="*/ 144065 h 496642"/>
                <a:gd name="connsiteX31" fmla="*/ 355089 w 996065"/>
                <a:gd name="connsiteY31" fmla="*/ 170827 h 496642"/>
                <a:gd name="connsiteX32" fmla="*/ 253655 w 996065"/>
                <a:gd name="connsiteY32" fmla="*/ 164415 h 496642"/>
                <a:gd name="connsiteX33" fmla="*/ 163513 w 996065"/>
                <a:gd name="connsiteY33" fmla="*/ 127489 h 496642"/>
                <a:gd name="connsiteX34" fmla="*/ 124175 w 996065"/>
                <a:gd name="connsiteY34" fmla="*/ 130027 h 496642"/>
                <a:gd name="connsiteX35" fmla="*/ 72349 w 996065"/>
                <a:gd name="connsiteY35" fmla="*/ 138539 h 496642"/>
                <a:gd name="connsiteX36" fmla="*/ 523 w 996065"/>
                <a:gd name="connsiteY36" fmla="*/ 130252 h 496642"/>
                <a:gd name="connsiteX0" fmla="*/ 523 w 996065"/>
                <a:gd name="connsiteY0" fmla="*/ 130252 h 496642"/>
                <a:gd name="connsiteX1" fmla="*/ 44724 w 996065"/>
                <a:gd name="connsiteY1" fmla="*/ 61188 h 496642"/>
                <a:gd name="connsiteX2" fmla="*/ 133125 w 996065"/>
                <a:gd name="connsiteY2" fmla="*/ 52901 h 496642"/>
                <a:gd name="connsiteX3" fmla="*/ 221526 w 996065"/>
                <a:gd name="connsiteY3" fmla="*/ 69476 h 496642"/>
                <a:gd name="connsiteX4" fmla="*/ 307225 w 996065"/>
                <a:gd name="connsiteY4" fmla="*/ 68013 h 496642"/>
                <a:gd name="connsiteX5" fmla="*/ 323740 w 996065"/>
                <a:gd name="connsiteY5" fmla="*/ 14225 h 496642"/>
                <a:gd name="connsiteX6" fmla="*/ 360556 w 996065"/>
                <a:gd name="connsiteY6" fmla="*/ 825 h 496642"/>
                <a:gd name="connsiteX7" fmla="*/ 403854 w 996065"/>
                <a:gd name="connsiteY7" fmla="*/ 11463 h 496642"/>
                <a:gd name="connsiteX8" fmla="*/ 417666 w 996065"/>
                <a:gd name="connsiteY8" fmla="*/ 91576 h 496642"/>
                <a:gd name="connsiteX9" fmla="*/ 483967 w 996065"/>
                <a:gd name="connsiteY9" fmla="*/ 121964 h 496642"/>
                <a:gd name="connsiteX10" fmla="*/ 536455 w 996065"/>
                <a:gd name="connsiteY10" fmla="*/ 133014 h 496642"/>
                <a:gd name="connsiteX11" fmla="*/ 548466 w 996065"/>
                <a:gd name="connsiteY11" fmla="*/ 104627 h 496642"/>
                <a:gd name="connsiteX12" fmla="*/ 591706 w 996065"/>
                <a:gd name="connsiteY12" fmla="*/ 102627 h 496642"/>
                <a:gd name="connsiteX13" fmla="*/ 655245 w 996065"/>
                <a:gd name="connsiteY13" fmla="*/ 177215 h 496642"/>
                <a:gd name="connsiteX14" fmla="*/ 776796 w 996065"/>
                <a:gd name="connsiteY14" fmla="*/ 232466 h 496642"/>
                <a:gd name="connsiteX15" fmla="*/ 840213 w 996065"/>
                <a:gd name="connsiteY15" fmla="*/ 258916 h 496642"/>
                <a:gd name="connsiteX16" fmla="*/ 887298 w 996065"/>
                <a:gd name="connsiteY16" fmla="*/ 309817 h 496642"/>
                <a:gd name="connsiteX17" fmla="*/ 911799 w 996065"/>
                <a:gd name="connsiteY17" fmla="*/ 348555 h 496642"/>
                <a:gd name="connsiteX18" fmla="*/ 911259 w 996065"/>
                <a:gd name="connsiteY18" fmla="*/ 399931 h 496642"/>
                <a:gd name="connsiteX19" fmla="*/ 996060 w 996065"/>
                <a:gd name="connsiteY19" fmla="*/ 482107 h 496642"/>
                <a:gd name="connsiteX20" fmla="*/ 915226 w 996065"/>
                <a:gd name="connsiteY20" fmla="*/ 496518 h 496642"/>
                <a:gd name="connsiteX21" fmla="*/ 868200 w 996065"/>
                <a:gd name="connsiteY21" fmla="*/ 480893 h 496642"/>
                <a:gd name="connsiteX22" fmla="*/ 807184 w 996065"/>
                <a:gd name="connsiteY22" fmla="*/ 428466 h 496642"/>
                <a:gd name="connsiteX23" fmla="*/ 748150 w 996065"/>
                <a:gd name="connsiteY23" fmla="*/ 388016 h 496642"/>
                <a:gd name="connsiteX24" fmla="*/ 694100 w 996065"/>
                <a:gd name="connsiteY24" fmla="*/ 330415 h 496642"/>
                <a:gd name="connsiteX25" fmla="*/ 655367 w 996065"/>
                <a:gd name="connsiteY25" fmla="*/ 284791 h 496642"/>
                <a:gd name="connsiteX26" fmla="*/ 621195 w 996065"/>
                <a:gd name="connsiteY26" fmla="*/ 288278 h 496642"/>
                <a:gd name="connsiteX27" fmla="*/ 589547 w 996065"/>
                <a:gd name="connsiteY27" fmla="*/ 257065 h 496642"/>
                <a:gd name="connsiteX28" fmla="*/ 512735 w 996065"/>
                <a:gd name="connsiteY28" fmla="*/ 236364 h 496642"/>
                <a:gd name="connsiteX29" fmla="*/ 425473 w 996065"/>
                <a:gd name="connsiteY29" fmla="*/ 200040 h 496642"/>
                <a:gd name="connsiteX30" fmla="*/ 387278 w 996065"/>
                <a:gd name="connsiteY30" fmla="*/ 144065 h 496642"/>
                <a:gd name="connsiteX31" fmla="*/ 355089 w 996065"/>
                <a:gd name="connsiteY31" fmla="*/ 170827 h 496642"/>
                <a:gd name="connsiteX32" fmla="*/ 253655 w 996065"/>
                <a:gd name="connsiteY32" fmla="*/ 164415 h 496642"/>
                <a:gd name="connsiteX33" fmla="*/ 163513 w 996065"/>
                <a:gd name="connsiteY33" fmla="*/ 127489 h 496642"/>
                <a:gd name="connsiteX34" fmla="*/ 124175 w 996065"/>
                <a:gd name="connsiteY34" fmla="*/ 130027 h 496642"/>
                <a:gd name="connsiteX35" fmla="*/ 72349 w 996065"/>
                <a:gd name="connsiteY35" fmla="*/ 138539 h 496642"/>
                <a:gd name="connsiteX36" fmla="*/ 523 w 996065"/>
                <a:gd name="connsiteY36" fmla="*/ 130252 h 496642"/>
                <a:gd name="connsiteX0" fmla="*/ 570 w 993109"/>
                <a:gd name="connsiteY0" fmla="*/ 117552 h 496642"/>
                <a:gd name="connsiteX1" fmla="*/ 41768 w 993109"/>
                <a:gd name="connsiteY1" fmla="*/ 61188 h 496642"/>
                <a:gd name="connsiteX2" fmla="*/ 130169 w 993109"/>
                <a:gd name="connsiteY2" fmla="*/ 52901 h 496642"/>
                <a:gd name="connsiteX3" fmla="*/ 218570 w 993109"/>
                <a:gd name="connsiteY3" fmla="*/ 69476 h 496642"/>
                <a:gd name="connsiteX4" fmla="*/ 304269 w 993109"/>
                <a:gd name="connsiteY4" fmla="*/ 68013 h 496642"/>
                <a:gd name="connsiteX5" fmla="*/ 320784 w 993109"/>
                <a:gd name="connsiteY5" fmla="*/ 14225 h 496642"/>
                <a:gd name="connsiteX6" fmla="*/ 357600 w 993109"/>
                <a:gd name="connsiteY6" fmla="*/ 825 h 496642"/>
                <a:gd name="connsiteX7" fmla="*/ 400898 w 993109"/>
                <a:gd name="connsiteY7" fmla="*/ 11463 h 496642"/>
                <a:gd name="connsiteX8" fmla="*/ 414710 w 993109"/>
                <a:gd name="connsiteY8" fmla="*/ 91576 h 496642"/>
                <a:gd name="connsiteX9" fmla="*/ 481011 w 993109"/>
                <a:gd name="connsiteY9" fmla="*/ 121964 h 496642"/>
                <a:gd name="connsiteX10" fmla="*/ 533499 w 993109"/>
                <a:gd name="connsiteY10" fmla="*/ 133014 h 496642"/>
                <a:gd name="connsiteX11" fmla="*/ 545510 w 993109"/>
                <a:gd name="connsiteY11" fmla="*/ 104627 h 496642"/>
                <a:gd name="connsiteX12" fmla="*/ 588750 w 993109"/>
                <a:gd name="connsiteY12" fmla="*/ 102627 h 496642"/>
                <a:gd name="connsiteX13" fmla="*/ 652289 w 993109"/>
                <a:gd name="connsiteY13" fmla="*/ 177215 h 496642"/>
                <a:gd name="connsiteX14" fmla="*/ 773840 w 993109"/>
                <a:gd name="connsiteY14" fmla="*/ 232466 h 496642"/>
                <a:gd name="connsiteX15" fmla="*/ 837257 w 993109"/>
                <a:gd name="connsiteY15" fmla="*/ 258916 h 496642"/>
                <a:gd name="connsiteX16" fmla="*/ 884342 w 993109"/>
                <a:gd name="connsiteY16" fmla="*/ 309817 h 496642"/>
                <a:gd name="connsiteX17" fmla="*/ 908843 w 993109"/>
                <a:gd name="connsiteY17" fmla="*/ 348555 h 496642"/>
                <a:gd name="connsiteX18" fmla="*/ 908303 w 993109"/>
                <a:gd name="connsiteY18" fmla="*/ 399931 h 496642"/>
                <a:gd name="connsiteX19" fmla="*/ 993104 w 993109"/>
                <a:gd name="connsiteY19" fmla="*/ 482107 h 496642"/>
                <a:gd name="connsiteX20" fmla="*/ 912270 w 993109"/>
                <a:gd name="connsiteY20" fmla="*/ 496518 h 496642"/>
                <a:gd name="connsiteX21" fmla="*/ 865244 w 993109"/>
                <a:gd name="connsiteY21" fmla="*/ 480893 h 496642"/>
                <a:gd name="connsiteX22" fmla="*/ 804228 w 993109"/>
                <a:gd name="connsiteY22" fmla="*/ 428466 h 496642"/>
                <a:gd name="connsiteX23" fmla="*/ 745194 w 993109"/>
                <a:gd name="connsiteY23" fmla="*/ 388016 h 496642"/>
                <a:gd name="connsiteX24" fmla="*/ 691144 w 993109"/>
                <a:gd name="connsiteY24" fmla="*/ 330415 h 496642"/>
                <a:gd name="connsiteX25" fmla="*/ 652411 w 993109"/>
                <a:gd name="connsiteY25" fmla="*/ 284791 h 496642"/>
                <a:gd name="connsiteX26" fmla="*/ 618239 w 993109"/>
                <a:gd name="connsiteY26" fmla="*/ 288278 h 496642"/>
                <a:gd name="connsiteX27" fmla="*/ 586591 w 993109"/>
                <a:gd name="connsiteY27" fmla="*/ 257065 h 496642"/>
                <a:gd name="connsiteX28" fmla="*/ 509779 w 993109"/>
                <a:gd name="connsiteY28" fmla="*/ 236364 h 496642"/>
                <a:gd name="connsiteX29" fmla="*/ 422517 w 993109"/>
                <a:gd name="connsiteY29" fmla="*/ 200040 h 496642"/>
                <a:gd name="connsiteX30" fmla="*/ 384322 w 993109"/>
                <a:gd name="connsiteY30" fmla="*/ 144065 h 496642"/>
                <a:gd name="connsiteX31" fmla="*/ 352133 w 993109"/>
                <a:gd name="connsiteY31" fmla="*/ 170827 h 496642"/>
                <a:gd name="connsiteX32" fmla="*/ 250699 w 993109"/>
                <a:gd name="connsiteY32" fmla="*/ 164415 h 496642"/>
                <a:gd name="connsiteX33" fmla="*/ 160557 w 993109"/>
                <a:gd name="connsiteY33" fmla="*/ 127489 h 496642"/>
                <a:gd name="connsiteX34" fmla="*/ 121219 w 993109"/>
                <a:gd name="connsiteY34" fmla="*/ 130027 h 496642"/>
                <a:gd name="connsiteX35" fmla="*/ 69393 w 993109"/>
                <a:gd name="connsiteY35" fmla="*/ 138539 h 496642"/>
                <a:gd name="connsiteX36" fmla="*/ 570 w 993109"/>
                <a:gd name="connsiteY36" fmla="*/ 117552 h 496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993109" h="496642">
                  <a:moveTo>
                    <a:pt x="570" y="117552"/>
                  </a:moveTo>
                  <a:cubicBezTo>
                    <a:pt x="-4034" y="104660"/>
                    <a:pt x="20168" y="71963"/>
                    <a:pt x="41768" y="61188"/>
                  </a:cubicBezTo>
                  <a:cubicBezTo>
                    <a:pt x="63368" y="50413"/>
                    <a:pt x="100702" y="51520"/>
                    <a:pt x="130169" y="52901"/>
                  </a:cubicBezTo>
                  <a:cubicBezTo>
                    <a:pt x="159636" y="54282"/>
                    <a:pt x="189553" y="66957"/>
                    <a:pt x="218570" y="69476"/>
                  </a:cubicBezTo>
                  <a:cubicBezTo>
                    <a:pt x="247587" y="71995"/>
                    <a:pt x="287233" y="77221"/>
                    <a:pt x="304269" y="68013"/>
                  </a:cubicBezTo>
                  <a:cubicBezTo>
                    <a:pt x="321305" y="58805"/>
                    <a:pt x="311896" y="25423"/>
                    <a:pt x="320784" y="14225"/>
                  </a:cubicBezTo>
                  <a:cubicBezTo>
                    <a:pt x="329672" y="3027"/>
                    <a:pt x="344248" y="1285"/>
                    <a:pt x="357600" y="825"/>
                  </a:cubicBezTo>
                  <a:cubicBezTo>
                    <a:pt x="370952" y="365"/>
                    <a:pt x="391380" y="-3662"/>
                    <a:pt x="400898" y="11463"/>
                  </a:cubicBezTo>
                  <a:cubicBezTo>
                    <a:pt x="410416" y="26588"/>
                    <a:pt x="401358" y="73159"/>
                    <a:pt x="414710" y="91576"/>
                  </a:cubicBezTo>
                  <a:cubicBezTo>
                    <a:pt x="428062" y="109993"/>
                    <a:pt x="461213" y="115058"/>
                    <a:pt x="481011" y="121964"/>
                  </a:cubicBezTo>
                  <a:cubicBezTo>
                    <a:pt x="500809" y="128870"/>
                    <a:pt x="522749" y="135904"/>
                    <a:pt x="533499" y="133014"/>
                  </a:cubicBezTo>
                  <a:cubicBezTo>
                    <a:pt x="544249" y="130125"/>
                    <a:pt x="536302" y="109691"/>
                    <a:pt x="545510" y="104627"/>
                  </a:cubicBezTo>
                  <a:cubicBezTo>
                    <a:pt x="554718" y="99563"/>
                    <a:pt x="570953" y="90529"/>
                    <a:pt x="588750" y="102627"/>
                  </a:cubicBezTo>
                  <a:cubicBezTo>
                    <a:pt x="606547" y="114725"/>
                    <a:pt x="621441" y="155575"/>
                    <a:pt x="652289" y="177215"/>
                  </a:cubicBezTo>
                  <a:cubicBezTo>
                    <a:pt x="683137" y="198855"/>
                    <a:pt x="743012" y="218849"/>
                    <a:pt x="773840" y="232466"/>
                  </a:cubicBezTo>
                  <a:cubicBezTo>
                    <a:pt x="804668" y="246083"/>
                    <a:pt x="818840" y="246024"/>
                    <a:pt x="837257" y="258916"/>
                  </a:cubicBezTo>
                  <a:cubicBezTo>
                    <a:pt x="855674" y="271808"/>
                    <a:pt x="872411" y="294877"/>
                    <a:pt x="884342" y="309817"/>
                  </a:cubicBezTo>
                  <a:cubicBezTo>
                    <a:pt x="896273" y="324757"/>
                    <a:pt x="904849" y="333536"/>
                    <a:pt x="908843" y="348555"/>
                  </a:cubicBezTo>
                  <a:cubicBezTo>
                    <a:pt x="912837" y="363574"/>
                    <a:pt x="894260" y="377672"/>
                    <a:pt x="908303" y="399931"/>
                  </a:cubicBezTo>
                  <a:cubicBezTo>
                    <a:pt x="922346" y="422190"/>
                    <a:pt x="992443" y="466009"/>
                    <a:pt x="993104" y="482107"/>
                  </a:cubicBezTo>
                  <a:cubicBezTo>
                    <a:pt x="993765" y="498205"/>
                    <a:pt x="933580" y="496720"/>
                    <a:pt x="912270" y="496518"/>
                  </a:cubicBezTo>
                  <a:cubicBezTo>
                    <a:pt x="890960" y="496316"/>
                    <a:pt x="883251" y="492235"/>
                    <a:pt x="865244" y="480893"/>
                  </a:cubicBezTo>
                  <a:cubicBezTo>
                    <a:pt x="847237" y="469551"/>
                    <a:pt x="824236" y="443945"/>
                    <a:pt x="804228" y="428466"/>
                  </a:cubicBezTo>
                  <a:cubicBezTo>
                    <a:pt x="784220" y="412987"/>
                    <a:pt x="764041" y="404358"/>
                    <a:pt x="745194" y="388016"/>
                  </a:cubicBezTo>
                  <a:cubicBezTo>
                    <a:pt x="726347" y="371674"/>
                    <a:pt x="706608" y="347619"/>
                    <a:pt x="691144" y="330415"/>
                  </a:cubicBezTo>
                  <a:cubicBezTo>
                    <a:pt x="675680" y="313211"/>
                    <a:pt x="664562" y="291814"/>
                    <a:pt x="652411" y="284791"/>
                  </a:cubicBezTo>
                  <a:cubicBezTo>
                    <a:pt x="640260" y="277768"/>
                    <a:pt x="629209" y="292899"/>
                    <a:pt x="618239" y="288278"/>
                  </a:cubicBezTo>
                  <a:cubicBezTo>
                    <a:pt x="607269" y="283657"/>
                    <a:pt x="604668" y="265717"/>
                    <a:pt x="586591" y="257065"/>
                  </a:cubicBezTo>
                  <a:cubicBezTo>
                    <a:pt x="568514" y="248413"/>
                    <a:pt x="537125" y="245868"/>
                    <a:pt x="509779" y="236364"/>
                  </a:cubicBezTo>
                  <a:cubicBezTo>
                    <a:pt x="482433" y="226860"/>
                    <a:pt x="443426" y="215423"/>
                    <a:pt x="422517" y="200040"/>
                  </a:cubicBezTo>
                  <a:cubicBezTo>
                    <a:pt x="401608" y="184657"/>
                    <a:pt x="396053" y="148934"/>
                    <a:pt x="384322" y="144065"/>
                  </a:cubicBezTo>
                  <a:cubicBezTo>
                    <a:pt x="372591" y="139196"/>
                    <a:pt x="374404" y="167435"/>
                    <a:pt x="352133" y="170827"/>
                  </a:cubicBezTo>
                  <a:cubicBezTo>
                    <a:pt x="329863" y="174219"/>
                    <a:pt x="282628" y="171638"/>
                    <a:pt x="250699" y="164415"/>
                  </a:cubicBezTo>
                  <a:cubicBezTo>
                    <a:pt x="218770" y="157192"/>
                    <a:pt x="182137" y="133220"/>
                    <a:pt x="160557" y="127489"/>
                  </a:cubicBezTo>
                  <a:cubicBezTo>
                    <a:pt x="138977" y="121758"/>
                    <a:pt x="136413" y="128185"/>
                    <a:pt x="121219" y="130027"/>
                  </a:cubicBezTo>
                  <a:cubicBezTo>
                    <a:pt x="106025" y="131869"/>
                    <a:pt x="89501" y="140618"/>
                    <a:pt x="69393" y="138539"/>
                  </a:cubicBezTo>
                  <a:cubicBezTo>
                    <a:pt x="49285" y="136460"/>
                    <a:pt x="5174" y="130444"/>
                    <a:pt x="570" y="117552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A" sz="600" dirty="0"/>
            </a:p>
          </p:txBody>
        </p:sp>
        <p:sp>
          <p:nvSpPr>
            <p:cNvPr id="22" name="Forma libre 21"/>
            <p:cNvSpPr/>
            <p:nvPr/>
          </p:nvSpPr>
          <p:spPr>
            <a:xfrm>
              <a:off x="486911" y="2253762"/>
              <a:ext cx="588097" cy="492548"/>
            </a:xfrm>
            <a:custGeom>
              <a:avLst/>
              <a:gdLst>
                <a:gd name="connsiteX0" fmla="*/ 852654 w 852732"/>
                <a:gd name="connsiteY0" fmla="*/ 637204 h 696255"/>
                <a:gd name="connsiteX1" fmla="*/ 780828 w 852732"/>
                <a:gd name="connsiteY1" fmla="*/ 593003 h 696255"/>
                <a:gd name="connsiteX2" fmla="*/ 700714 w 852732"/>
                <a:gd name="connsiteY2" fmla="*/ 576428 h 696255"/>
                <a:gd name="connsiteX3" fmla="*/ 673089 w 852732"/>
                <a:gd name="connsiteY3" fmla="*/ 554328 h 696255"/>
                <a:gd name="connsiteX4" fmla="*/ 739390 w 852732"/>
                <a:gd name="connsiteY4" fmla="*/ 518415 h 696255"/>
                <a:gd name="connsiteX5" fmla="*/ 736627 w 852732"/>
                <a:gd name="connsiteY5" fmla="*/ 471451 h 696255"/>
                <a:gd name="connsiteX6" fmla="*/ 700714 w 852732"/>
                <a:gd name="connsiteY6" fmla="*/ 443826 h 696255"/>
                <a:gd name="connsiteX7" fmla="*/ 742152 w 852732"/>
                <a:gd name="connsiteY7" fmla="*/ 421726 h 696255"/>
                <a:gd name="connsiteX8" fmla="*/ 728339 w 852732"/>
                <a:gd name="connsiteY8" fmla="*/ 360950 h 696255"/>
                <a:gd name="connsiteX9" fmla="*/ 673089 w 852732"/>
                <a:gd name="connsiteY9" fmla="*/ 352662 h 696255"/>
                <a:gd name="connsiteX10" fmla="*/ 631651 w 852732"/>
                <a:gd name="connsiteY10" fmla="*/ 388575 h 696255"/>
                <a:gd name="connsiteX11" fmla="*/ 606788 w 852732"/>
                <a:gd name="connsiteY11" fmla="*/ 352662 h 696255"/>
                <a:gd name="connsiteX12" fmla="*/ 675851 w 852732"/>
                <a:gd name="connsiteY12" fmla="*/ 322274 h 696255"/>
                <a:gd name="connsiteX13" fmla="*/ 579162 w 852732"/>
                <a:gd name="connsiteY13" fmla="*/ 286361 h 696255"/>
                <a:gd name="connsiteX14" fmla="*/ 515624 w 852732"/>
                <a:gd name="connsiteY14" fmla="*/ 302937 h 696255"/>
                <a:gd name="connsiteX15" fmla="*/ 465898 w 852732"/>
                <a:gd name="connsiteY15" fmla="*/ 308462 h 696255"/>
                <a:gd name="connsiteX16" fmla="*/ 463136 w 852732"/>
                <a:gd name="connsiteY16" fmla="*/ 239398 h 696255"/>
                <a:gd name="connsiteX17" fmla="*/ 499049 w 852732"/>
                <a:gd name="connsiteY17" fmla="*/ 181385 h 696255"/>
                <a:gd name="connsiteX18" fmla="*/ 546012 w 852732"/>
                <a:gd name="connsiteY18" fmla="*/ 145472 h 696255"/>
                <a:gd name="connsiteX19" fmla="*/ 490761 w 852732"/>
                <a:gd name="connsiteY19" fmla="*/ 128897 h 696255"/>
                <a:gd name="connsiteX20" fmla="*/ 523912 w 852732"/>
                <a:gd name="connsiteY20" fmla="*/ 79171 h 696255"/>
                <a:gd name="connsiteX21" fmla="*/ 479711 w 852732"/>
                <a:gd name="connsiteY21" fmla="*/ 4583 h 696255"/>
                <a:gd name="connsiteX22" fmla="*/ 383022 w 852732"/>
                <a:gd name="connsiteY22" fmla="*/ 10108 h 696255"/>
                <a:gd name="connsiteX23" fmla="*/ 316721 w 852732"/>
                <a:gd name="connsiteY23" fmla="*/ 26683 h 696255"/>
                <a:gd name="connsiteX24" fmla="*/ 272521 w 852732"/>
                <a:gd name="connsiteY24" fmla="*/ 10108 h 696255"/>
                <a:gd name="connsiteX25" fmla="*/ 231083 w 852732"/>
                <a:gd name="connsiteY25" fmla="*/ 7345 h 696255"/>
                <a:gd name="connsiteX26" fmla="*/ 186882 w 852732"/>
                <a:gd name="connsiteY26" fmla="*/ 54308 h 696255"/>
                <a:gd name="connsiteX27" fmla="*/ 137156 w 852732"/>
                <a:gd name="connsiteY27" fmla="*/ 65358 h 696255"/>
                <a:gd name="connsiteX28" fmla="*/ 79143 w 852732"/>
                <a:gd name="connsiteY28" fmla="*/ 76409 h 696255"/>
                <a:gd name="connsiteX29" fmla="*/ 65330 w 852732"/>
                <a:gd name="connsiteY29" fmla="*/ 101271 h 696255"/>
                <a:gd name="connsiteX30" fmla="*/ 87431 w 852732"/>
                <a:gd name="connsiteY30" fmla="*/ 126134 h 696255"/>
                <a:gd name="connsiteX31" fmla="*/ 15605 w 852732"/>
                <a:gd name="connsiteY31" fmla="*/ 186910 h 696255"/>
                <a:gd name="connsiteX32" fmla="*/ 1792 w 852732"/>
                <a:gd name="connsiteY32" fmla="*/ 209010 h 696255"/>
                <a:gd name="connsiteX33" fmla="*/ 43230 w 852732"/>
                <a:gd name="connsiteY33" fmla="*/ 267024 h 696255"/>
                <a:gd name="connsiteX34" fmla="*/ 90193 w 852732"/>
                <a:gd name="connsiteY34" fmla="*/ 330562 h 696255"/>
                <a:gd name="connsiteX35" fmla="*/ 98481 w 852732"/>
                <a:gd name="connsiteY35" fmla="*/ 407913 h 696255"/>
                <a:gd name="connsiteX36" fmla="*/ 84668 w 852732"/>
                <a:gd name="connsiteY36" fmla="*/ 460401 h 696255"/>
                <a:gd name="connsiteX37" fmla="*/ 115056 w 852732"/>
                <a:gd name="connsiteY37" fmla="*/ 476977 h 696255"/>
                <a:gd name="connsiteX38" fmla="*/ 142681 w 852732"/>
                <a:gd name="connsiteY38" fmla="*/ 421726 h 696255"/>
                <a:gd name="connsiteX39" fmla="*/ 142681 w 852732"/>
                <a:gd name="connsiteY39" fmla="*/ 369238 h 696255"/>
                <a:gd name="connsiteX40" fmla="*/ 120581 w 852732"/>
                <a:gd name="connsiteY40" fmla="*/ 311224 h 696255"/>
                <a:gd name="connsiteX41" fmla="*/ 90193 w 852732"/>
                <a:gd name="connsiteY41" fmla="*/ 264261 h 696255"/>
                <a:gd name="connsiteX42" fmla="*/ 76381 w 852732"/>
                <a:gd name="connsiteY42" fmla="*/ 225586 h 696255"/>
                <a:gd name="connsiteX43" fmla="*/ 65330 w 852732"/>
                <a:gd name="connsiteY43" fmla="*/ 173097 h 696255"/>
                <a:gd name="connsiteX44" fmla="*/ 120581 w 852732"/>
                <a:gd name="connsiteY44" fmla="*/ 128897 h 696255"/>
                <a:gd name="connsiteX45" fmla="*/ 153732 w 852732"/>
                <a:gd name="connsiteY45" fmla="*/ 123372 h 696255"/>
                <a:gd name="connsiteX46" fmla="*/ 211745 w 852732"/>
                <a:gd name="connsiteY46" fmla="*/ 87459 h 696255"/>
                <a:gd name="connsiteX47" fmla="*/ 286333 w 852732"/>
                <a:gd name="connsiteY47" fmla="*/ 76409 h 696255"/>
                <a:gd name="connsiteX48" fmla="*/ 325009 w 852732"/>
                <a:gd name="connsiteY48" fmla="*/ 101271 h 696255"/>
                <a:gd name="connsiteX49" fmla="*/ 278046 w 852732"/>
                <a:gd name="connsiteY49" fmla="*/ 148235 h 696255"/>
                <a:gd name="connsiteX50" fmla="*/ 333297 w 852732"/>
                <a:gd name="connsiteY50" fmla="*/ 173097 h 696255"/>
                <a:gd name="connsiteX51" fmla="*/ 319484 w 852732"/>
                <a:gd name="connsiteY51" fmla="*/ 220061 h 696255"/>
                <a:gd name="connsiteX52" fmla="*/ 250420 w 852732"/>
                <a:gd name="connsiteY52" fmla="*/ 239398 h 696255"/>
                <a:gd name="connsiteX53" fmla="*/ 225558 w 852732"/>
                <a:gd name="connsiteY53" fmla="*/ 267024 h 696255"/>
                <a:gd name="connsiteX54" fmla="*/ 142681 w 852732"/>
                <a:gd name="connsiteY54" fmla="*/ 255974 h 696255"/>
                <a:gd name="connsiteX55" fmla="*/ 162019 w 852732"/>
                <a:gd name="connsiteY55" fmla="*/ 316749 h 696255"/>
                <a:gd name="connsiteX56" fmla="*/ 167544 w 852732"/>
                <a:gd name="connsiteY56" fmla="*/ 363713 h 696255"/>
                <a:gd name="connsiteX57" fmla="*/ 192407 w 852732"/>
                <a:gd name="connsiteY57" fmla="*/ 399626 h 696255"/>
                <a:gd name="connsiteX58" fmla="*/ 197932 w 852732"/>
                <a:gd name="connsiteY58" fmla="*/ 358187 h 696255"/>
                <a:gd name="connsiteX59" fmla="*/ 184120 w 852732"/>
                <a:gd name="connsiteY59" fmla="*/ 316749 h 696255"/>
                <a:gd name="connsiteX60" fmla="*/ 231083 w 852732"/>
                <a:gd name="connsiteY60" fmla="*/ 352662 h 696255"/>
                <a:gd name="connsiteX61" fmla="*/ 225558 w 852732"/>
                <a:gd name="connsiteY61" fmla="*/ 416201 h 696255"/>
                <a:gd name="connsiteX62" fmla="*/ 195170 w 852732"/>
                <a:gd name="connsiteY62" fmla="*/ 435538 h 696255"/>
                <a:gd name="connsiteX63" fmla="*/ 170307 w 852732"/>
                <a:gd name="connsiteY63" fmla="*/ 452114 h 696255"/>
                <a:gd name="connsiteX64" fmla="*/ 239370 w 852732"/>
                <a:gd name="connsiteY64" fmla="*/ 485264 h 696255"/>
                <a:gd name="connsiteX65" fmla="*/ 220033 w 852732"/>
                <a:gd name="connsiteY65" fmla="*/ 504602 h 696255"/>
                <a:gd name="connsiteX66" fmla="*/ 131631 w 852732"/>
                <a:gd name="connsiteY66" fmla="*/ 515652 h 696255"/>
                <a:gd name="connsiteX67" fmla="*/ 115056 w 852732"/>
                <a:gd name="connsiteY67" fmla="*/ 532227 h 696255"/>
                <a:gd name="connsiteX68" fmla="*/ 95718 w 852732"/>
                <a:gd name="connsiteY68" fmla="*/ 565378 h 696255"/>
                <a:gd name="connsiteX69" fmla="*/ 40468 w 852732"/>
                <a:gd name="connsiteY69" fmla="*/ 598528 h 696255"/>
                <a:gd name="connsiteX70" fmla="*/ 4555 w 852732"/>
                <a:gd name="connsiteY70" fmla="*/ 617866 h 696255"/>
                <a:gd name="connsiteX71" fmla="*/ 40468 w 852732"/>
                <a:gd name="connsiteY71" fmla="*/ 634441 h 696255"/>
                <a:gd name="connsiteX72" fmla="*/ 81906 w 852732"/>
                <a:gd name="connsiteY72" fmla="*/ 609578 h 696255"/>
                <a:gd name="connsiteX73" fmla="*/ 142681 w 852732"/>
                <a:gd name="connsiteY73" fmla="*/ 587478 h 696255"/>
                <a:gd name="connsiteX74" fmla="*/ 186882 w 852732"/>
                <a:gd name="connsiteY74" fmla="*/ 573665 h 696255"/>
                <a:gd name="connsiteX75" fmla="*/ 233845 w 852732"/>
                <a:gd name="connsiteY75" fmla="*/ 579190 h 696255"/>
                <a:gd name="connsiteX76" fmla="*/ 261471 w 852732"/>
                <a:gd name="connsiteY76" fmla="*/ 590241 h 696255"/>
                <a:gd name="connsiteX77" fmla="*/ 242133 w 852732"/>
                <a:gd name="connsiteY77" fmla="*/ 620629 h 696255"/>
                <a:gd name="connsiteX78" fmla="*/ 258708 w 852732"/>
                <a:gd name="connsiteY78" fmla="*/ 653779 h 696255"/>
                <a:gd name="connsiteX79" fmla="*/ 305671 w 852732"/>
                <a:gd name="connsiteY79" fmla="*/ 637204 h 696255"/>
                <a:gd name="connsiteX80" fmla="*/ 336059 w 852732"/>
                <a:gd name="connsiteY80" fmla="*/ 612341 h 696255"/>
                <a:gd name="connsiteX81" fmla="*/ 391310 w 852732"/>
                <a:gd name="connsiteY81" fmla="*/ 617866 h 696255"/>
                <a:gd name="connsiteX82" fmla="*/ 399597 w 852732"/>
                <a:gd name="connsiteY82" fmla="*/ 653779 h 696255"/>
                <a:gd name="connsiteX83" fmla="*/ 468661 w 852732"/>
                <a:gd name="connsiteY83" fmla="*/ 664829 h 696255"/>
                <a:gd name="connsiteX84" fmla="*/ 468661 w 852732"/>
                <a:gd name="connsiteY84" fmla="*/ 686929 h 696255"/>
                <a:gd name="connsiteX85" fmla="*/ 515624 w 852732"/>
                <a:gd name="connsiteY85" fmla="*/ 695217 h 696255"/>
                <a:gd name="connsiteX86" fmla="*/ 537724 w 852732"/>
                <a:gd name="connsiteY86" fmla="*/ 664829 h 696255"/>
                <a:gd name="connsiteX87" fmla="*/ 568112 w 852732"/>
                <a:gd name="connsiteY87" fmla="*/ 634441 h 696255"/>
                <a:gd name="connsiteX88" fmla="*/ 670326 w 852732"/>
                <a:gd name="connsiteY88" fmla="*/ 620629 h 696255"/>
                <a:gd name="connsiteX89" fmla="*/ 767015 w 852732"/>
                <a:gd name="connsiteY89" fmla="*/ 648254 h 696255"/>
                <a:gd name="connsiteX90" fmla="*/ 852654 w 852732"/>
                <a:gd name="connsiteY90" fmla="*/ 637204 h 696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</a:cxnLst>
              <a:rect l="l" t="t" r="r" b="b"/>
              <a:pathLst>
                <a:path w="852732" h="696255">
                  <a:moveTo>
                    <a:pt x="852654" y="637204"/>
                  </a:moveTo>
                  <a:cubicBezTo>
                    <a:pt x="854956" y="627995"/>
                    <a:pt x="806151" y="603132"/>
                    <a:pt x="780828" y="593003"/>
                  </a:cubicBezTo>
                  <a:cubicBezTo>
                    <a:pt x="755505" y="582874"/>
                    <a:pt x="718670" y="582874"/>
                    <a:pt x="700714" y="576428"/>
                  </a:cubicBezTo>
                  <a:cubicBezTo>
                    <a:pt x="682758" y="569982"/>
                    <a:pt x="666643" y="563997"/>
                    <a:pt x="673089" y="554328"/>
                  </a:cubicBezTo>
                  <a:cubicBezTo>
                    <a:pt x="679535" y="544659"/>
                    <a:pt x="728800" y="532228"/>
                    <a:pt x="739390" y="518415"/>
                  </a:cubicBezTo>
                  <a:cubicBezTo>
                    <a:pt x="749980" y="504602"/>
                    <a:pt x="743073" y="483882"/>
                    <a:pt x="736627" y="471451"/>
                  </a:cubicBezTo>
                  <a:cubicBezTo>
                    <a:pt x="730181" y="459020"/>
                    <a:pt x="699793" y="452113"/>
                    <a:pt x="700714" y="443826"/>
                  </a:cubicBezTo>
                  <a:cubicBezTo>
                    <a:pt x="701635" y="435539"/>
                    <a:pt x="737548" y="435539"/>
                    <a:pt x="742152" y="421726"/>
                  </a:cubicBezTo>
                  <a:cubicBezTo>
                    <a:pt x="746756" y="407913"/>
                    <a:pt x="739849" y="372461"/>
                    <a:pt x="728339" y="360950"/>
                  </a:cubicBezTo>
                  <a:cubicBezTo>
                    <a:pt x="716829" y="349439"/>
                    <a:pt x="689204" y="348058"/>
                    <a:pt x="673089" y="352662"/>
                  </a:cubicBezTo>
                  <a:cubicBezTo>
                    <a:pt x="656974" y="357266"/>
                    <a:pt x="642701" y="388575"/>
                    <a:pt x="631651" y="388575"/>
                  </a:cubicBezTo>
                  <a:cubicBezTo>
                    <a:pt x="620601" y="388575"/>
                    <a:pt x="599421" y="363712"/>
                    <a:pt x="606788" y="352662"/>
                  </a:cubicBezTo>
                  <a:cubicBezTo>
                    <a:pt x="614155" y="341612"/>
                    <a:pt x="680455" y="333324"/>
                    <a:pt x="675851" y="322274"/>
                  </a:cubicBezTo>
                  <a:cubicBezTo>
                    <a:pt x="671247" y="311224"/>
                    <a:pt x="605866" y="289584"/>
                    <a:pt x="579162" y="286361"/>
                  </a:cubicBezTo>
                  <a:cubicBezTo>
                    <a:pt x="552458" y="283138"/>
                    <a:pt x="534501" y="299253"/>
                    <a:pt x="515624" y="302937"/>
                  </a:cubicBezTo>
                  <a:cubicBezTo>
                    <a:pt x="496747" y="306620"/>
                    <a:pt x="474646" y="319052"/>
                    <a:pt x="465898" y="308462"/>
                  </a:cubicBezTo>
                  <a:cubicBezTo>
                    <a:pt x="457150" y="297872"/>
                    <a:pt x="457611" y="260578"/>
                    <a:pt x="463136" y="239398"/>
                  </a:cubicBezTo>
                  <a:cubicBezTo>
                    <a:pt x="468661" y="218218"/>
                    <a:pt x="485236" y="197039"/>
                    <a:pt x="499049" y="181385"/>
                  </a:cubicBezTo>
                  <a:cubicBezTo>
                    <a:pt x="512862" y="165731"/>
                    <a:pt x="547393" y="154220"/>
                    <a:pt x="546012" y="145472"/>
                  </a:cubicBezTo>
                  <a:cubicBezTo>
                    <a:pt x="544631" y="136724"/>
                    <a:pt x="494444" y="139947"/>
                    <a:pt x="490761" y="128897"/>
                  </a:cubicBezTo>
                  <a:cubicBezTo>
                    <a:pt x="487078" y="117847"/>
                    <a:pt x="525754" y="99890"/>
                    <a:pt x="523912" y="79171"/>
                  </a:cubicBezTo>
                  <a:cubicBezTo>
                    <a:pt x="522070" y="58452"/>
                    <a:pt x="503193" y="16093"/>
                    <a:pt x="479711" y="4583"/>
                  </a:cubicBezTo>
                  <a:cubicBezTo>
                    <a:pt x="456229" y="-6927"/>
                    <a:pt x="410187" y="6425"/>
                    <a:pt x="383022" y="10108"/>
                  </a:cubicBezTo>
                  <a:cubicBezTo>
                    <a:pt x="355857" y="13791"/>
                    <a:pt x="335138" y="26683"/>
                    <a:pt x="316721" y="26683"/>
                  </a:cubicBezTo>
                  <a:cubicBezTo>
                    <a:pt x="298304" y="26683"/>
                    <a:pt x="286794" y="13331"/>
                    <a:pt x="272521" y="10108"/>
                  </a:cubicBezTo>
                  <a:cubicBezTo>
                    <a:pt x="258248" y="6885"/>
                    <a:pt x="245356" y="-22"/>
                    <a:pt x="231083" y="7345"/>
                  </a:cubicBezTo>
                  <a:cubicBezTo>
                    <a:pt x="216810" y="14712"/>
                    <a:pt x="202536" y="44639"/>
                    <a:pt x="186882" y="54308"/>
                  </a:cubicBezTo>
                  <a:cubicBezTo>
                    <a:pt x="171227" y="63977"/>
                    <a:pt x="155112" y="61674"/>
                    <a:pt x="137156" y="65358"/>
                  </a:cubicBezTo>
                  <a:cubicBezTo>
                    <a:pt x="119199" y="69041"/>
                    <a:pt x="91114" y="70423"/>
                    <a:pt x="79143" y="76409"/>
                  </a:cubicBezTo>
                  <a:cubicBezTo>
                    <a:pt x="67172" y="82394"/>
                    <a:pt x="63949" y="92984"/>
                    <a:pt x="65330" y="101271"/>
                  </a:cubicBezTo>
                  <a:cubicBezTo>
                    <a:pt x="66711" y="109558"/>
                    <a:pt x="95718" y="111861"/>
                    <a:pt x="87431" y="126134"/>
                  </a:cubicBezTo>
                  <a:cubicBezTo>
                    <a:pt x="79144" y="140407"/>
                    <a:pt x="29878" y="173098"/>
                    <a:pt x="15605" y="186910"/>
                  </a:cubicBezTo>
                  <a:cubicBezTo>
                    <a:pt x="1332" y="200722"/>
                    <a:pt x="-2812" y="195658"/>
                    <a:pt x="1792" y="209010"/>
                  </a:cubicBezTo>
                  <a:cubicBezTo>
                    <a:pt x="6396" y="222362"/>
                    <a:pt x="28497" y="246765"/>
                    <a:pt x="43230" y="267024"/>
                  </a:cubicBezTo>
                  <a:cubicBezTo>
                    <a:pt x="57963" y="287283"/>
                    <a:pt x="80985" y="307081"/>
                    <a:pt x="90193" y="330562"/>
                  </a:cubicBezTo>
                  <a:cubicBezTo>
                    <a:pt x="99401" y="354043"/>
                    <a:pt x="99402" y="386273"/>
                    <a:pt x="98481" y="407913"/>
                  </a:cubicBezTo>
                  <a:cubicBezTo>
                    <a:pt x="97560" y="429553"/>
                    <a:pt x="81906" y="448890"/>
                    <a:pt x="84668" y="460401"/>
                  </a:cubicBezTo>
                  <a:cubicBezTo>
                    <a:pt x="87430" y="471912"/>
                    <a:pt x="105387" y="483423"/>
                    <a:pt x="115056" y="476977"/>
                  </a:cubicBezTo>
                  <a:cubicBezTo>
                    <a:pt x="124725" y="470531"/>
                    <a:pt x="138077" y="439682"/>
                    <a:pt x="142681" y="421726"/>
                  </a:cubicBezTo>
                  <a:cubicBezTo>
                    <a:pt x="147285" y="403769"/>
                    <a:pt x="146364" y="387655"/>
                    <a:pt x="142681" y="369238"/>
                  </a:cubicBezTo>
                  <a:cubicBezTo>
                    <a:pt x="138998" y="350821"/>
                    <a:pt x="129329" y="328720"/>
                    <a:pt x="120581" y="311224"/>
                  </a:cubicBezTo>
                  <a:cubicBezTo>
                    <a:pt x="111833" y="293728"/>
                    <a:pt x="97560" y="278534"/>
                    <a:pt x="90193" y="264261"/>
                  </a:cubicBezTo>
                  <a:cubicBezTo>
                    <a:pt x="82826" y="249988"/>
                    <a:pt x="80525" y="240780"/>
                    <a:pt x="76381" y="225586"/>
                  </a:cubicBezTo>
                  <a:cubicBezTo>
                    <a:pt x="72237" y="210392"/>
                    <a:pt x="57963" y="189212"/>
                    <a:pt x="65330" y="173097"/>
                  </a:cubicBezTo>
                  <a:cubicBezTo>
                    <a:pt x="72697" y="156982"/>
                    <a:pt x="105847" y="137184"/>
                    <a:pt x="120581" y="128897"/>
                  </a:cubicBezTo>
                  <a:cubicBezTo>
                    <a:pt x="135315" y="120610"/>
                    <a:pt x="138538" y="130278"/>
                    <a:pt x="153732" y="123372"/>
                  </a:cubicBezTo>
                  <a:cubicBezTo>
                    <a:pt x="168926" y="116466"/>
                    <a:pt x="189645" y="95286"/>
                    <a:pt x="211745" y="87459"/>
                  </a:cubicBezTo>
                  <a:cubicBezTo>
                    <a:pt x="233845" y="79632"/>
                    <a:pt x="267456" y="74107"/>
                    <a:pt x="286333" y="76409"/>
                  </a:cubicBezTo>
                  <a:cubicBezTo>
                    <a:pt x="305210" y="78711"/>
                    <a:pt x="326390" y="89300"/>
                    <a:pt x="325009" y="101271"/>
                  </a:cubicBezTo>
                  <a:cubicBezTo>
                    <a:pt x="323628" y="113242"/>
                    <a:pt x="276665" y="136264"/>
                    <a:pt x="278046" y="148235"/>
                  </a:cubicBezTo>
                  <a:cubicBezTo>
                    <a:pt x="279427" y="160206"/>
                    <a:pt x="326391" y="161126"/>
                    <a:pt x="333297" y="173097"/>
                  </a:cubicBezTo>
                  <a:cubicBezTo>
                    <a:pt x="340203" y="185068"/>
                    <a:pt x="333297" y="209011"/>
                    <a:pt x="319484" y="220061"/>
                  </a:cubicBezTo>
                  <a:cubicBezTo>
                    <a:pt x="305671" y="231111"/>
                    <a:pt x="266074" y="231571"/>
                    <a:pt x="250420" y="239398"/>
                  </a:cubicBezTo>
                  <a:cubicBezTo>
                    <a:pt x="234766" y="247225"/>
                    <a:pt x="243514" y="264261"/>
                    <a:pt x="225558" y="267024"/>
                  </a:cubicBezTo>
                  <a:cubicBezTo>
                    <a:pt x="207602" y="269787"/>
                    <a:pt x="153271" y="247686"/>
                    <a:pt x="142681" y="255974"/>
                  </a:cubicBezTo>
                  <a:cubicBezTo>
                    <a:pt x="132091" y="264261"/>
                    <a:pt x="157875" y="298793"/>
                    <a:pt x="162019" y="316749"/>
                  </a:cubicBezTo>
                  <a:cubicBezTo>
                    <a:pt x="166163" y="334705"/>
                    <a:pt x="162479" y="349900"/>
                    <a:pt x="167544" y="363713"/>
                  </a:cubicBezTo>
                  <a:cubicBezTo>
                    <a:pt x="172609" y="377526"/>
                    <a:pt x="187342" y="400547"/>
                    <a:pt x="192407" y="399626"/>
                  </a:cubicBezTo>
                  <a:cubicBezTo>
                    <a:pt x="197472" y="398705"/>
                    <a:pt x="199313" y="372000"/>
                    <a:pt x="197932" y="358187"/>
                  </a:cubicBezTo>
                  <a:cubicBezTo>
                    <a:pt x="196551" y="344374"/>
                    <a:pt x="178595" y="317670"/>
                    <a:pt x="184120" y="316749"/>
                  </a:cubicBezTo>
                  <a:cubicBezTo>
                    <a:pt x="189645" y="315828"/>
                    <a:pt x="224177" y="336087"/>
                    <a:pt x="231083" y="352662"/>
                  </a:cubicBezTo>
                  <a:cubicBezTo>
                    <a:pt x="237989" y="369237"/>
                    <a:pt x="231543" y="402388"/>
                    <a:pt x="225558" y="416201"/>
                  </a:cubicBezTo>
                  <a:cubicBezTo>
                    <a:pt x="219573" y="430014"/>
                    <a:pt x="204378" y="429553"/>
                    <a:pt x="195170" y="435538"/>
                  </a:cubicBezTo>
                  <a:cubicBezTo>
                    <a:pt x="185962" y="441523"/>
                    <a:pt x="162940" y="443826"/>
                    <a:pt x="170307" y="452114"/>
                  </a:cubicBezTo>
                  <a:cubicBezTo>
                    <a:pt x="177674" y="460402"/>
                    <a:pt x="231082" y="476516"/>
                    <a:pt x="239370" y="485264"/>
                  </a:cubicBezTo>
                  <a:cubicBezTo>
                    <a:pt x="247658" y="494012"/>
                    <a:pt x="237989" y="499537"/>
                    <a:pt x="220033" y="504602"/>
                  </a:cubicBezTo>
                  <a:cubicBezTo>
                    <a:pt x="202077" y="509667"/>
                    <a:pt x="149127" y="511048"/>
                    <a:pt x="131631" y="515652"/>
                  </a:cubicBezTo>
                  <a:cubicBezTo>
                    <a:pt x="114135" y="520256"/>
                    <a:pt x="121041" y="523939"/>
                    <a:pt x="115056" y="532227"/>
                  </a:cubicBezTo>
                  <a:cubicBezTo>
                    <a:pt x="109070" y="540515"/>
                    <a:pt x="108149" y="554328"/>
                    <a:pt x="95718" y="565378"/>
                  </a:cubicBezTo>
                  <a:cubicBezTo>
                    <a:pt x="83287" y="576428"/>
                    <a:pt x="55662" y="589780"/>
                    <a:pt x="40468" y="598528"/>
                  </a:cubicBezTo>
                  <a:cubicBezTo>
                    <a:pt x="25274" y="607276"/>
                    <a:pt x="4555" y="611881"/>
                    <a:pt x="4555" y="617866"/>
                  </a:cubicBezTo>
                  <a:cubicBezTo>
                    <a:pt x="4555" y="623851"/>
                    <a:pt x="27576" y="635822"/>
                    <a:pt x="40468" y="634441"/>
                  </a:cubicBezTo>
                  <a:cubicBezTo>
                    <a:pt x="53360" y="633060"/>
                    <a:pt x="64870" y="617405"/>
                    <a:pt x="81906" y="609578"/>
                  </a:cubicBezTo>
                  <a:cubicBezTo>
                    <a:pt x="98941" y="601751"/>
                    <a:pt x="125185" y="593463"/>
                    <a:pt x="142681" y="587478"/>
                  </a:cubicBezTo>
                  <a:cubicBezTo>
                    <a:pt x="160177" y="581493"/>
                    <a:pt x="171688" y="575046"/>
                    <a:pt x="186882" y="573665"/>
                  </a:cubicBezTo>
                  <a:cubicBezTo>
                    <a:pt x="202076" y="572284"/>
                    <a:pt x="221414" y="576427"/>
                    <a:pt x="233845" y="579190"/>
                  </a:cubicBezTo>
                  <a:cubicBezTo>
                    <a:pt x="246276" y="581953"/>
                    <a:pt x="260090" y="583335"/>
                    <a:pt x="261471" y="590241"/>
                  </a:cubicBezTo>
                  <a:cubicBezTo>
                    <a:pt x="262852" y="597147"/>
                    <a:pt x="242593" y="610039"/>
                    <a:pt x="242133" y="620629"/>
                  </a:cubicBezTo>
                  <a:cubicBezTo>
                    <a:pt x="241672" y="631219"/>
                    <a:pt x="248118" y="651017"/>
                    <a:pt x="258708" y="653779"/>
                  </a:cubicBezTo>
                  <a:cubicBezTo>
                    <a:pt x="269298" y="656542"/>
                    <a:pt x="292779" y="644110"/>
                    <a:pt x="305671" y="637204"/>
                  </a:cubicBezTo>
                  <a:cubicBezTo>
                    <a:pt x="318563" y="630298"/>
                    <a:pt x="321786" y="615564"/>
                    <a:pt x="336059" y="612341"/>
                  </a:cubicBezTo>
                  <a:cubicBezTo>
                    <a:pt x="350332" y="609118"/>
                    <a:pt x="380720" y="610960"/>
                    <a:pt x="391310" y="617866"/>
                  </a:cubicBezTo>
                  <a:cubicBezTo>
                    <a:pt x="401900" y="624772"/>
                    <a:pt x="386705" y="645952"/>
                    <a:pt x="399597" y="653779"/>
                  </a:cubicBezTo>
                  <a:cubicBezTo>
                    <a:pt x="412489" y="661606"/>
                    <a:pt x="457150" y="659304"/>
                    <a:pt x="468661" y="664829"/>
                  </a:cubicBezTo>
                  <a:cubicBezTo>
                    <a:pt x="480172" y="670354"/>
                    <a:pt x="460834" y="681864"/>
                    <a:pt x="468661" y="686929"/>
                  </a:cubicBezTo>
                  <a:cubicBezTo>
                    <a:pt x="476488" y="691994"/>
                    <a:pt x="504113" y="698900"/>
                    <a:pt x="515624" y="695217"/>
                  </a:cubicBezTo>
                  <a:cubicBezTo>
                    <a:pt x="527135" y="691534"/>
                    <a:pt x="528976" y="674958"/>
                    <a:pt x="537724" y="664829"/>
                  </a:cubicBezTo>
                  <a:cubicBezTo>
                    <a:pt x="546472" y="654700"/>
                    <a:pt x="546012" y="641808"/>
                    <a:pt x="568112" y="634441"/>
                  </a:cubicBezTo>
                  <a:cubicBezTo>
                    <a:pt x="590212" y="627074"/>
                    <a:pt x="637176" y="618327"/>
                    <a:pt x="670326" y="620629"/>
                  </a:cubicBezTo>
                  <a:cubicBezTo>
                    <a:pt x="703476" y="622931"/>
                    <a:pt x="735706" y="645492"/>
                    <a:pt x="767015" y="648254"/>
                  </a:cubicBezTo>
                  <a:cubicBezTo>
                    <a:pt x="798324" y="651016"/>
                    <a:pt x="850352" y="646413"/>
                    <a:pt x="852654" y="637204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A" sz="600" dirty="0"/>
            </a:p>
          </p:txBody>
        </p:sp>
        <p:sp>
          <p:nvSpPr>
            <p:cNvPr id="23" name="38 Forma libre"/>
            <p:cNvSpPr/>
            <p:nvPr/>
          </p:nvSpPr>
          <p:spPr>
            <a:xfrm>
              <a:off x="558357" y="2142852"/>
              <a:ext cx="3967286" cy="853670"/>
            </a:xfrm>
            <a:custGeom>
              <a:avLst/>
              <a:gdLst>
                <a:gd name="connsiteX0" fmla="*/ 0 w 6125198"/>
                <a:gd name="connsiteY0" fmla="*/ 628650 h 1162659"/>
                <a:gd name="connsiteX1" fmla="*/ 66675 w 6125198"/>
                <a:gd name="connsiteY1" fmla="*/ 647700 h 1162659"/>
                <a:gd name="connsiteX2" fmla="*/ 142875 w 6125198"/>
                <a:gd name="connsiteY2" fmla="*/ 657225 h 1162659"/>
                <a:gd name="connsiteX3" fmla="*/ 209550 w 6125198"/>
                <a:gd name="connsiteY3" fmla="*/ 666750 h 1162659"/>
                <a:gd name="connsiteX4" fmla="*/ 323850 w 6125198"/>
                <a:gd name="connsiteY4" fmla="*/ 685800 h 1162659"/>
                <a:gd name="connsiteX5" fmla="*/ 438150 w 6125198"/>
                <a:gd name="connsiteY5" fmla="*/ 714375 h 1162659"/>
                <a:gd name="connsiteX6" fmla="*/ 638175 w 6125198"/>
                <a:gd name="connsiteY6" fmla="*/ 781050 h 1162659"/>
                <a:gd name="connsiteX7" fmla="*/ 676275 w 6125198"/>
                <a:gd name="connsiteY7" fmla="*/ 790575 h 1162659"/>
                <a:gd name="connsiteX8" fmla="*/ 733425 w 6125198"/>
                <a:gd name="connsiteY8" fmla="*/ 809625 h 1162659"/>
                <a:gd name="connsiteX9" fmla="*/ 781050 w 6125198"/>
                <a:gd name="connsiteY9" fmla="*/ 819150 h 1162659"/>
                <a:gd name="connsiteX10" fmla="*/ 952500 w 6125198"/>
                <a:gd name="connsiteY10" fmla="*/ 838200 h 1162659"/>
                <a:gd name="connsiteX11" fmla="*/ 981075 w 6125198"/>
                <a:gd name="connsiteY11" fmla="*/ 847725 h 1162659"/>
                <a:gd name="connsiteX12" fmla="*/ 1104900 w 6125198"/>
                <a:gd name="connsiteY12" fmla="*/ 866775 h 1162659"/>
                <a:gd name="connsiteX13" fmla="*/ 1143000 w 6125198"/>
                <a:gd name="connsiteY13" fmla="*/ 876300 h 1162659"/>
                <a:gd name="connsiteX14" fmla="*/ 1228725 w 6125198"/>
                <a:gd name="connsiteY14" fmla="*/ 904875 h 1162659"/>
                <a:gd name="connsiteX15" fmla="*/ 1257300 w 6125198"/>
                <a:gd name="connsiteY15" fmla="*/ 914400 h 1162659"/>
                <a:gd name="connsiteX16" fmla="*/ 1285875 w 6125198"/>
                <a:gd name="connsiteY16" fmla="*/ 923925 h 1162659"/>
                <a:gd name="connsiteX17" fmla="*/ 1447800 w 6125198"/>
                <a:gd name="connsiteY17" fmla="*/ 942975 h 1162659"/>
                <a:gd name="connsiteX18" fmla="*/ 1552575 w 6125198"/>
                <a:gd name="connsiteY18" fmla="*/ 962025 h 1162659"/>
                <a:gd name="connsiteX19" fmla="*/ 1647825 w 6125198"/>
                <a:gd name="connsiteY19" fmla="*/ 990600 h 1162659"/>
                <a:gd name="connsiteX20" fmla="*/ 1704975 w 6125198"/>
                <a:gd name="connsiteY20" fmla="*/ 1009650 h 1162659"/>
                <a:gd name="connsiteX21" fmla="*/ 1733550 w 6125198"/>
                <a:gd name="connsiteY21" fmla="*/ 1019175 h 1162659"/>
                <a:gd name="connsiteX22" fmla="*/ 1762125 w 6125198"/>
                <a:gd name="connsiteY22" fmla="*/ 1038225 h 1162659"/>
                <a:gd name="connsiteX23" fmla="*/ 1828800 w 6125198"/>
                <a:gd name="connsiteY23" fmla="*/ 1057275 h 1162659"/>
                <a:gd name="connsiteX24" fmla="*/ 1885950 w 6125198"/>
                <a:gd name="connsiteY24" fmla="*/ 1076325 h 1162659"/>
                <a:gd name="connsiteX25" fmla="*/ 1971675 w 6125198"/>
                <a:gd name="connsiteY25" fmla="*/ 1104900 h 1162659"/>
                <a:gd name="connsiteX26" fmla="*/ 2000250 w 6125198"/>
                <a:gd name="connsiteY26" fmla="*/ 1114425 h 1162659"/>
                <a:gd name="connsiteX27" fmla="*/ 2124075 w 6125198"/>
                <a:gd name="connsiteY27" fmla="*/ 1133475 h 1162659"/>
                <a:gd name="connsiteX28" fmla="*/ 2295525 w 6125198"/>
                <a:gd name="connsiteY28" fmla="*/ 1143000 h 1162659"/>
                <a:gd name="connsiteX29" fmla="*/ 2524125 w 6125198"/>
                <a:gd name="connsiteY29" fmla="*/ 1133475 h 1162659"/>
                <a:gd name="connsiteX30" fmla="*/ 2571750 w 6125198"/>
                <a:gd name="connsiteY30" fmla="*/ 1114425 h 1162659"/>
                <a:gd name="connsiteX31" fmla="*/ 2628900 w 6125198"/>
                <a:gd name="connsiteY31" fmla="*/ 1104900 h 1162659"/>
                <a:gd name="connsiteX32" fmla="*/ 2667000 w 6125198"/>
                <a:gd name="connsiteY32" fmla="*/ 1095375 h 1162659"/>
                <a:gd name="connsiteX33" fmla="*/ 2695575 w 6125198"/>
                <a:gd name="connsiteY33" fmla="*/ 1076325 h 1162659"/>
                <a:gd name="connsiteX34" fmla="*/ 2819400 w 6125198"/>
                <a:gd name="connsiteY34" fmla="*/ 1047750 h 1162659"/>
                <a:gd name="connsiteX35" fmla="*/ 2847975 w 6125198"/>
                <a:gd name="connsiteY35" fmla="*/ 1038225 h 1162659"/>
                <a:gd name="connsiteX36" fmla="*/ 2886075 w 6125198"/>
                <a:gd name="connsiteY36" fmla="*/ 1019175 h 1162659"/>
                <a:gd name="connsiteX37" fmla="*/ 2952750 w 6125198"/>
                <a:gd name="connsiteY37" fmla="*/ 1009650 h 1162659"/>
                <a:gd name="connsiteX38" fmla="*/ 2971800 w 6125198"/>
                <a:gd name="connsiteY38" fmla="*/ 981075 h 1162659"/>
                <a:gd name="connsiteX39" fmla="*/ 3000375 w 6125198"/>
                <a:gd name="connsiteY39" fmla="*/ 962025 h 1162659"/>
                <a:gd name="connsiteX40" fmla="*/ 3009900 w 6125198"/>
                <a:gd name="connsiteY40" fmla="*/ 933450 h 1162659"/>
                <a:gd name="connsiteX41" fmla="*/ 3038475 w 6125198"/>
                <a:gd name="connsiteY41" fmla="*/ 914400 h 1162659"/>
                <a:gd name="connsiteX42" fmla="*/ 3067050 w 6125198"/>
                <a:gd name="connsiteY42" fmla="*/ 885825 h 1162659"/>
                <a:gd name="connsiteX43" fmla="*/ 3124200 w 6125198"/>
                <a:gd name="connsiteY43" fmla="*/ 838200 h 1162659"/>
                <a:gd name="connsiteX44" fmla="*/ 3248025 w 6125198"/>
                <a:gd name="connsiteY44" fmla="*/ 809625 h 1162659"/>
                <a:gd name="connsiteX45" fmla="*/ 3314700 w 6125198"/>
                <a:gd name="connsiteY45" fmla="*/ 781050 h 1162659"/>
                <a:gd name="connsiteX46" fmla="*/ 3371850 w 6125198"/>
                <a:gd name="connsiteY46" fmla="*/ 762000 h 1162659"/>
                <a:gd name="connsiteX47" fmla="*/ 3429000 w 6125198"/>
                <a:gd name="connsiteY47" fmla="*/ 742950 h 1162659"/>
                <a:gd name="connsiteX48" fmla="*/ 3476625 w 6125198"/>
                <a:gd name="connsiteY48" fmla="*/ 733425 h 1162659"/>
                <a:gd name="connsiteX49" fmla="*/ 3505200 w 6125198"/>
                <a:gd name="connsiteY49" fmla="*/ 723900 h 1162659"/>
                <a:gd name="connsiteX50" fmla="*/ 3562350 w 6125198"/>
                <a:gd name="connsiteY50" fmla="*/ 685800 h 1162659"/>
                <a:gd name="connsiteX51" fmla="*/ 3590925 w 6125198"/>
                <a:gd name="connsiteY51" fmla="*/ 666750 h 1162659"/>
                <a:gd name="connsiteX52" fmla="*/ 3648075 w 6125198"/>
                <a:gd name="connsiteY52" fmla="*/ 609600 h 1162659"/>
                <a:gd name="connsiteX53" fmla="*/ 3676650 w 6125198"/>
                <a:gd name="connsiteY53" fmla="*/ 552450 h 1162659"/>
                <a:gd name="connsiteX54" fmla="*/ 3705225 w 6125198"/>
                <a:gd name="connsiteY54" fmla="*/ 523875 h 1162659"/>
                <a:gd name="connsiteX55" fmla="*/ 3752850 w 6125198"/>
                <a:gd name="connsiteY55" fmla="*/ 457200 h 1162659"/>
                <a:gd name="connsiteX56" fmla="*/ 3781425 w 6125198"/>
                <a:gd name="connsiteY56" fmla="*/ 438150 h 1162659"/>
                <a:gd name="connsiteX57" fmla="*/ 3800475 w 6125198"/>
                <a:gd name="connsiteY57" fmla="*/ 409575 h 1162659"/>
                <a:gd name="connsiteX58" fmla="*/ 3857625 w 6125198"/>
                <a:gd name="connsiteY58" fmla="*/ 361950 h 1162659"/>
                <a:gd name="connsiteX59" fmla="*/ 3895725 w 6125198"/>
                <a:gd name="connsiteY59" fmla="*/ 314325 h 1162659"/>
                <a:gd name="connsiteX60" fmla="*/ 3905250 w 6125198"/>
                <a:gd name="connsiteY60" fmla="*/ 285750 h 1162659"/>
                <a:gd name="connsiteX61" fmla="*/ 3924300 w 6125198"/>
                <a:gd name="connsiteY61" fmla="*/ 257175 h 1162659"/>
                <a:gd name="connsiteX62" fmla="*/ 3981450 w 6125198"/>
                <a:gd name="connsiteY62" fmla="*/ 200025 h 1162659"/>
                <a:gd name="connsiteX63" fmla="*/ 4010025 w 6125198"/>
                <a:gd name="connsiteY63" fmla="*/ 171450 h 1162659"/>
                <a:gd name="connsiteX64" fmla="*/ 4029075 w 6125198"/>
                <a:gd name="connsiteY64" fmla="*/ 142875 h 1162659"/>
                <a:gd name="connsiteX65" fmla="*/ 4086225 w 6125198"/>
                <a:gd name="connsiteY65" fmla="*/ 95250 h 1162659"/>
                <a:gd name="connsiteX66" fmla="*/ 4124325 w 6125198"/>
                <a:gd name="connsiteY66" fmla="*/ 76200 h 1162659"/>
                <a:gd name="connsiteX67" fmla="*/ 4248150 w 6125198"/>
                <a:gd name="connsiteY67" fmla="*/ 38100 h 1162659"/>
                <a:gd name="connsiteX68" fmla="*/ 4314825 w 6125198"/>
                <a:gd name="connsiteY68" fmla="*/ 0 h 1162659"/>
                <a:gd name="connsiteX69" fmla="*/ 4876800 w 6125198"/>
                <a:gd name="connsiteY69" fmla="*/ 9525 h 1162659"/>
                <a:gd name="connsiteX70" fmla="*/ 4972050 w 6125198"/>
                <a:gd name="connsiteY70" fmla="*/ 38100 h 1162659"/>
                <a:gd name="connsiteX71" fmla="*/ 5105400 w 6125198"/>
                <a:gd name="connsiteY71" fmla="*/ 47625 h 1162659"/>
                <a:gd name="connsiteX72" fmla="*/ 5162550 w 6125198"/>
                <a:gd name="connsiteY72" fmla="*/ 57150 h 1162659"/>
                <a:gd name="connsiteX73" fmla="*/ 5229225 w 6125198"/>
                <a:gd name="connsiteY73" fmla="*/ 76200 h 1162659"/>
                <a:gd name="connsiteX74" fmla="*/ 5267325 w 6125198"/>
                <a:gd name="connsiteY74" fmla="*/ 85725 h 1162659"/>
                <a:gd name="connsiteX75" fmla="*/ 5295900 w 6125198"/>
                <a:gd name="connsiteY75" fmla="*/ 104775 h 1162659"/>
                <a:gd name="connsiteX76" fmla="*/ 5324475 w 6125198"/>
                <a:gd name="connsiteY76" fmla="*/ 114300 h 1162659"/>
                <a:gd name="connsiteX77" fmla="*/ 5353050 w 6125198"/>
                <a:gd name="connsiteY77" fmla="*/ 142875 h 1162659"/>
                <a:gd name="connsiteX78" fmla="*/ 5410200 w 6125198"/>
                <a:gd name="connsiteY78" fmla="*/ 180975 h 1162659"/>
                <a:gd name="connsiteX79" fmla="*/ 5438775 w 6125198"/>
                <a:gd name="connsiteY79" fmla="*/ 200025 h 1162659"/>
                <a:gd name="connsiteX80" fmla="*/ 5476875 w 6125198"/>
                <a:gd name="connsiteY80" fmla="*/ 257175 h 1162659"/>
                <a:gd name="connsiteX81" fmla="*/ 5534025 w 6125198"/>
                <a:gd name="connsiteY81" fmla="*/ 276225 h 1162659"/>
                <a:gd name="connsiteX82" fmla="*/ 5591175 w 6125198"/>
                <a:gd name="connsiteY82" fmla="*/ 314325 h 1162659"/>
                <a:gd name="connsiteX83" fmla="*/ 5619750 w 6125198"/>
                <a:gd name="connsiteY83" fmla="*/ 333375 h 1162659"/>
                <a:gd name="connsiteX84" fmla="*/ 5648325 w 6125198"/>
                <a:gd name="connsiteY84" fmla="*/ 342900 h 1162659"/>
                <a:gd name="connsiteX85" fmla="*/ 5705475 w 6125198"/>
                <a:gd name="connsiteY85" fmla="*/ 381000 h 1162659"/>
                <a:gd name="connsiteX86" fmla="*/ 5734050 w 6125198"/>
                <a:gd name="connsiteY86" fmla="*/ 400050 h 1162659"/>
                <a:gd name="connsiteX87" fmla="*/ 5781675 w 6125198"/>
                <a:gd name="connsiteY87" fmla="*/ 409575 h 1162659"/>
                <a:gd name="connsiteX88" fmla="*/ 5838825 w 6125198"/>
                <a:gd name="connsiteY88" fmla="*/ 438150 h 1162659"/>
                <a:gd name="connsiteX89" fmla="*/ 5895975 w 6125198"/>
                <a:gd name="connsiteY89" fmla="*/ 485775 h 1162659"/>
                <a:gd name="connsiteX90" fmla="*/ 5924550 w 6125198"/>
                <a:gd name="connsiteY90" fmla="*/ 495300 h 1162659"/>
                <a:gd name="connsiteX91" fmla="*/ 5953125 w 6125198"/>
                <a:gd name="connsiteY91" fmla="*/ 514350 h 1162659"/>
                <a:gd name="connsiteX92" fmla="*/ 6048375 w 6125198"/>
                <a:gd name="connsiteY92" fmla="*/ 533400 h 1162659"/>
                <a:gd name="connsiteX93" fmla="*/ 6086475 w 6125198"/>
                <a:gd name="connsiteY93" fmla="*/ 542925 h 1162659"/>
                <a:gd name="connsiteX94" fmla="*/ 6096000 w 6125198"/>
                <a:gd name="connsiteY94" fmla="*/ 571500 h 1162659"/>
                <a:gd name="connsiteX95" fmla="*/ 6115050 w 6125198"/>
                <a:gd name="connsiteY95" fmla="*/ 600075 h 1162659"/>
                <a:gd name="connsiteX96" fmla="*/ 6124575 w 6125198"/>
                <a:gd name="connsiteY96" fmla="*/ 657225 h 1162659"/>
                <a:gd name="connsiteX0" fmla="*/ 0 w 6125198"/>
                <a:gd name="connsiteY0" fmla="*/ 630533 h 1164542"/>
                <a:gd name="connsiteX1" fmla="*/ 66675 w 6125198"/>
                <a:gd name="connsiteY1" fmla="*/ 649583 h 1164542"/>
                <a:gd name="connsiteX2" fmla="*/ 142875 w 6125198"/>
                <a:gd name="connsiteY2" fmla="*/ 659108 h 1164542"/>
                <a:gd name="connsiteX3" fmla="*/ 209550 w 6125198"/>
                <a:gd name="connsiteY3" fmla="*/ 668633 h 1164542"/>
                <a:gd name="connsiteX4" fmla="*/ 323850 w 6125198"/>
                <a:gd name="connsiteY4" fmla="*/ 687683 h 1164542"/>
                <a:gd name="connsiteX5" fmla="*/ 438150 w 6125198"/>
                <a:gd name="connsiteY5" fmla="*/ 716258 h 1164542"/>
                <a:gd name="connsiteX6" fmla="*/ 638175 w 6125198"/>
                <a:gd name="connsiteY6" fmla="*/ 782933 h 1164542"/>
                <a:gd name="connsiteX7" fmla="*/ 676275 w 6125198"/>
                <a:gd name="connsiteY7" fmla="*/ 792458 h 1164542"/>
                <a:gd name="connsiteX8" fmla="*/ 733425 w 6125198"/>
                <a:gd name="connsiteY8" fmla="*/ 811508 h 1164542"/>
                <a:gd name="connsiteX9" fmla="*/ 781050 w 6125198"/>
                <a:gd name="connsiteY9" fmla="*/ 821033 h 1164542"/>
                <a:gd name="connsiteX10" fmla="*/ 952500 w 6125198"/>
                <a:gd name="connsiteY10" fmla="*/ 840083 h 1164542"/>
                <a:gd name="connsiteX11" fmla="*/ 981075 w 6125198"/>
                <a:gd name="connsiteY11" fmla="*/ 849608 h 1164542"/>
                <a:gd name="connsiteX12" fmla="*/ 1104900 w 6125198"/>
                <a:gd name="connsiteY12" fmla="*/ 868658 h 1164542"/>
                <a:gd name="connsiteX13" fmla="*/ 1143000 w 6125198"/>
                <a:gd name="connsiteY13" fmla="*/ 878183 h 1164542"/>
                <a:gd name="connsiteX14" fmla="*/ 1228725 w 6125198"/>
                <a:gd name="connsiteY14" fmla="*/ 906758 h 1164542"/>
                <a:gd name="connsiteX15" fmla="*/ 1257300 w 6125198"/>
                <a:gd name="connsiteY15" fmla="*/ 916283 h 1164542"/>
                <a:gd name="connsiteX16" fmla="*/ 1285875 w 6125198"/>
                <a:gd name="connsiteY16" fmla="*/ 925808 h 1164542"/>
                <a:gd name="connsiteX17" fmla="*/ 1447800 w 6125198"/>
                <a:gd name="connsiteY17" fmla="*/ 944858 h 1164542"/>
                <a:gd name="connsiteX18" fmla="*/ 1552575 w 6125198"/>
                <a:gd name="connsiteY18" fmla="*/ 963908 h 1164542"/>
                <a:gd name="connsiteX19" fmla="*/ 1647825 w 6125198"/>
                <a:gd name="connsiteY19" fmla="*/ 992483 h 1164542"/>
                <a:gd name="connsiteX20" fmla="*/ 1704975 w 6125198"/>
                <a:gd name="connsiteY20" fmla="*/ 1011533 h 1164542"/>
                <a:gd name="connsiteX21" fmla="*/ 1733550 w 6125198"/>
                <a:gd name="connsiteY21" fmla="*/ 1021058 h 1164542"/>
                <a:gd name="connsiteX22" fmla="*/ 1762125 w 6125198"/>
                <a:gd name="connsiteY22" fmla="*/ 1040108 h 1164542"/>
                <a:gd name="connsiteX23" fmla="*/ 1828800 w 6125198"/>
                <a:gd name="connsiteY23" fmla="*/ 1059158 h 1164542"/>
                <a:gd name="connsiteX24" fmla="*/ 1885950 w 6125198"/>
                <a:gd name="connsiteY24" fmla="*/ 1078208 h 1164542"/>
                <a:gd name="connsiteX25" fmla="*/ 1971675 w 6125198"/>
                <a:gd name="connsiteY25" fmla="*/ 1106783 h 1164542"/>
                <a:gd name="connsiteX26" fmla="*/ 2000250 w 6125198"/>
                <a:gd name="connsiteY26" fmla="*/ 1116308 h 1164542"/>
                <a:gd name="connsiteX27" fmla="*/ 2124075 w 6125198"/>
                <a:gd name="connsiteY27" fmla="*/ 1135358 h 1164542"/>
                <a:gd name="connsiteX28" fmla="*/ 2295525 w 6125198"/>
                <a:gd name="connsiteY28" fmla="*/ 1144883 h 1164542"/>
                <a:gd name="connsiteX29" fmla="*/ 2524125 w 6125198"/>
                <a:gd name="connsiteY29" fmla="*/ 1135358 h 1164542"/>
                <a:gd name="connsiteX30" fmla="*/ 2571750 w 6125198"/>
                <a:gd name="connsiteY30" fmla="*/ 1116308 h 1164542"/>
                <a:gd name="connsiteX31" fmla="*/ 2628900 w 6125198"/>
                <a:gd name="connsiteY31" fmla="*/ 1106783 h 1164542"/>
                <a:gd name="connsiteX32" fmla="*/ 2667000 w 6125198"/>
                <a:gd name="connsiteY32" fmla="*/ 1097258 h 1164542"/>
                <a:gd name="connsiteX33" fmla="*/ 2695575 w 6125198"/>
                <a:gd name="connsiteY33" fmla="*/ 1078208 h 1164542"/>
                <a:gd name="connsiteX34" fmla="*/ 2819400 w 6125198"/>
                <a:gd name="connsiteY34" fmla="*/ 1049633 h 1164542"/>
                <a:gd name="connsiteX35" fmla="*/ 2847975 w 6125198"/>
                <a:gd name="connsiteY35" fmla="*/ 1040108 h 1164542"/>
                <a:gd name="connsiteX36" fmla="*/ 2886075 w 6125198"/>
                <a:gd name="connsiteY36" fmla="*/ 1021058 h 1164542"/>
                <a:gd name="connsiteX37" fmla="*/ 2952750 w 6125198"/>
                <a:gd name="connsiteY37" fmla="*/ 1011533 h 1164542"/>
                <a:gd name="connsiteX38" fmla="*/ 2971800 w 6125198"/>
                <a:gd name="connsiteY38" fmla="*/ 982958 h 1164542"/>
                <a:gd name="connsiteX39" fmla="*/ 3000375 w 6125198"/>
                <a:gd name="connsiteY39" fmla="*/ 963908 h 1164542"/>
                <a:gd name="connsiteX40" fmla="*/ 3009900 w 6125198"/>
                <a:gd name="connsiteY40" fmla="*/ 935333 h 1164542"/>
                <a:gd name="connsiteX41" fmla="*/ 3038475 w 6125198"/>
                <a:gd name="connsiteY41" fmla="*/ 916283 h 1164542"/>
                <a:gd name="connsiteX42" fmla="*/ 3067050 w 6125198"/>
                <a:gd name="connsiteY42" fmla="*/ 887708 h 1164542"/>
                <a:gd name="connsiteX43" fmla="*/ 3124200 w 6125198"/>
                <a:gd name="connsiteY43" fmla="*/ 840083 h 1164542"/>
                <a:gd name="connsiteX44" fmla="*/ 3248025 w 6125198"/>
                <a:gd name="connsiteY44" fmla="*/ 811508 h 1164542"/>
                <a:gd name="connsiteX45" fmla="*/ 3314700 w 6125198"/>
                <a:gd name="connsiteY45" fmla="*/ 782933 h 1164542"/>
                <a:gd name="connsiteX46" fmla="*/ 3371850 w 6125198"/>
                <a:gd name="connsiteY46" fmla="*/ 763883 h 1164542"/>
                <a:gd name="connsiteX47" fmla="*/ 3429000 w 6125198"/>
                <a:gd name="connsiteY47" fmla="*/ 744833 h 1164542"/>
                <a:gd name="connsiteX48" fmla="*/ 3476625 w 6125198"/>
                <a:gd name="connsiteY48" fmla="*/ 735308 h 1164542"/>
                <a:gd name="connsiteX49" fmla="*/ 3505200 w 6125198"/>
                <a:gd name="connsiteY49" fmla="*/ 725783 h 1164542"/>
                <a:gd name="connsiteX50" fmla="*/ 3562350 w 6125198"/>
                <a:gd name="connsiteY50" fmla="*/ 687683 h 1164542"/>
                <a:gd name="connsiteX51" fmla="*/ 3590925 w 6125198"/>
                <a:gd name="connsiteY51" fmla="*/ 668633 h 1164542"/>
                <a:gd name="connsiteX52" fmla="*/ 3648075 w 6125198"/>
                <a:gd name="connsiteY52" fmla="*/ 611483 h 1164542"/>
                <a:gd name="connsiteX53" fmla="*/ 3676650 w 6125198"/>
                <a:gd name="connsiteY53" fmla="*/ 554333 h 1164542"/>
                <a:gd name="connsiteX54" fmla="*/ 3705225 w 6125198"/>
                <a:gd name="connsiteY54" fmla="*/ 525758 h 1164542"/>
                <a:gd name="connsiteX55" fmla="*/ 3752850 w 6125198"/>
                <a:gd name="connsiteY55" fmla="*/ 459083 h 1164542"/>
                <a:gd name="connsiteX56" fmla="*/ 3781425 w 6125198"/>
                <a:gd name="connsiteY56" fmla="*/ 440033 h 1164542"/>
                <a:gd name="connsiteX57" fmla="*/ 3800475 w 6125198"/>
                <a:gd name="connsiteY57" fmla="*/ 411458 h 1164542"/>
                <a:gd name="connsiteX58" fmla="*/ 3857625 w 6125198"/>
                <a:gd name="connsiteY58" fmla="*/ 363833 h 1164542"/>
                <a:gd name="connsiteX59" fmla="*/ 3895725 w 6125198"/>
                <a:gd name="connsiteY59" fmla="*/ 316208 h 1164542"/>
                <a:gd name="connsiteX60" fmla="*/ 3905250 w 6125198"/>
                <a:gd name="connsiteY60" fmla="*/ 287633 h 1164542"/>
                <a:gd name="connsiteX61" fmla="*/ 3924300 w 6125198"/>
                <a:gd name="connsiteY61" fmla="*/ 259058 h 1164542"/>
                <a:gd name="connsiteX62" fmla="*/ 3981450 w 6125198"/>
                <a:gd name="connsiteY62" fmla="*/ 201908 h 1164542"/>
                <a:gd name="connsiteX63" fmla="*/ 4010025 w 6125198"/>
                <a:gd name="connsiteY63" fmla="*/ 173333 h 1164542"/>
                <a:gd name="connsiteX64" fmla="*/ 4029075 w 6125198"/>
                <a:gd name="connsiteY64" fmla="*/ 144758 h 1164542"/>
                <a:gd name="connsiteX65" fmla="*/ 4086225 w 6125198"/>
                <a:gd name="connsiteY65" fmla="*/ 97133 h 1164542"/>
                <a:gd name="connsiteX66" fmla="*/ 4124325 w 6125198"/>
                <a:gd name="connsiteY66" fmla="*/ 78083 h 1164542"/>
                <a:gd name="connsiteX67" fmla="*/ 4248150 w 6125198"/>
                <a:gd name="connsiteY67" fmla="*/ 39983 h 1164542"/>
                <a:gd name="connsiteX68" fmla="*/ 4314825 w 6125198"/>
                <a:gd name="connsiteY68" fmla="*/ 1883 h 1164542"/>
                <a:gd name="connsiteX69" fmla="*/ 4876800 w 6125198"/>
                <a:gd name="connsiteY69" fmla="*/ 11408 h 1164542"/>
                <a:gd name="connsiteX70" fmla="*/ 5028932 w 6125198"/>
                <a:gd name="connsiteY70" fmla="*/ 1883 h 1164542"/>
                <a:gd name="connsiteX71" fmla="*/ 5105400 w 6125198"/>
                <a:gd name="connsiteY71" fmla="*/ 49508 h 1164542"/>
                <a:gd name="connsiteX72" fmla="*/ 5162550 w 6125198"/>
                <a:gd name="connsiteY72" fmla="*/ 59033 h 1164542"/>
                <a:gd name="connsiteX73" fmla="*/ 5229225 w 6125198"/>
                <a:gd name="connsiteY73" fmla="*/ 78083 h 1164542"/>
                <a:gd name="connsiteX74" fmla="*/ 5267325 w 6125198"/>
                <a:gd name="connsiteY74" fmla="*/ 87608 h 1164542"/>
                <a:gd name="connsiteX75" fmla="*/ 5295900 w 6125198"/>
                <a:gd name="connsiteY75" fmla="*/ 106658 h 1164542"/>
                <a:gd name="connsiteX76" fmla="*/ 5324475 w 6125198"/>
                <a:gd name="connsiteY76" fmla="*/ 116183 h 1164542"/>
                <a:gd name="connsiteX77" fmla="*/ 5353050 w 6125198"/>
                <a:gd name="connsiteY77" fmla="*/ 144758 h 1164542"/>
                <a:gd name="connsiteX78" fmla="*/ 5410200 w 6125198"/>
                <a:gd name="connsiteY78" fmla="*/ 182858 h 1164542"/>
                <a:gd name="connsiteX79" fmla="*/ 5438775 w 6125198"/>
                <a:gd name="connsiteY79" fmla="*/ 201908 h 1164542"/>
                <a:gd name="connsiteX80" fmla="*/ 5476875 w 6125198"/>
                <a:gd name="connsiteY80" fmla="*/ 259058 h 1164542"/>
                <a:gd name="connsiteX81" fmla="*/ 5534025 w 6125198"/>
                <a:gd name="connsiteY81" fmla="*/ 278108 h 1164542"/>
                <a:gd name="connsiteX82" fmla="*/ 5591175 w 6125198"/>
                <a:gd name="connsiteY82" fmla="*/ 316208 h 1164542"/>
                <a:gd name="connsiteX83" fmla="*/ 5619750 w 6125198"/>
                <a:gd name="connsiteY83" fmla="*/ 335258 h 1164542"/>
                <a:gd name="connsiteX84" fmla="*/ 5648325 w 6125198"/>
                <a:gd name="connsiteY84" fmla="*/ 344783 h 1164542"/>
                <a:gd name="connsiteX85" fmla="*/ 5705475 w 6125198"/>
                <a:gd name="connsiteY85" fmla="*/ 382883 h 1164542"/>
                <a:gd name="connsiteX86" fmla="*/ 5734050 w 6125198"/>
                <a:gd name="connsiteY86" fmla="*/ 401933 h 1164542"/>
                <a:gd name="connsiteX87" fmla="*/ 5781675 w 6125198"/>
                <a:gd name="connsiteY87" fmla="*/ 411458 h 1164542"/>
                <a:gd name="connsiteX88" fmla="*/ 5838825 w 6125198"/>
                <a:gd name="connsiteY88" fmla="*/ 440033 h 1164542"/>
                <a:gd name="connsiteX89" fmla="*/ 5895975 w 6125198"/>
                <a:gd name="connsiteY89" fmla="*/ 487658 h 1164542"/>
                <a:gd name="connsiteX90" fmla="*/ 5924550 w 6125198"/>
                <a:gd name="connsiteY90" fmla="*/ 497183 h 1164542"/>
                <a:gd name="connsiteX91" fmla="*/ 5953125 w 6125198"/>
                <a:gd name="connsiteY91" fmla="*/ 516233 h 1164542"/>
                <a:gd name="connsiteX92" fmla="*/ 6048375 w 6125198"/>
                <a:gd name="connsiteY92" fmla="*/ 535283 h 1164542"/>
                <a:gd name="connsiteX93" fmla="*/ 6086475 w 6125198"/>
                <a:gd name="connsiteY93" fmla="*/ 544808 h 1164542"/>
                <a:gd name="connsiteX94" fmla="*/ 6096000 w 6125198"/>
                <a:gd name="connsiteY94" fmla="*/ 573383 h 1164542"/>
                <a:gd name="connsiteX95" fmla="*/ 6115050 w 6125198"/>
                <a:gd name="connsiteY95" fmla="*/ 601958 h 1164542"/>
                <a:gd name="connsiteX96" fmla="*/ 6124575 w 6125198"/>
                <a:gd name="connsiteY96" fmla="*/ 659108 h 1164542"/>
                <a:gd name="connsiteX0" fmla="*/ 0 w 6125198"/>
                <a:gd name="connsiteY0" fmla="*/ 630533 h 1164542"/>
                <a:gd name="connsiteX1" fmla="*/ 66675 w 6125198"/>
                <a:gd name="connsiteY1" fmla="*/ 649583 h 1164542"/>
                <a:gd name="connsiteX2" fmla="*/ 142875 w 6125198"/>
                <a:gd name="connsiteY2" fmla="*/ 659108 h 1164542"/>
                <a:gd name="connsiteX3" fmla="*/ 209550 w 6125198"/>
                <a:gd name="connsiteY3" fmla="*/ 668633 h 1164542"/>
                <a:gd name="connsiteX4" fmla="*/ 323850 w 6125198"/>
                <a:gd name="connsiteY4" fmla="*/ 687683 h 1164542"/>
                <a:gd name="connsiteX5" fmla="*/ 438150 w 6125198"/>
                <a:gd name="connsiteY5" fmla="*/ 716258 h 1164542"/>
                <a:gd name="connsiteX6" fmla="*/ 638175 w 6125198"/>
                <a:gd name="connsiteY6" fmla="*/ 782933 h 1164542"/>
                <a:gd name="connsiteX7" fmla="*/ 676275 w 6125198"/>
                <a:gd name="connsiteY7" fmla="*/ 792458 h 1164542"/>
                <a:gd name="connsiteX8" fmla="*/ 733425 w 6125198"/>
                <a:gd name="connsiteY8" fmla="*/ 811508 h 1164542"/>
                <a:gd name="connsiteX9" fmla="*/ 781050 w 6125198"/>
                <a:gd name="connsiteY9" fmla="*/ 821033 h 1164542"/>
                <a:gd name="connsiteX10" fmla="*/ 952500 w 6125198"/>
                <a:gd name="connsiteY10" fmla="*/ 840083 h 1164542"/>
                <a:gd name="connsiteX11" fmla="*/ 981075 w 6125198"/>
                <a:gd name="connsiteY11" fmla="*/ 849608 h 1164542"/>
                <a:gd name="connsiteX12" fmla="*/ 1104900 w 6125198"/>
                <a:gd name="connsiteY12" fmla="*/ 868658 h 1164542"/>
                <a:gd name="connsiteX13" fmla="*/ 1143000 w 6125198"/>
                <a:gd name="connsiteY13" fmla="*/ 878183 h 1164542"/>
                <a:gd name="connsiteX14" fmla="*/ 1228725 w 6125198"/>
                <a:gd name="connsiteY14" fmla="*/ 906758 h 1164542"/>
                <a:gd name="connsiteX15" fmla="*/ 1257300 w 6125198"/>
                <a:gd name="connsiteY15" fmla="*/ 916283 h 1164542"/>
                <a:gd name="connsiteX16" fmla="*/ 1285875 w 6125198"/>
                <a:gd name="connsiteY16" fmla="*/ 925808 h 1164542"/>
                <a:gd name="connsiteX17" fmla="*/ 1447800 w 6125198"/>
                <a:gd name="connsiteY17" fmla="*/ 944858 h 1164542"/>
                <a:gd name="connsiteX18" fmla="*/ 1552575 w 6125198"/>
                <a:gd name="connsiteY18" fmla="*/ 963908 h 1164542"/>
                <a:gd name="connsiteX19" fmla="*/ 1647825 w 6125198"/>
                <a:gd name="connsiteY19" fmla="*/ 992483 h 1164542"/>
                <a:gd name="connsiteX20" fmla="*/ 1704975 w 6125198"/>
                <a:gd name="connsiteY20" fmla="*/ 1011533 h 1164542"/>
                <a:gd name="connsiteX21" fmla="*/ 1733550 w 6125198"/>
                <a:gd name="connsiteY21" fmla="*/ 1021058 h 1164542"/>
                <a:gd name="connsiteX22" fmla="*/ 1762125 w 6125198"/>
                <a:gd name="connsiteY22" fmla="*/ 1040108 h 1164542"/>
                <a:gd name="connsiteX23" fmla="*/ 1828800 w 6125198"/>
                <a:gd name="connsiteY23" fmla="*/ 1059158 h 1164542"/>
                <a:gd name="connsiteX24" fmla="*/ 1885950 w 6125198"/>
                <a:gd name="connsiteY24" fmla="*/ 1078208 h 1164542"/>
                <a:gd name="connsiteX25" fmla="*/ 1971675 w 6125198"/>
                <a:gd name="connsiteY25" fmla="*/ 1106783 h 1164542"/>
                <a:gd name="connsiteX26" fmla="*/ 2000250 w 6125198"/>
                <a:gd name="connsiteY26" fmla="*/ 1116308 h 1164542"/>
                <a:gd name="connsiteX27" fmla="*/ 2124075 w 6125198"/>
                <a:gd name="connsiteY27" fmla="*/ 1135358 h 1164542"/>
                <a:gd name="connsiteX28" fmla="*/ 2295525 w 6125198"/>
                <a:gd name="connsiteY28" fmla="*/ 1144883 h 1164542"/>
                <a:gd name="connsiteX29" fmla="*/ 2524125 w 6125198"/>
                <a:gd name="connsiteY29" fmla="*/ 1135358 h 1164542"/>
                <a:gd name="connsiteX30" fmla="*/ 2571750 w 6125198"/>
                <a:gd name="connsiteY30" fmla="*/ 1116308 h 1164542"/>
                <a:gd name="connsiteX31" fmla="*/ 2628900 w 6125198"/>
                <a:gd name="connsiteY31" fmla="*/ 1106783 h 1164542"/>
                <a:gd name="connsiteX32" fmla="*/ 2667000 w 6125198"/>
                <a:gd name="connsiteY32" fmla="*/ 1097258 h 1164542"/>
                <a:gd name="connsiteX33" fmla="*/ 2695575 w 6125198"/>
                <a:gd name="connsiteY33" fmla="*/ 1078208 h 1164542"/>
                <a:gd name="connsiteX34" fmla="*/ 2819400 w 6125198"/>
                <a:gd name="connsiteY34" fmla="*/ 1049633 h 1164542"/>
                <a:gd name="connsiteX35" fmla="*/ 2847975 w 6125198"/>
                <a:gd name="connsiteY35" fmla="*/ 1040108 h 1164542"/>
                <a:gd name="connsiteX36" fmla="*/ 2886075 w 6125198"/>
                <a:gd name="connsiteY36" fmla="*/ 1021058 h 1164542"/>
                <a:gd name="connsiteX37" fmla="*/ 2952750 w 6125198"/>
                <a:gd name="connsiteY37" fmla="*/ 1011533 h 1164542"/>
                <a:gd name="connsiteX38" fmla="*/ 2971800 w 6125198"/>
                <a:gd name="connsiteY38" fmla="*/ 982958 h 1164542"/>
                <a:gd name="connsiteX39" fmla="*/ 3000375 w 6125198"/>
                <a:gd name="connsiteY39" fmla="*/ 963908 h 1164542"/>
                <a:gd name="connsiteX40" fmla="*/ 3009900 w 6125198"/>
                <a:gd name="connsiteY40" fmla="*/ 935333 h 1164542"/>
                <a:gd name="connsiteX41" fmla="*/ 3038475 w 6125198"/>
                <a:gd name="connsiteY41" fmla="*/ 916283 h 1164542"/>
                <a:gd name="connsiteX42" fmla="*/ 3067050 w 6125198"/>
                <a:gd name="connsiteY42" fmla="*/ 887708 h 1164542"/>
                <a:gd name="connsiteX43" fmla="*/ 3124200 w 6125198"/>
                <a:gd name="connsiteY43" fmla="*/ 840083 h 1164542"/>
                <a:gd name="connsiteX44" fmla="*/ 3248025 w 6125198"/>
                <a:gd name="connsiteY44" fmla="*/ 811508 h 1164542"/>
                <a:gd name="connsiteX45" fmla="*/ 3314700 w 6125198"/>
                <a:gd name="connsiteY45" fmla="*/ 782933 h 1164542"/>
                <a:gd name="connsiteX46" fmla="*/ 3371850 w 6125198"/>
                <a:gd name="connsiteY46" fmla="*/ 763883 h 1164542"/>
                <a:gd name="connsiteX47" fmla="*/ 3429000 w 6125198"/>
                <a:gd name="connsiteY47" fmla="*/ 744833 h 1164542"/>
                <a:gd name="connsiteX48" fmla="*/ 3476625 w 6125198"/>
                <a:gd name="connsiteY48" fmla="*/ 735308 h 1164542"/>
                <a:gd name="connsiteX49" fmla="*/ 3505200 w 6125198"/>
                <a:gd name="connsiteY49" fmla="*/ 725783 h 1164542"/>
                <a:gd name="connsiteX50" fmla="*/ 3562350 w 6125198"/>
                <a:gd name="connsiteY50" fmla="*/ 687683 h 1164542"/>
                <a:gd name="connsiteX51" fmla="*/ 3590925 w 6125198"/>
                <a:gd name="connsiteY51" fmla="*/ 668633 h 1164542"/>
                <a:gd name="connsiteX52" fmla="*/ 3648075 w 6125198"/>
                <a:gd name="connsiteY52" fmla="*/ 611483 h 1164542"/>
                <a:gd name="connsiteX53" fmla="*/ 3676650 w 6125198"/>
                <a:gd name="connsiteY53" fmla="*/ 554333 h 1164542"/>
                <a:gd name="connsiteX54" fmla="*/ 3705225 w 6125198"/>
                <a:gd name="connsiteY54" fmla="*/ 525758 h 1164542"/>
                <a:gd name="connsiteX55" fmla="*/ 3752850 w 6125198"/>
                <a:gd name="connsiteY55" fmla="*/ 459083 h 1164542"/>
                <a:gd name="connsiteX56" fmla="*/ 3781425 w 6125198"/>
                <a:gd name="connsiteY56" fmla="*/ 440033 h 1164542"/>
                <a:gd name="connsiteX57" fmla="*/ 3800475 w 6125198"/>
                <a:gd name="connsiteY57" fmla="*/ 411458 h 1164542"/>
                <a:gd name="connsiteX58" fmla="*/ 3857625 w 6125198"/>
                <a:gd name="connsiteY58" fmla="*/ 363833 h 1164542"/>
                <a:gd name="connsiteX59" fmla="*/ 3895725 w 6125198"/>
                <a:gd name="connsiteY59" fmla="*/ 316208 h 1164542"/>
                <a:gd name="connsiteX60" fmla="*/ 3905250 w 6125198"/>
                <a:gd name="connsiteY60" fmla="*/ 287633 h 1164542"/>
                <a:gd name="connsiteX61" fmla="*/ 3924300 w 6125198"/>
                <a:gd name="connsiteY61" fmla="*/ 259058 h 1164542"/>
                <a:gd name="connsiteX62" fmla="*/ 3981450 w 6125198"/>
                <a:gd name="connsiteY62" fmla="*/ 201908 h 1164542"/>
                <a:gd name="connsiteX63" fmla="*/ 4010025 w 6125198"/>
                <a:gd name="connsiteY63" fmla="*/ 173333 h 1164542"/>
                <a:gd name="connsiteX64" fmla="*/ 4029075 w 6125198"/>
                <a:gd name="connsiteY64" fmla="*/ 144758 h 1164542"/>
                <a:gd name="connsiteX65" fmla="*/ 4080880 w 6125198"/>
                <a:gd name="connsiteY65" fmla="*/ 144822 h 1164542"/>
                <a:gd name="connsiteX66" fmla="*/ 4124325 w 6125198"/>
                <a:gd name="connsiteY66" fmla="*/ 78083 h 1164542"/>
                <a:gd name="connsiteX67" fmla="*/ 4248150 w 6125198"/>
                <a:gd name="connsiteY67" fmla="*/ 39983 h 1164542"/>
                <a:gd name="connsiteX68" fmla="*/ 4314825 w 6125198"/>
                <a:gd name="connsiteY68" fmla="*/ 1883 h 1164542"/>
                <a:gd name="connsiteX69" fmla="*/ 4876800 w 6125198"/>
                <a:gd name="connsiteY69" fmla="*/ 11408 h 1164542"/>
                <a:gd name="connsiteX70" fmla="*/ 5028932 w 6125198"/>
                <a:gd name="connsiteY70" fmla="*/ 1883 h 1164542"/>
                <a:gd name="connsiteX71" fmla="*/ 5105400 w 6125198"/>
                <a:gd name="connsiteY71" fmla="*/ 49508 h 1164542"/>
                <a:gd name="connsiteX72" fmla="*/ 5162550 w 6125198"/>
                <a:gd name="connsiteY72" fmla="*/ 59033 h 1164542"/>
                <a:gd name="connsiteX73" fmla="*/ 5229225 w 6125198"/>
                <a:gd name="connsiteY73" fmla="*/ 78083 h 1164542"/>
                <a:gd name="connsiteX74" fmla="*/ 5267325 w 6125198"/>
                <a:gd name="connsiteY74" fmla="*/ 87608 h 1164542"/>
                <a:gd name="connsiteX75" fmla="*/ 5295900 w 6125198"/>
                <a:gd name="connsiteY75" fmla="*/ 106658 h 1164542"/>
                <a:gd name="connsiteX76" fmla="*/ 5324475 w 6125198"/>
                <a:gd name="connsiteY76" fmla="*/ 116183 h 1164542"/>
                <a:gd name="connsiteX77" fmla="*/ 5353050 w 6125198"/>
                <a:gd name="connsiteY77" fmla="*/ 144758 h 1164542"/>
                <a:gd name="connsiteX78" fmla="*/ 5410200 w 6125198"/>
                <a:gd name="connsiteY78" fmla="*/ 182858 h 1164542"/>
                <a:gd name="connsiteX79" fmla="*/ 5438775 w 6125198"/>
                <a:gd name="connsiteY79" fmla="*/ 201908 h 1164542"/>
                <a:gd name="connsiteX80" fmla="*/ 5476875 w 6125198"/>
                <a:gd name="connsiteY80" fmla="*/ 259058 h 1164542"/>
                <a:gd name="connsiteX81" fmla="*/ 5534025 w 6125198"/>
                <a:gd name="connsiteY81" fmla="*/ 278108 h 1164542"/>
                <a:gd name="connsiteX82" fmla="*/ 5591175 w 6125198"/>
                <a:gd name="connsiteY82" fmla="*/ 316208 h 1164542"/>
                <a:gd name="connsiteX83" fmla="*/ 5619750 w 6125198"/>
                <a:gd name="connsiteY83" fmla="*/ 335258 h 1164542"/>
                <a:gd name="connsiteX84" fmla="*/ 5648325 w 6125198"/>
                <a:gd name="connsiteY84" fmla="*/ 344783 h 1164542"/>
                <a:gd name="connsiteX85" fmla="*/ 5705475 w 6125198"/>
                <a:gd name="connsiteY85" fmla="*/ 382883 h 1164542"/>
                <a:gd name="connsiteX86" fmla="*/ 5734050 w 6125198"/>
                <a:gd name="connsiteY86" fmla="*/ 401933 h 1164542"/>
                <a:gd name="connsiteX87" fmla="*/ 5781675 w 6125198"/>
                <a:gd name="connsiteY87" fmla="*/ 411458 h 1164542"/>
                <a:gd name="connsiteX88" fmla="*/ 5838825 w 6125198"/>
                <a:gd name="connsiteY88" fmla="*/ 440033 h 1164542"/>
                <a:gd name="connsiteX89" fmla="*/ 5895975 w 6125198"/>
                <a:gd name="connsiteY89" fmla="*/ 487658 h 1164542"/>
                <a:gd name="connsiteX90" fmla="*/ 5924550 w 6125198"/>
                <a:gd name="connsiteY90" fmla="*/ 497183 h 1164542"/>
                <a:gd name="connsiteX91" fmla="*/ 5953125 w 6125198"/>
                <a:gd name="connsiteY91" fmla="*/ 516233 h 1164542"/>
                <a:gd name="connsiteX92" fmla="*/ 6048375 w 6125198"/>
                <a:gd name="connsiteY92" fmla="*/ 535283 h 1164542"/>
                <a:gd name="connsiteX93" fmla="*/ 6086475 w 6125198"/>
                <a:gd name="connsiteY93" fmla="*/ 544808 h 1164542"/>
                <a:gd name="connsiteX94" fmla="*/ 6096000 w 6125198"/>
                <a:gd name="connsiteY94" fmla="*/ 573383 h 1164542"/>
                <a:gd name="connsiteX95" fmla="*/ 6115050 w 6125198"/>
                <a:gd name="connsiteY95" fmla="*/ 601958 h 1164542"/>
                <a:gd name="connsiteX96" fmla="*/ 6124575 w 6125198"/>
                <a:gd name="connsiteY96" fmla="*/ 659108 h 1164542"/>
                <a:gd name="connsiteX0" fmla="*/ 0 w 6125198"/>
                <a:gd name="connsiteY0" fmla="*/ 630533 h 1164542"/>
                <a:gd name="connsiteX1" fmla="*/ 66675 w 6125198"/>
                <a:gd name="connsiteY1" fmla="*/ 649583 h 1164542"/>
                <a:gd name="connsiteX2" fmla="*/ 142875 w 6125198"/>
                <a:gd name="connsiteY2" fmla="*/ 659108 h 1164542"/>
                <a:gd name="connsiteX3" fmla="*/ 209550 w 6125198"/>
                <a:gd name="connsiteY3" fmla="*/ 668633 h 1164542"/>
                <a:gd name="connsiteX4" fmla="*/ 323850 w 6125198"/>
                <a:gd name="connsiteY4" fmla="*/ 687683 h 1164542"/>
                <a:gd name="connsiteX5" fmla="*/ 438150 w 6125198"/>
                <a:gd name="connsiteY5" fmla="*/ 716258 h 1164542"/>
                <a:gd name="connsiteX6" fmla="*/ 638175 w 6125198"/>
                <a:gd name="connsiteY6" fmla="*/ 782933 h 1164542"/>
                <a:gd name="connsiteX7" fmla="*/ 676275 w 6125198"/>
                <a:gd name="connsiteY7" fmla="*/ 792458 h 1164542"/>
                <a:gd name="connsiteX8" fmla="*/ 733425 w 6125198"/>
                <a:gd name="connsiteY8" fmla="*/ 811508 h 1164542"/>
                <a:gd name="connsiteX9" fmla="*/ 781050 w 6125198"/>
                <a:gd name="connsiteY9" fmla="*/ 821033 h 1164542"/>
                <a:gd name="connsiteX10" fmla="*/ 952500 w 6125198"/>
                <a:gd name="connsiteY10" fmla="*/ 840083 h 1164542"/>
                <a:gd name="connsiteX11" fmla="*/ 981075 w 6125198"/>
                <a:gd name="connsiteY11" fmla="*/ 849608 h 1164542"/>
                <a:gd name="connsiteX12" fmla="*/ 1104900 w 6125198"/>
                <a:gd name="connsiteY12" fmla="*/ 868658 h 1164542"/>
                <a:gd name="connsiteX13" fmla="*/ 1143000 w 6125198"/>
                <a:gd name="connsiteY13" fmla="*/ 878183 h 1164542"/>
                <a:gd name="connsiteX14" fmla="*/ 1228725 w 6125198"/>
                <a:gd name="connsiteY14" fmla="*/ 906758 h 1164542"/>
                <a:gd name="connsiteX15" fmla="*/ 1257300 w 6125198"/>
                <a:gd name="connsiteY15" fmla="*/ 916283 h 1164542"/>
                <a:gd name="connsiteX16" fmla="*/ 1285875 w 6125198"/>
                <a:gd name="connsiteY16" fmla="*/ 925808 h 1164542"/>
                <a:gd name="connsiteX17" fmla="*/ 1447800 w 6125198"/>
                <a:gd name="connsiteY17" fmla="*/ 944858 h 1164542"/>
                <a:gd name="connsiteX18" fmla="*/ 1552575 w 6125198"/>
                <a:gd name="connsiteY18" fmla="*/ 963908 h 1164542"/>
                <a:gd name="connsiteX19" fmla="*/ 1647825 w 6125198"/>
                <a:gd name="connsiteY19" fmla="*/ 992483 h 1164542"/>
                <a:gd name="connsiteX20" fmla="*/ 1704975 w 6125198"/>
                <a:gd name="connsiteY20" fmla="*/ 1011533 h 1164542"/>
                <a:gd name="connsiteX21" fmla="*/ 1733550 w 6125198"/>
                <a:gd name="connsiteY21" fmla="*/ 1021058 h 1164542"/>
                <a:gd name="connsiteX22" fmla="*/ 1762125 w 6125198"/>
                <a:gd name="connsiteY22" fmla="*/ 1040108 h 1164542"/>
                <a:gd name="connsiteX23" fmla="*/ 1828800 w 6125198"/>
                <a:gd name="connsiteY23" fmla="*/ 1059158 h 1164542"/>
                <a:gd name="connsiteX24" fmla="*/ 1885950 w 6125198"/>
                <a:gd name="connsiteY24" fmla="*/ 1078208 h 1164542"/>
                <a:gd name="connsiteX25" fmla="*/ 1971675 w 6125198"/>
                <a:gd name="connsiteY25" fmla="*/ 1106783 h 1164542"/>
                <a:gd name="connsiteX26" fmla="*/ 2000250 w 6125198"/>
                <a:gd name="connsiteY26" fmla="*/ 1116308 h 1164542"/>
                <a:gd name="connsiteX27" fmla="*/ 2124075 w 6125198"/>
                <a:gd name="connsiteY27" fmla="*/ 1135358 h 1164542"/>
                <a:gd name="connsiteX28" fmla="*/ 2295525 w 6125198"/>
                <a:gd name="connsiteY28" fmla="*/ 1144883 h 1164542"/>
                <a:gd name="connsiteX29" fmla="*/ 2524125 w 6125198"/>
                <a:gd name="connsiteY29" fmla="*/ 1135358 h 1164542"/>
                <a:gd name="connsiteX30" fmla="*/ 2571750 w 6125198"/>
                <a:gd name="connsiteY30" fmla="*/ 1116308 h 1164542"/>
                <a:gd name="connsiteX31" fmla="*/ 2628900 w 6125198"/>
                <a:gd name="connsiteY31" fmla="*/ 1106783 h 1164542"/>
                <a:gd name="connsiteX32" fmla="*/ 2667000 w 6125198"/>
                <a:gd name="connsiteY32" fmla="*/ 1097258 h 1164542"/>
                <a:gd name="connsiteX33" fmla="*/ 2695575 w 6125198"/>
                <a:gd name="connsiteY33" fmla="*/ 1078208 h 1164542"/>
                <a:gd name="connsiteX34" fmla="*/ 2819400 w 6125198"/>
                <a:gd name="connsiteY34" fmla="*/ 1049633 h 1164542"/>
                <a:gd name="connsiteX35" fmla="*/ 2847975 w 6125198"/>
                <a:gd name="connsiteY35" fmla="*/ 1040108 h 1164542"/>
                <a:gd name="connsiteX36" fmla="*/ 2886075 w 6125198"/>
                <a:gd name="connsiteY36" fmla="*/ 1021058 h 1164542"/>
                <a:gd name="connsiteX37" fmla="*/ 2952750 w 6125198"/>
                <a:gd name="connsiteY37" fmla="*/ 1011533 h 1164542"/>
                <a:gd name="connsiteX38" fmla="*/ 2971800 w 6125198"/>
                <a:gd name="connsiteY38" fmla="*/ 982958 h 1164542"/>
                <a:gd name="connsiteX39" fmla="*/ 3000375 w 6125198"/>
                <a:gd name="connsiteY39" fmla="*/ 963908 h 1164542"/>
                <a:gd name="connsiteX40" fmla="*/ 3009900 w 6125198"/>
                <a:gd name="connsiteY40" fmla="*/ 935333 h 1164542"/>
                <a:gd name="connsiteX41" fmla="*/ 3038475 w 6125198"/>
                <a:gd name="connsiteY41" fmla="*/ 916283 h 1164542"/>
                <a:gd name="connsiteX42" fmla="*/ 3067050 w 6125198"/>
                <a:gd name="connsiteY42" fmla="*/ 887708 h 1164542"/>
                <a:gd name="connsiteX43" fmla="*/ 3124200 w 6125198"/>
                <a:gd name="connsiteY43" fmla="*/ 840083 h 1164542"/>
                <a:gd name="connsiteX44" fmla="*/ 3248025 w 6125198"/>
                <a:gd name="connsiteY44" fmla="*/ 811508 h 1164542"/>
                <a:gd name="connsiteX45" fmla="*/ 3314700 w 6125198"/>
                <a:gd name="connsiteY45" fmla="*/ 782933 h 1164542"/>
                <a:gd name="connsiteX46" fmla="*/ 3371850 w 6125198"/>
                <a:gd name="connsiteY46" fmla="*/ 763883 h 1164542"/>
                <a:gd name="connsiteX47" fmla="*/ 3429000 w 6125198"/>
                <a:gd name="connsiteY47" fmla="*/ 744833 h 1164542"/>
                <a:gd name="connsiteX48" fmla="*/ 3476625 w 6125198"/>
                <a:gd name="connsiteY48" fmla="*/ 735308 h 1164542"/>
                <a:gd name="connsiteX49" fmla="*/ 3505200 w 6125198"/>
                <a:gd name="connsiteY49" fmla="*/ 725783 h 1164542"/>
                <a:gd name="connsiteX50" fmla="*/ 3562350 w 6125198"/>
                <a:gd name="connsiteY50" fmla="*/ 687683 h 1164542"/>
                <a:gd name="connsiteX51" fmla="*/ 3590925 w 6125198"/>
                <a:gd name="connsiteY51" fmla="*/ 668633 h 1164542"/>
                <a:gd name="connsiteX52" fmla="*/ 3648075 w 6125198"/>
                <a:gd name="connsiteY52" fmla="*/ 611483 h 1164542"/>
                <a:gd name="connsiteX53" fmla="*/ 3676650 w 6125198"/>
                <a:gd name="connsiteY53" fmla="*/ 554333 h 1164542"/>
                <a:gd name="connsiteX54" fmla="*/ 3705225 w 6125198"/>
                <a:gd name="connsiteY54" fmla="*/ 525758 h 1164542"/>
                <a:gd name="connsiteX55" fmla="*/ 3752850 w 6125198"/>
                <a:gd name="connsiteY55" fmla="*/ 459083 h 1164542"/>
                <a:gd name="connsiteX56" fmla="*/ 3781425 w 6125198"/>
                <a:gd name="connsiteY56" fmla="*/ 440033 h 1164542"/>
                <a:gd name="connsiteX57" fmla="*/ 3800475 w 6125198"/>
                <a:gd name="connsiteY57" fmla="*/ 411458 h 1164542"/>
                <a:gd name="connsiteX58" fmla="*/ 3857625 w 6125198"/>
                <a:gd name="connsiteY58" fmla="*/ 363833 h 1164542"/>
                <a:gd name="connsiteX59" fmla="*/ 3895725 w 6125198"/>
                <a:gd name="connsiteY59" fmla="*/ 316208 h 1164542"/>
                <a:gd name="connsiteX60" fmla="*/ 3905250 w 6125198"/>
                <a:gd name="connsiteY60" fmla="*/ 287633 h 1164542"/>
                <a:gd name="connsiteX61" fmla="*/ 3924300 w 6125198"/>
                <a:gd name="connsiteY61" fmla="*/ 259058 h 1164542"/>
                <a:gd name="connsiteX62" fmla="*/ 3981450 w 6125198"/>
                <a:gd name="connsiteY62" fmla="*/ 201908 h 1164542"/>
                <a:gd name="connsiteX63" fmla="*/ 4010025 w 6125198"/>
                <a:gd name="connsiteY63" fmla="*/ 173333 h 1164542"/>
                <a:gd name="connsiteX64" fmla="*/ 4080880 w 6125198"/>
                <a:gd name="connsiteY64" fmla="*/ 216292 h 1164542"/>
                <a:gd name="connsiteX65" fmla="*/ 4080880 w 6125198"/>
                <a:gd name="connsiteY65" fmla="*/ 144822 h 1164542"/>
                <a:gd name="connsiteX66" fmla="*/ 4124325 w 6125198"/>
                <a:gd name="connsiteY66" fmla="*/ 78083 h 1164542"/>
                <a:gd name="connsiteX67" fmla="*/ 4248150 w 6125198"/>
                <a:gd name="connsiteY67" fmla="*/ 39983 h 1164542"/>
                <a:gd name="connsiteX68" fmla="*/ 4314825 w 6125198"/>
                <a:gd name="connsiteY68" fmla="*/ 1883 h 1164542"/>
                <a:gd name="connsiteX69" fmla="*/ 4876800 w 6125198"/>
                <a:gd name="connsiteY69" fmla="*/ 11408 h 1164542"/>
                <a:gd name="connsiteX70" fmla="*/ 5028932 w 6125198"/>
                <a:gd name="connsiteY70" fmla="*/ 1883 h 1164542"/>
                <a:gd name="connsiteX71" fmla="*/ 5105400 w 6125198"/>
                <a:gd name="connsiteY71" fmla="*/ 49508 h 1164542"/>
                <a:gd name="connsiteX72" fmla="*/ 5162550 w 6125198"/>
                <a:gd name="connsiteY72" fmla="*/ 59033 h 1164542"/>
                <a:gd name="connsiteX73" fmla="*/ 5229225 w 6125198"/>
                <a:gd name="connsiteY73" fmla="*/ 78083 h 1164542"/>
                <a:gd name="connsiteX74" fmla="*/ 5267325 w 6125198"/>
                <a:gd name="connsiteY74" fmla="*/ 87608 h 1164542"/>
                <a:gd name="connsiteX75" fmla="*/ 5295900 w 6125198"/>
                <a:gd name="connsiteY75" fmla="*/ 106658 h 1164542"/>
                <a:gd name="connsiteX76" fmla="*/ 5324475 w 6125198"/>
                <a:gd name="connsiteY76" fmla="*/ 116183 h 1164542"/>
                <a:gd name="connsiteX77" fmla="*/ 5353050 w 6125198"/>
                <a:gd name="connsiteY77" fmla="*/ 144758 h 1164542"/>
                <a:gd name="connsiteX78" fmla="*/ 5410200 w 6125198"/>
                <a:gd name="connsiteY78" fmla="*/ 182858 h 1164542"/>
                <a:gd name="connsiteX79" fmla="*/ 5438775 w 6125198"/>
                <a:gd name="connsiteY79" fmla="*/ 201908 h 1164542"/>
                <a:gd name="connsiteX80" fmla="*/ 5476875 w 6125198"/>
                <a:gd name="connsiteY80" fmla="*/ 259058 h 1164542"/>
                <a:gd name="connsiteX81" fmla="*/ 5534025 w 6125198"/>
                <a:gd name="connsiteY81" fmla="*/ 278108 h 1164542"/>
                <a:gd name="connsiteX82" fmla="*/ 5591175 w 6125198"/>
                <a:gd name="connsiteY82" fmla="*/ 316208 h 1164542"/>
                <a:gd name="connsiteX83" fmla="*/ 5619750 w 6125198"/>
                <a:gd name="connsiteY83" fmla="*/ 335258 h 1164542"/>
                <a:gd name="connsiteX84" fmla="*/ 5648325 w 6125198"/>
                <a:gd name="connsiteY84" fmla="*/ 344783 h 1164542"/>
                <a:gd name="connsiteX85" fmla="*/ 5705475 w 6125198"/>
                <a:gd name="connsiteY85" fmla="*/ 382883 h 1164542"/>
                <a:gd name="connsiteX86" fmla="*/ 5734050 w 6125198"/>
                <a:gd name="connsiteY86" fmla="*/ 401933 h 1164542"/>
                <a:gd name="connsiteX87" fmla="*/ 5781675 w 6125198"/>
                <a:gd name="connsiteY87" fmla="*/ 411458 h 1164542"/>
                <a:gd name="connsiteX88" fmla="*/ 5838825 w 6125198"/>
                <a:gd name="connsiteY88" fmla="*/ 440033 h 1164542"/>
                <a:gd name="connsiteX89" fmla="*/ 5895975 w 6125198"/>
                <a:gd name="connsiteY89" fmla="*/ 487658 h 1164542"/>
                <a:gd name="connsiteX90" fmla="*/ 5924550 w 6125198"/>
                <a:gd name="connsiteY90" fmla="*/ 497183 h 1164542"/>
                <a:gd name="connsiteX91" fmla="*/ 5953125 w 6125198"/>
                <a:gd name="connsiteY91" fmla="*/ 516233 h 1164542"/>
                <a:gd name="connsiteX92" fmla="*/ 6048375 w 6125198"/>
                <a:gd name="connsiteY92" fmla="*/ 535283 h 1164542"/>
                <a:gd name="connsiteX93" fmla="*/ 6086475 w 6125198"/>
                <a:gd name="connsiteY93" fmla="*/ 544808 h 1164542"/>
                <a:gd name="connsiteX94" fmla="*/ 6096000 w 6125198"/>
                <a:gd name="connsiteY94" fmla="*/ 573383 h 1164542"/>
                <a:gd name="connsiteX95" fmla="*/ 6115050 w 6125198"/>
                <a:gd name="connsiteY95" fmla="*/ 601958 h 1164542"/>
                <a:gd name="connsiteX96" fmla="*/ 6124575 w 6125198"/>
                <a:gd name="connsiteY96" fmla="*/ 659108 h 1164542"/>
                <a:gd name="connsiteX0" fmla="*/ 0 w 6125198"/>
                <a:gd name="connsiteY0" fmla="*/ 630533 h 1164542"/>
                <a:gd name="connsiteX1" fmla="*/ 66675 w 6125198"/>
                <a:gd name="connsiteY1" fmla="*/ 649583 h 1164542"/>
                <a:gd name="connsiteX2" fmla="*/ 142875 w 6125198"/>
                <a:gd name="connsiteY2" fmla="*/ 659108 h 1164542"/>
                <a:gd name="connsiteX3" fmla="*/ 209550 w 6125198"/>
                <a:gd name="connsiteY3" fmla="*/ 668633 h 1164542"/>
                <a:gd name="connsiteX4" fmla="*/ 323850 w 6125198"/>
                <a:gd name="connsiteY4" fmla="*/ 687683 h 1164542"/>
                <a:gd name="connsiteX5" fmla="*/ 438150 w 6125198"/>
                <a:gd name="connsiteY5" fmla="*/ 716258 h 1164542"/>
                <a:gd name="connsiteX6" fmla="*/ 638175 w 6125198"/>
                <a:gd name="connsiteY6" fmla="*/ 782933 h 1164542"/>
                <a:gd name="connsiteX7" fmla="*/ 676275 w 6125198"/>
                <a:gd name="connsiteY7" fmla="*/ 792458 h 1164542"/>
                <a:gd name="connsiteX8" fmla="*/ 733425 w 6125198"/>
                <a:gd name="connsiteY8" fmla="*/ 811508 h 1164542"/>
                <a:gd name="connsiteX9" fmla="*/ 781050 w 6125198"/>
                <a:gd name="connsiteY9" fmla="*/ 821033 h 1164542"/>
                <a:gd name="connsiteX10" fmla="*/ 952500 w 6125198"/>
                <a:gd name="connsiteY10" fmla="*/ 840083 h 1164542"/>
                <a:gd name="connsiteX11" fmla="*/ 981075 w 6125198"/>
                <a:gd name="connsiteY11" fmla="*/ 849608 h 1164542"/>
                <a:gd name="connsiteX12" fmla="*/ 1104900 w 6125198"/>
                <a:gd name="connsiteY12" fmla="*/ 868658 h 1164542"/>
                <a:gd name="connsiteX13" fmla="*/ 1143000 w 6125198"/>
                <a:gd name="connsiteY13" fmla="*/ 878183 h 1164542"/>
                <a:gd name="connsiteX14" fmla="*/ 1228725 w 6125198"/>
                <a:gd name="connsiteY14" fmla="*/ 906758 h 1164542"/>
                <a:gd name="connsiteX15" fmla="*/ 1257300 w 6125198"/>
                <a:gd name="connsiteY15" fmla="*/ 916283 h 1164542"/>
                <a:gd name="connsiteX16" fmla="*/ 1285875 w 6125198"/>
                <a:gd name="connsiteY16" fmla="*/ 925808 h 1164542"/>
                <a:gd name="connsiteX17" fmla="*/ 1447800 w 6125198"/>
                <a:gd name="connsiteY17" fmla="*/ 944858 h 1164542"/>
                <a:gd name="connsiteX18" fmla="*/ 1552575 w 6125198"/>
                <a:gd name="connsiteY18" fmla="*/ 963908 h 1164542"/>
                <a:gd name="connsiteX19" fmla="*/ 1647825 w 6125198"/>
                <a:gd name="connsiteY19" fmla="*/ 992483 h 1164542"/>
                <a:gd name="connsiteX20" fmla="*/ 1704975 w 6125198"/>
                <a:gd name="connsiteY20" fmla="*/ 1011533 h 1164542"/>
                <a:gd name="connsiteX21" fmla="*/ 1733550 w 6125198"/>
                <a:gd name="connsiteY21" fmla="*/ 1021058 h 1164542"/>
                <a:gd name="connsiteX22" fmla="*/ 1762125 w 6125198"/>
                <a:gd name="connsiteY22" fmla="*/ 1040108 h 1164542"/>
                <a:gd name="connsiteX23" fmla="*/ 1828800 w 6125198"/>
                <a:gd name="connsiteY23" fmla="*/ 1059158 h 1164542"/>
                <a:gd name="connsiteX24" fmla="*/ 1885950 w 6125198"/>
                <a:gd name="connsiteY24" fmla="*/ 1078208 h 1164542"/>
                <a:gd name="connsiteX25" fmla="*/ 1971675 w 6125198"/>
                <a:gd name="connsiteY25" fmla="*/ 1106783 h 1164542"/>
                <a:gd name="connsiteX26" fmla="*/ 2000250 w 6125198"/>
                <a:gd name="connsiteY26" fmla="*/ 1116308 h 1164542"/>
                <a:gd name="connsiteX27" fmla="*/ 2124075 w 6125198"/>
                <a:gd name="connsiteY27" fmla="*/ 1135358 h 1164542"/>
                <a:gd name="connsiteX28" fmla="*/ 2295525 w 6125198"/>
                <a:gd name="connsiteY28" fmla="*/ 1144883 h 1164542"/>
                <a:gd name="connsiteX29" fmla="*/ 2524125 w 6125198"/>
                <a:gd name="connsiteY29" fmla="*/ 1135358 h 1164542"/>
                <a:gd name="connsiteX30" fmla="*/ 2571750 w 6125198"/>
                <a:gd name="connsiteY30" fmla="*/ 1116308 h 1164542"/>
                <a:gd name="connsiteX31" fmla="*/ 2628900 w 6125198"/>
                <a:gd name="connsiteY31" fmla="*/ 1106783 h 1164542"/>
                <a:gd name="connsiteX32" fmla="*/ 2667000 w 6125198"/>
                <a:gd name="connsiteY32" fmla="*/ 1097258 h 1164542"/>
                <a:gd name="connsiteX33" fmla="*/ 2695575 w 6125198"/>
                <a:gd name="connsiteY33" fmla="*/ 1078208 h 1164542"/>
                <a:gd name="connsiteX34" fmla="*/ 2819400 w 6125198"/>
                <a:gd name="connsiteY34" fmla="*/ 1049633 h 1164542"/>
                <a:gd name="connsiteX35" fmla="*/ 2847975 w 6125198"/>
                <a:gd name="connsiteY35" fmla="*/ 1040108 h 1164542"/>
                <a:gd name="connsiteX36" fmla="*/ 2886075 w 6125198"/>
                <a:gd name="connsiteY36" fmla="*/ 1021058 h 1164542"/>
                <a:gd name="connsiteX37" fmla="*/ 2952750 w 6125198"/>
                <a:gd name="connsiteY37" fmla="*/ 1011533 h 1164542"/>
                <a:gd name="connsiteX38" fmla="*/ 2971800 w 6125198"/>
                <a:gd name="connsiteY38" fmla="*/ 982958 h 1164542"/>
                <a:gd name="connsiteX39" fmla="*/ 3000375 w 6125198"/>
                <a:gd name="connsiteY39" fmla="*/ 963908 h 1164542"/>
                <a:gd name="connsiteX40" fmla="*/ 3009900 w 6125198"/>
                <a:gd name="connsiteY40" fmla="*/ 935333 h 1164542"/>
                <a:gd name="connsiteX41" fmla="*/ 3038475 w 6125198"/>
                <a:gd name="connsiteY41" fmla="*/ 916283 h 1164542"/>
                <a:gd name="connsiteX42" fmla="*/ 3067050 w 6125198"/>
                <a:gd name="connsiteY42" fmla="*/ 887708 h 1164542"/>
                <a:gd name="connsiteX43" fmla="*/ 3124200 w 6125198"/>
                <a:gd name="connsiteY43" fmla="*/ 840083 h 1164542"/>
                <a:gd name="connsiteX44" fmla="*/ 3248025 w 6125198"/>
                <a:gd name="connsiteY44" fmla="*/ 811508 h 1164542"/>
                <a:gd name="connsiteX45" fmla="*/ 3314700 w 6125198"/>
                <a:gd name="connsiteY45" fmla="*/ 782933 h 1164542"/>
                <a:gd name="connsiteX46" fmla="*/ 3371850 w 6125198"/>
                <a:gd name="connsiteY46" fmla="*/ 763883 h 1164542"/>
                <a:gd name="connsiteX47" fmla="*/ 3429000 w 6125198"/>
                <a:gd name="connsiteY47" fmla="*/ 744833 h 1164542"/>
                <a:gd name="connsiteX48" fmla="*/ 3476625 w 6125198"/>
                <a:gd name="connsiteY48" fmla="*/ 735308 h 1164542"/>
                <a:gd name="connsiteX49" fmla="*/ 3505200 w 6125198"/>
                <a:gd name="connsiteY49" fmla="*/ 725783 h 1164542"/>
                <a:gd name="connsiteX50" fmla="*/ 3562350 w 6125198"/>
                <a:gd name="connsiteY50" fmla="*/ 687683 h 1164542"/>
                <a:gd name="connsiteX51" fmla="*/ 3590925 w 6125198"/>
                <a:gd name="connsiteY51" fmla="*/ 668633 h 1164542"/>
                <a:gd name="connsiteX52" fmla="*/ 3648075 w 6125198"/>
                <a:gd name="connsiteY52" fmla="*/ 611483 h 1164542"/>
                <a:gd name="connsiteX53" fmla="*/ 3676650 w 6125198"/>
                <a:gd name="connsiteY53" fmla="*/ 554333 h 1164542"/>
                <a:gd name="connsiteX54" fmla="*/ 3705225 w 6125198"/>
                <a:gd name="connsiteY54" fmla="*/ 525758 h 1164542"/>
                <a:gd name="connsiteX55" fmla="*/ 3752850 w 6125198"/>
                <a:gd name="connsiteY55" fmla="*/ 459083 h 1164542"/>
                <a:gd name="connsiteX56" fmla="*/ 3781425 w 6125198"/>
                <a:gd name="connsiteY56" fmla="*/ 440033 h 1164542"/>
                <a:gd name="connsiteX57" fmla="*/ 3800475 w 6125198"/>
                <a:gd name="connsiteY57" fmla="*/ 411458 h 1164542"/>
                <a:gd name="connsiteX58" fmla="*/ 3857625 w 6125198"/>
                <a:gd name="connsiteY58" fmla="*/ 363833 h 1164542"/>
                <a:gd name="connsiteX59" fmla="*/ 3895725 w 6125198"/>
                <a:gd name="connsiteY59" fmla="*/ 316208 h 1164542"/>
                <a:gd name="connsiteX60" fmla="*/ 3905250 w 6125198"/>
                <a:gd name="connsiteY60" fmla="*/ 287633 h 1164542"/>
                <a:gd name="connsiteX61" fmla="*/ 3924300 w 6125198"/>
                <a:gd name="connsiteY61" fmla="*/ 259058 h 1164542"/>
                <a:gd name="connsiteX62" fmla="*/ 3981450 w 6125198"/>
                <a:gd name="connsiteY62" fmla="*/ 201908 h 1164542"/>
                <a:gd name="connsiteX63" fmla="*/ 4007953 w 6125198"/>
                <a:gd name="connsiteY63" fmla="*/ 216292 h 1164542"/>
                <a:gd name="connsiteX64" fmla="*/ 4080880 w 6125198"/>
                <a:gd name="connsiteY64" fmla="*/ 216292 h 1164542"/>
                <a:gd name="connsiteX65" fmla="*/ 4080880 w 6125198"/>
                <a:gd name="connsiteY65" fmla="*/ 144822 h 1164542"/>
                <a:gd name="connsiteX66" fmla="*/ 4124325 w 6125198"/>
                <a:gd name="connsiteY66" fmla="*/ 78083 h 1164542"/>
                <a:gd name="connsiteX67" fmla="*/ 4248150 w 6125198"/>
                <a:gd name="connsiteY67" fmla="*/ 39983 h 1164542"/>
                <a:gd name="connsiteX68" fmla="*/ 4314825 w 6125198"/>
                <a:gd name="connsiteY68" fmla="*/ 1883 h 1164542"/>
                <a:gd name="connsiteX69" fmla="*/ 4876800 w 6125198"/>
                <a:gd name="connsiteY69" fmla="*/ 11408 h 1164542"/>
                <a:gd name="connsiteX70" fmla="*/ 5028932 w 6125198"/>
                <a:gd name="connsiteY70" fmla="*/ 1883 h 1164542"/>
                <a:gd name="connsiteX71" fmla="*/ 5105400 w 6125198"/>
                <a:gd name="connsiteY71" fmla="*/ 49508 h 1164542"/>
                <a:gd name="connsiteX72" fmla="*/ 5162550 w 6125198"/>
                <a:gd name="connsiteY72" fmla="*/ 59033 h 1164542"/>
                <a:gd name="connsiteX73" fmla="*/ 5229225 w 6125198"/>
                <a:gd name="connsiteY73" fmla="*/ 78083 h 1164542"/>
                <a:gd name="connsiteX74" fmla="*/ 5267325 w 6125198"/>
                <a:gd name="connsiteY74" fmla="*/ 87608 h 1164542"/>
                <a:gd name="connsiteX75" fmla="*/ 5295900 w 6125198"/>
                <a:gd name="connsiteY75" fmla="*/ 106658 h 1164542"/>
                <a:gd name="connsiteX76" fmla="*/ 5324475 w 6125198"/>
                <a:gd name="connsiteY76" fmla="*/ 116183 h 1164542"/>
                <a:gd name="connsiteX77" fmla="*/ 5353050 w 6125198"/>
                <a:gd name="connsiteY77" fmla="*/ 144758 h 1164542"/>
                <a:gd name="connsiteX78" fmla="*/ 5410200 w 6125198"/>
                <a:gd name="connsiteY78" fmla="*/ 182858 h 1164542"/>
                <a:gd name="connsiteX79" fmla="*/ 5438775 w 6125198"/>
                <a:gd name="connsiteY79" fmla="*/ 201908 h 1164542"/>
                <a:gd name="connsiteX80" fmla="*/ 5476875 w 6125198"/>
                <a:gd name="connsiteY80" fmla="*/ 259058 h 1164542"/>
                <a:gd name="connsiteX81" fmla="*/ 5534025 w 6125198"/>
                <a:gd name="connsiteY81" fmla="*/ 278108 h 1164542"/>
                <a:gd name="connsiteX82" fmla="*/ 5591175 w 6125198"/>
                <a:gd name="connsiteY82" fmla="*/ 316208 h 1164542"/>
                <a:gd name="connsiteX83" fmla="*/ 5619750 w 6125198"/>
                <a:gd name="connsiteY83" fmla="*/ 335258 h 1164542"/>
                <a:gd name="connsiteX84" fmla="*/ 5648325 w 6125198"/>
                <a:gd name="connsiteY84" fmla="*/ 344783 h 1164542"/>
                <a:gd name="connsiteX85" fmla="*/ 5705475 w 6125198"/>
                <a:gd name="connsiteY85" fmla="*/ 382883 h 1164542"/>
                <a:gd name="connsiteX86" fmla="*/ 5734050 w 6125198"/>
                <a:gd name="connsiteY86" fmla="*/ 401933 h 1164542"/>
                <a:gd name="connsiteX87" fmla="*/ 5781675 w 6125198"/>
                <a:gd name="connsiteY87" fmla="*/ 411458 h 1164542"/>
                <a:gd name="connsiteX88" fmla="*/ 5838825 w 6125198"/>
                <a:gd name="connsiteY88" fmla="*/ 440033 h 1164542"/>
                <a:gd name="connsiteX89" fmla="*/ 5895975 w 6125198"/>
                <a:gd name="connsiteY89" fmla="*/ 487658 h 1164542"/>
                <a:gd name="connsiteX90" fmla="*/ 5924550 w 6125198"/>
                <a:gd name="connsiteY90" fmla="*/ 497183 h 1164542"/>
                <a:gd name="connsiteX91" fmla="*/ 5953125 w 6125198"/>
                <a:gd name="connsiteY91" fmla="*/ 516233 h 1164542"/>
                <a:gd name="connsiteX92" fmla="*/ 6048375 w 6125198"/>
                <a:gd name="connsiteY92" fmla="*/ 535283 h 1164542"/>
                <a:gd name="connsiteX93" fmla="*/ 6086475 w 6125198"/>
                <a:gd name="connsiteY93" fmla="*/ 544808 h 1164542"/>
                <a:gd name="connsiteX94" fmla="*/ 6096000 w 6125198"/>
                <a:gd name="connsiteY94" fmla="*/ 573383 h 1164542"/>
                <a:gd name="connsiteX95" fmla="*/ 6115050 w 6125198"/>
                <a:gd name="connsiteY95" fmla="*/ 601958 h 1164542"/>
                <a:gd name="connsiteX96" fmla="*/ 6124575 w 6125198"/>
                <a:gd name="connsiteY96" fmla="*/ 659108 h 1164542"/>
                <a:gd name="connsiteX0" fmla="*/ 0 w 6125198"/>
                <a:gd name="connsiteY0" fmla="*/ 630533 h 1164542"/>
                <a:gd name="connsiteX1" fmla="*/ 66675 w 6125198"/>
                <a:gd name="connsiteY1" fmla="*/ 649583 h 1164542"/>
                <a:gd name="connsiteX2" fmla="*/ 142875 w 6125198"/>
                <a:gd name="connsiteY2" fmla="*/ 659108 h 1164542"/>
                <a:gd name="connsiteX3" fmla="*/ 209550 w 6125198"/>
                <a:gd name="connsiteY3" fmla="*/ 668633 h 1164542"/>
                <a:gd name="connsiteX4" fmla="*/ 323850 w 6125198"/>
                <a:gd name="connsiteY4" fmla="*/ 687683 h 1164542"/>
                <a:gd name="connsiteX5" fmla="*/ 438150 w 6125198"/>
                <a:gd name="connsiteY5" fmla="*/ 716258 h 1164542"/>
                <a:gd name="connsiteX6" fmla="*/ 638175 w 6125198"/>
                <a:gd name="connsiteY6" fmla="*/ 782933 h 1164542"/>
                <a:gd name="connsiteX7" fmla="*/ 676275 w 6125198"/>
                <a:gd name="connsiteY7" fmla="*/ 792458 h 1164542"/>
                <a:gd name="connsiteX8" fmla="*/ 733425 w 6125198"/>
                <a:gd name="connsiteY8" fmla="*/ 811508 h 1164542"/>
                <a:gd name="connsiteX9" fmla="*/ 781050 w 6125198"/>
                <a:gd name="connsiteY9" fmla="*/ 821033 h 1164542"/>
                <a:gd name="connsiteX10" fmla="*/ 952500 w 6125198"/>
                <a:gd name="connsiteY10" fmla="*/ 840083 h 1164542"/>
                <a:gd name="connsiteX11" fmla="*/ 981075 w 6125198"/>
                <a:gd name="connsiteY11" fmla="*/ 849608 h 1164542"/>
                <a:gd name="connsiteX12" fmla="*/ 1104900 w 6125198"/>
                <a:gd name="connsiteY12" fmla="*/ 868658 h 1164542"/>
                <a:gd name="connsiteX13" fmla="*/ 1143000 w 6125198"/>
                <a:gd name="connsiteY13" fmla="*/ 878183 h 1164542"/>
                <a:gd name="connsiteX14" fmla="*/ 1228725 w 6125198"/>
                <a:gd name="connsiteY14" fmla="*/ 906758 h 1164542"/>
                <a:gd name="connsiteX15" fmla="*/ 1257300 w 6125198"/>
                <a:gd name="connsiteY15" fmla="*/ 916283 h 1164542"/>
                <a:gd name="connsiteX16" fmla="*/ 1285875 w 6125198"/>
                <a:gd name="connsiteY16" fmla="*/ 925808 h 1164542"/>
                <a:gd name="connsiteX17" fmla="*/ 1447800 w 6125198"/>
                <a:gd name="connsiteY17" fmla="*/ 944858 h 1164542"/>
                <a:gd name="connsiteX18" fmla="*/ 1552575 w 6125198"/>
                <a:gd name="connsiteY18" fmla="*/ 963908 h 1164542"/>
                <a:gd name="connsiteX19" fmla="*/ 1647825 w 6125198"/>
                <a:gd name="connsiteY19" fmla="*/ 992483 h 1164542"/>
                <a:gd name="connsiteX20" fmla="*/ 1704975 w 6125198"/>
                <a:gd name="connsiteY20" fmla="*/ 1011533 h 1164542"/>
                <a:gd name="connsiteX21" fmla="*/ 1733550 w 6125198"/>
                <a:gd name="connsiteY21" fmla="*/ 1021058 h 1164542"/>
                <a:gd name="connsiteX22" fmla="*/ 1762125 w 6125198"/>
                <a:gd name="connsiteY22" fmla="*/ 1040108 h 1164542"/>
                <a:gd name="connsiteX23" fmla="*/ 1828800 w 6125198"/>
                <a:gd name="connsiteY23" fmla="*/ 1059158 h 1164542"/>
                <a:gd name="connsiteX24" fmla="*/ 1885950 w 6125198"/>
                <a:gd name="connsiteY24" fmla="*/ 1078208 h 1164542"/>
                <a:gd name="connsiteX25" fmla="*/ 1971675 w 6125198"/>
                <a:gd name="connsiteY25" fmla="*/ 1106783 h 1164542"/>
                <a:gd name="connsiteX26" fmla="*/ 2000250 w 6125198"/>
                <a:gd name="connsiteY26" fmla="*/ 1116308 h 1164542"/>
                <a:gd name="connsiteX27" fmla="*/ 2124075 w 6125198"/>
                <a:gd name="connsiteY27" fmla="*/ 1135358 h 1164542"/>
                <a:gd name="connsiteX28" fmla="*/ 2295525 w 6125198"/>
                <a:gd name="connsiteY28" fmla="*/ 1144883 h 1164542"/>
                <a:gd name="connsiteX29" fmla="*/ 2524125 w 6125198"/>
                <a:gd name="connsiteY29" fmla="*/ 1135358 h 1164542"/>
                <a:gd name="connsiteX30" fmla="*/ 2571750 w 6125198"/>
                <a:gd name="connsiteY30" fmla="*/ 1116308 h 1164542"/>
                <a:gd name="connsiteX31" fmla="*/ 2628900 w 6125198"/>
                <a:gd name="connsiteY31" fmla="*/ 1106783 h 1164542"/>
                <a:gd name="connsiteX32" fmla="*/ 2667000 w 6125198"/>
                <a:gd name="connsiteY32" fmla="*/ 1097258 h 1164542"/>
                <a:gd name="connsiteX33" fmla="*/ 2695575 w 6125198"/>
                <a:gd name="connsiteY33" fmla="*/ 1078208 h 1164542"/>
                <a:gd name="connsiteX34" fmla="*/ 2819400 w 6125198"/>
                <a:gd name="connsiteY34" fmla="*/ 1049633 h 1164542"/>
                <a:gd name="connsiteX35" fmla="*/ 2847975 w 6125198"/>
                <a:gd name="connsiteY35" fmla="*/ 1040108 h 1164542"/>
                <a:gd name="connsiteX36" fmla="*/ 2886075 w 6125198"/>
                <a:gd name="connsiteY36" fmla="*/ 1021058 h 1164542"/>
                <a:gd name="connsiteX37" fmla="*/ 2952750 w 6125198"/>
                <a:gd name="connsiteY37" fmla="*/ 1011533 h 1164542"/>
                <a:gd name="connsiteX38" fmla="*/ 2971800 w 6125198"/>
                <a:gd name="connsiteY38" fmla="*/ 982958 h 1164542"/>
                <a:gd name="connsiteX39" fmla="*/ 3000375 w 6125198"/>
                <a:gd name="connsiteY39" fmla="*/ 963908 h 1164542"/>
                <a:gd name="connsiteX40" fmla="*/ 3009900 w 6125198"/>
                <a:gd name="connsiteY40" fmla="*/ 935333 h 1164542"/>
                <a:gd name="connsiteX41" fmla="*/ 3038475 w 6125198"/>
                <a:gd name="connsiteY41" fmla="*/ 916283 h 1164542"/>
                <a:gd name="connsiteX42" fmla="*/ 3067050 w 6125198"/>
                <a:gd name="connsiteY42" fmla="*/ 887708 h 1164542"/>
                <a:gd name="connsiteX43" fmla="*/ 3124200 w 6125198"/>
                <a:gd name="connsiteY43" fmla="*/ 840083 h 1164542"/>
                <a:gd name="connsiteX44" fmla="*/ 3248025 w 6125198"/>
                <a:gd name="connsiteY44" fmla="*/ 811508 h 1164542"/>
                <a:gd name="connsiteX45" fmla="*/ 3314700 w 6125198"/>
                <a:gd name="connsiteY45" fmla="*/ 782933 h 1164542"/>
                <a:gd name="connsiteX46" fmla="*/ 3371850 w 6125198"/>
                <a:gd name="connsiteY46" fmla="*/ 763883 h 1164542"/>
                <a:gd name="connsiteX47" fmla="*/ 3429000 w 6125198"/>
                <a:gd name="connsiteY47" fmla="*/ 744833 h 1164542"/>
                <a:gd name="connsiteX48" fmla="*/ 3476625 w 6125198"/>
                <a:gd name="connsiteY48" fmla="*/ 735308 h 1164542"/>
                <a:gd name="connsiteX49" fmla="*/ 3505200 w 6125198"/>
                <a:gd name="connsiteY49" fmla="*/ 725783 h 1164542"/>
                <a:gd name="connsiteX50" fmla="*/ 3562350 w 6125198"/>
                <a:gd name="connsiteY50" fmla="*/ 687683 h 1164542"/>
                <a:gd name="connsiteX51" fmla="*/ 3590925 w 6125198"/>
                <a:gd name="connsiteY51" fmla="*/ 668633 h 1164542"/>
                <a:gd name="connsiteX52" fmla="*/ 3648075 w 6125198"/>
                <a:gd name="connsiteY52" fmla="*/ 611483 h 1164542"/>
                <a:gd name="connsiteX53" fmla="*/ 3676650 w 6125198"/>
                <a:gd name="connsiteY53" fmla="*/ 554333 h 1164542"/>
                <a:gd name="connsiteX54" fmla="*/ 3705225 w 6125198"/>
                <a:gd name="connsiteY54" fmla="*/ 525758 h 1164542"/>
                <a:gd name="connsiteX55" fmla="*/ 3752850 w 6125198"/>
                <a:gd name="connsiteY55" fmla="*/ 459083 h 1164542"/>
                <a:gd name="connsiteX56" fmla="*/ 3781425 w 6125198"/>
                <a:gd name="connsiteY56" fmla="*/ 440033 h 1164542"/>
                <a:gd name="connsiteX57" fmla="*/ 3800475 w 6125198"/>
                <a:gd name="connsiteY57" fmla="*/ 411458 h 1164542"/>
                <a:gd name="connsiteX58" fmla="*/ 3857625 w 6125198"/>
                <a:gd name="connsiteY58" fmla="*/ 363833 h 1164542"/>
                <a:gd name="connsiteX59" fmla="*/ 3895725 w 6125198"/>
                <a:gd name="connsiteY59" fmla="*/ 316208 h 1164542"/>
                <a:gd name="connsiteX60" fmla="*/ 3905250 w 6125198"/>
                <a:gd name="connsiteY60" fmla="*/ 287633 h 1164542"/>
                <a:gd name="connsiteX61" fmla="*/ 3924300 w 6125198"/>
                <a:gd name="connsiteY61" fmla="*/ 259058 h 1164542"/>
                <a:gd name="connsiteX62" fmla="*/ 4007953 w 6125198"/>
                <a:gd name="connsiteY62" fmla="*/ 216292 h 1164542"/>
                <a:gd name="connsiteX63" fmla="*/ 4007953 w 6125198"/>
                <a:gd name="connsiteY63" fmla="*/ 216292 h 1164542"/>
                <a:gd name="connsiteX64" fmla="*/ 4080880 w 6125198"/>
                <a:gd name="connsiteY64" fmla="*/ 216292 h 1164542"/>
                <a:gd name="connsiteX65" fmla="*/ 4080880 w 6125198"/>
                <a:gd name="connsiteY65" fmla="*/ 144822 h 1164542"/>
                <a:gd name="connsiteX66" fmla="*/ 4124325 w 6125198"/>
                <a:gd name="connsiteY66" fmla="*/ 78083 h 1164542"/>
                <a:gd name="connsiteX67" fmla="*/ 4248150 w 6125198"/>
                <a:gd name="connsiteY67" fmla="*/ 39983 h 1164542"/>
                <a:gd name="connsiteX68" fmla="*/ 4314825 w 6125198"/>
                <a:gd name="connsiteY68" fmla="*/ 1883 h 1164542"/>
                <a:gd name="connsiteX69" fmla="*/ 4876800 w 6125198"/>
                <a:gd name="connsiteY69" fmla="*/ 11408 h 1164542"/>
                <a:gd name="connsiteX70" fmla="*/ 5028932 w 6125198"/>
                <a:gd name="connsiteY70" fmla="*/ 1883 h 1164542"/>
                <a:gd name="connsiteX71" fmla="*/ 5105400 w 6125198"/>
                <a:gd name="connsiteY71" fmla="*/ 49508 h 1164542"/>
                <a:gd name="connsiteX72" fmla="*/ 5162550 w 6125198"/>
                <a:gd name="connsiteY72" fmla="*/ 59033 h 1164542"/>
                <a:gd name="connsiteX73" fmla="*/ 5229225 w 6125198"/>
                <a:gd name="connsiteY73" fmla="*/ 78083 h 1164542"/>
                <a:gd name="connsiteX74" fmla="*/ 5267325 w 6125198"/>
                <a:gd name="connsiteY74" fmla="*/ 87608 h 1164542"/>
                <a:gd name="connsiteX75" fmla="*/ 5295900 w 6125198"/>
                <a:gd name="connsiteY75" fmla="*/ 106658 h 1164542"/>
                <a:gd name="connsiteX76" fmla="*/ 5324475 w 6125198"/>
                <a:gd name="connsiteY76" fmla="*/ 116183 h 1164542"/>
                <a:gd name="connsiteX77" fmla="*/ 5353050 w 6125198"/>
                <a:gd name="connsiteY77" fmla="*/ 144758 h 1164542"/>
                <a:gd name="connsiteX78" fmla="*/ 5410200 w 6125198"/>
                <a:gd name="connsiteY78" fmla="*/ 182858 h 1164542"/>
                <a:gd name="connsiteX79" fmla="*/ 5438775 w 6125198"/>
                <a:gd name="connsiteY79" fmla="*/ 201908 h 1164542"/>
                <a:gd name="connsiteX80" fmla="*/ 5476875 w 6125198"/>
                <a:gd name="connsiteY80" fmla="*/ 259058 h 1164542"/>
                <a:gd name="connsiteX81" fmla="*/ 5534025 w 6125198"/>
                <a:gd name="connsiteY81" fmla="*/ 278108 h 1164542"/>
                <a:gd name="connsiteX82" fmla="*/ 5591175 w 6125198"/>
                <a:gd name="connsiteY82" fmla="*/ 316208 h 1164542"/>
                <a:gd name="connsiteX83" fmla="*/ 5619750 w 6125198"/>
                <a:gd name="connsiteY83" fmla="*/ 335258 h 1164542"/>
                <a:gd name="connsiteX84" fmla="*/ 5648325 w 6125198"/>
                <a:gd name="connsiteY84" fmla="*/ 344783 h 1164542"/>
                <a:gd name="connsiteX85" fmla="*/ 5705475 w 6125198"/>
                <a:gd name="connsiteY85" fmla="*/ 382883 h 1164542"/>
                <a:gd name="connsiteX86" fmla="*/ 5734050 w 6125198"/>
                <a:gd name="connsiteY86" fmla="*/ 401933 h 1164542"/>
                <a:gd name="connsiteX87" fmla="*/ 5781675 w 6125198"/>
                <a:gd name="connsiteY87" fmla="*/ 411458 h 1164542"/>
                <a:gd name="connsiteX88" fmla="*/ 5838825 w 6125198"/>
                <a:gd name="connsiteY88" fmla="*/ 440033 h 1164542"/>
                <a:gd name="connsiteX89" fmla="*/ 5895975 w 6125198"/>
                <a:gd name="connsiteY89" fmla="*/ 487658 h 1164542"/>
                <a:gd name="connsiteX90" fmla="*/ 5924550 w 6125198"/>
                <a:gd name="connsiteY90" fmla="*/ 497183 h 1164542"/>
                <a:gd name="connsiteX91" fmla="*/ 5953125 w 6125198"/>
                <a:gd name="connsiteY91" fmla="*/ 516233 h 1164542"/>
                <a:gd name="connsiteX92" fmla="*/ 6048375 w 6125198"/>
                <a:gd name="connsiteY92" fmla="*/ 535283 h 1164542"/>
                <a:gd name="connsiteX93" fmla="*/ 6086475 w 6125198"/>
                <a:gd name="connsiteY93" fmla="*/ 544808 h 1164542"/>
                <a:gd name="connsiteX94" fmla="*/ 6096000 w 6125198"/>
                <a:gd name="connsiteY94" fmla="*/ 573383 h 1164542"/>
                <a:gd name="connsiteX95" fmla="*/ 6115050 w 6125198"/>
                <a:gd name="connsiteY95" fmla="*/ 601958 h 1164542"/>
                <a:gd name="connsiteX96" fmla="*/ 6124575 w 6125198"/>
                <a:gd name="connsiteY96" fmla="*/ 659108 h 1164542"/>
                <a:gd name="connsiteX0" fmla="*/ 0 w 6125198"/>
                <a:gd name="connsiteY0" fmla="*/ 630533 h 1164542"/>
                <a:gd name="connsiteX1" fmla="*/ 66675 w 6125198"/>
                <a:gd name="connsiteY1" fmla="*/ 649583 h 1164542"/>
                <a:gd name="connsiteX2" fmla="*/ 142875 w 6125198"/>
                <a:gd name="connsiteY2" fmla="*/ 659108 h 1164542"/>
                <a:gd name="connsiteX3" fmla="*/ 209550 w 6125198"/>
                <a:gd name="connsiteY3" fmla="*/ 668633 h 1164542"/>
                <a:gd name="connsiteX4" fmla="*/ 323850 w 6125198"/>
                <a:gd name="connsiteY4" fmla="*/ 687683 h 1164542"/>
                <a:gd name="connsiteX5" fmla="*/ 438150 w 6125198"/>
                <a:gd name="connsiteY5" fmla="*/ 716258 h 1164542"/>
                <a:gd name="connsiteX6" fmla="*/ 638175 w 6125198"/>
                <a:gd name="connsiteY6" fmla="*/ 782933 h 1164542"/>
                <a:gd name="connsiteX7" fmla="*/ 676275 w 6125198"/>
                <a:gd name="connsiteY7" fmla="*/ 792458 h 1164542"/>
                <a:gd name="connsiteX8" fmla="*/ 733425 w 6125198"/>
                <a:gd name="connsiteY8" fmla="*/ 811508 h 1164542"/>
                <a:gd name="connsiteX9" fmla="*/ 781050 w 6125198"/>
                <a:gd name="connsiteY9" fmla="*/ 821033 h 1164542"/>
                <a:gd name="connsiteX10" fmla="*/ 952500 w 6125198"/>
                <a:gd name="connsiteY10" fmla="*/ 840083 h 1164542"/>
                <a:gd name="connsiteX11" fmla="*/ 981075 w 6125198"/>
                <a:gd name="connsiteY11" fmla="*/ 849608 h 1164542"/>
                <a:gd name="connsiteX12" fmla="*/ 1104900 w 6125198"/>
                <a:gd name="connsiteY12" fmla="*/ 868658 h 1164542"/>
                <a:gd name="connsiteX13" fmla="*/ 1143000 w 6125198"/>
                <a:gd name="connsiteY13" fmla="*/ 878183 h 1164542"/>
                <a:gd name="connsiteX14" fmla="*/ 1228725 w 6125198"/>
                <a:gd name="connsiteY14" fmla="*/ 906758 h 1164542"/>
                <a:gd name="connsiteX15" fmla="*/ 1257300 w 6125198"/>
                <a:gd name="connsiteY15" fmla="*/ 916283 h 1164542"/>
                <a:gd name="connsiteX16" fmla="*/ 1285875 w 6125198"/>
                <a:gd name="connsiteY16" fmla="*/ 925808 h 1164542"/>
                <a:gd name="connsiteX17" fmla="*/ 1447800 w 6125198"/>
                <a:gd name="connsiteY17" fmla="*/ 944858 h 1164542"/>
                <a:gd name="connsiteX18" fmla="*/ 1552575 w 6125198"/>
                <a:gd name="connsiteY18" fmla="*/ 963908 h 1164542"/>
                <a:gd name="connsiteX19" fmla="*/ 1647825 w 6125198"/>
                <a:gd name="connsiteY19" fmla="*/ 992483 h 1164542"/>
                <a:gd name="connsiteX20" fmla="*/ 1704975 w 6125198"/>
                <a:gd name="connsiteY20" fmla="*/ 1011533 h 1164542"/>
                <a:gd name="connsiteX21" fmla="*/ 1733550 w 6125198"/>
                <a:gd name="connsiteY21" fmla="*/ 1021058 h 1164542"/>
                <a:gd name="connsiteX22" fmla="*/ 1762125 w 6125198"/>
                <a:gd name="connsiteY22" fmla="*/ 1040108 h 1164542"/>
                <a:gd name="connsiteX23" fmla="*/ 1828800 w 6125198"/>
                <a:gd name="connsiteY23" fmla="*/ 1059158 h 1164542"/>
                <a:gd name="connsiteX24" fmla="*/ 1885950 w 6125198"/>
                <a:gd name="connsiteY24" fmla="*/ 1078208 h 1164542"/>
                <a:gd name="connsiteX25" fmla="*/ 1971675 w 6125198"/>
                <a:gd name="connsiteY25" fmla="*/ 1106783 h 1164542"/>
                <a:gd name="connsiteX26" fmla="*/ 2000250 w 6125198"/>
                <a:gd name="connsiteY26" fmla="*/ 1116308 h 1164542"/>
                <a:gd name="connsiteX27" fmla="*/ 2124075 w 6125198"/>
                <a:gd name="connsiteY27" fmla="*/ 1135358 h 1164542"/>
                <a:gd name="connsiteX28" fmla="*/ 2295525 w 6125198"/>
                <a:gd name="connsiteY28" fmla="*/ 1144883 h 1164542"/>
                <a:gd name="connsiteX29" fmla="*/ 2524125 w 6125198"/>
                <a:gd name="connsiteY29" fmla="*/ 1135358 h 1164542"/>
                <a:gd name="connsiteX30" fmla="*/ 2571750 w 6125198"/>
                <a:gd name="connsiteY30" fmla="*/ 1116308 h 1164542"/>
                <a:gd name="connsiteX31" fmla="*/ 2628900 w 6125198"/>
                <a:gd name="connsiteY31" fmla="*/ 1106783 h 1164542"/>
                <a:gd name="connsiteX32" fmla="*/ 2667000 w 6125198"/>
                <a:gd name="connsiteY32" fmla="*/ 1097258 h 1164542"/>
                <a:gd name="connsiteX33" fmla="*/ 2695575 w 6125198"/>
                <a:gd name="connsiteY33" fmla="*/ 1078208 h 1164542"/>
                <a:gd name="connsiteX34" fmla="*/ 2819400 w 6125198"/>
                <a:gd name="connsiteY34" fmla="*/ 1049633 h 1164542"/>
                <a:gd name="connsiteX35" fmla="*/ 2847975 w 6125198"/>
                <a:gd name="connsiteY35" fmla="*/ 1040108 h 1164542"/>
                <a:gd name="connsiteX36" fmla="*/ 2886075 w 6125198"/>
                <a:gd name="connsiteY36" fmla="*/ 1021058 h 1164542"/>
                <a:gd name="connsiteX37" fmla="*/ 2952750 w 6125198"/>
                <a:gd name="connsiteY37" fmla="*/ 1011533 h 1164542"/>
                <a:gd name="connsiteX38" fmla="*/ 2971800 w 6125198"/>
                <a:gd name="connsiteY38" fmla="*/ 982958 h 1164542"/>
                <a:gd name="connsiteX39" fmla="*/ 3000375 w 6125198"/>
                <a:gd name="connsiteY39" fmla="*/ 963908 h 1164542"/>
                <a:gd name="connsiteX40" fmla="*/ 3009900 w 6125198"/>
                <a:gd name="connsiteY40" fmla="*/ 935333 h 1164542"/>
                <a:gd name="connsiteX41" fmla="*/ 3038475 w 6125198"/>
                <a:gd name="connsiteY41" fmla="*/ 916283 h 1164542"/>
                <a:gd name="connsiteX42" fmla="*/ 3067050 w 6125198"/>
                <a:gd name="connsiteY42" fmla="*/ 887708 h 1164542"/>
                <a:gd name="connsiteX43" fmla="*/ 3124200 w 6125198"/>
                <a:gd name="connsiteY43" fmla="*/ 840083 h 1164542"/>
                <a:gd name="connsiteX44" fmla="*/ 3248025 w 6125198"/>
                <a:gd name="connsiteY44" fmla="*/ 811508 h 1164542"/>
                <a:gd name="connsiteX45" fmla="*/ 3314700 w 6125198"/>
                <a:gd name="connsiteY45" fmla="*/ 782933 h 1164542"/>
                <a:gd name="connsiteX46" fmla="*/ 3371850 w 6125198"/>
                <a:gd name="connsiteY46" fmla="*/ 763883 h 1164542"/>
                <a:gd name="connsiteX47" fmla="*/ 3429000 w 6125198"/>
                <a:gd name="connsiteY47" fmla="*/ 744833 h 1164542"/>
                <a:gd name="connsiteX48" fmla="*/ 3476625 w 6125198"/>
                <a:gd name="connsiteY48" fmla="*/ 735308 h 1164542"/>
                <a:gd name="connsiteX49" fmla="*/ 3505200 w 6125198"/>
                <a:gd name="connsiteY49" fmla="*/ 725783 h 1164542"/>
                <a:gd name="connsiteX50" fmla="*/ 3562350 w 6125198"/>
                <a:gd name="connsiteY50" fmla="*/ 687683 h 1164542"/>
                <a:gd name="connsiteX51" fmla="*/ 3590925 w 6125198"/>
                <a:gd name="connsiteY51" fmla="*/ 668633 h 1164542"/>
                <a:gd name="connsiteX52" fmla="*/ 3648075 w 6125198"/>
                <a:gd name="connsiteY52" fmla="*/ 611483 h 1164542"/>
                <a:gd name="connsiteX53" fmla="*/ 3676650 w 6125198"/>
                <a:gd name="connsiteY53" fmla="*/ 554333 h 1164542"/>
                <a:gd name="connsiteX54" fmla="*/ 3705225 w 6125198"/>
                <a:gd name="connsiteY54" fmla="*/ 525758 h 1164542"/>
                <a:gd name="connsiteX55" fmla="*/ 3752850 w 6125198"/>
                <a:gd name="connsiteY55" fmla="*/ 459083 h 1164542"/>
                <a:gd name="connsiteX56" fmla="*/ 3781425 w 6125198"/>
                <a:gd name="connsiteY56" fmla="*/ 440033 h 1164542"/>
                <a:gd name="connsiteX57" fmla="*/ 3800475 w 6125198"/>
                <a:gd name="connsiteY57" fmla="*/ 411458 h 1164542"/>
                <a:gd name="connsiteX58" fmla="*/ 3857625 w 6125198"/>
                <a:gd name="connsiteY58" fmla="*/ 363833 h 1164542"/>
                <a:gd name="connsiteX59" fmla="*/ 3895725 w 6125198"/>
                <a:gd name="connsiteY59" fmla="*/ 316208 h 1164542"/>
                <a:gd name="connsiteX60" fmla="*/ 3905250 w 6125198"/>
                <a:gd name="connsiteY60" fmla="*/ 287633 h 1164542"/>
                <a:gd name="connsiteX61" fmla="*/ 3924300 w 6125198"/>
                <a:gd name="connsiteY61" fmla="*/ 259058 h 1164542"/>
                <a:gd name="connsiteX62" fmla="*/ 4007953 w 6125198"/>
                <a:gd name="connsiteY62" fmla="*/ 216292 h 1164542"/>
                <a:gd name="connsiteX63" fmla="*/ 4007953 w 6125198"/>
                <a:gd name="connsiteY63" fmla="*/ 216292 h 1164542"/>
                <a:gd name="connsiteX64" fmla="*/ 4080880 w 6125198"/>
                <a:gd name="connsiteY64" fmla="*/ 216292 h 1164542"/>
                <a:gd name="connsiteX65" fmla="*/ 4080880 w 6125198"/>
                <a:gd name="connsiteY65" fmla="*/ 144822 h 1164542"/>
                <a:gd name="connsiteX66" fmla="*/ 4153807 w 6125198"/>
                <a:gd name="connsiteY66" fmla="*/ 144822 h 1164542"/>
                <a:gd name="connsiteX67" fmla="*/ 4248150 w 6125198"/>
                <a:gd name="connsiteY67" fmla="*/ 39983 h 1164542"/>
                <a:gd name="connsiteX68" fmla="*/ 4314825 w 6125198"/>
                <a:gd name="connsiteY68" fmla="*/ 1883 h 1164542"/>
                <a:gd name="connsiteX69" fmla="*/ 4876800 w 6125198"/>
                <a:gd name="connsiteY69" fmla="*/ 11408 h 1164542"/>
                <a:gd name="connsiteX70" fmla="*/ 5028932 w 6125198"/>
                <a:gd name="connsiteY70" fmla="*/ 1883 h 1164542"/>
                <a:gd name="connsiteX71" fmla="*/ 5105400 w 6125198"/>
                <a:gd name="connsiteY71" fmla="*/ 49508 h 1164542"/>
                <a:gd name="connsiteX72" fmla="*/ 5162550 w 6125198"/>
                <a:gd name="connsiteY72" fmla="*/ 59033 h 1164542"/>
                <a:gd name="connsiteX73" fmla="*/ 5229225 w 6125198"/>
                <a:gd name="connsiteY73" fmla="*/ 78083 h 1164542"/>
                <a:gd name="connsiteX74" fmla="*/ 5267325 w 6125198"/>
                <a:gd name="connsiteY74" fmla="*/ 87608 h 1164542"/>
                <a:gd name="connsiteX75" fmla="*/ 5295900 w 6125198"/>
                <a:gd name="connsiteY75" fmla="*/ 106658 h 1164542"/>
                <a:gd name="connsiteX76" fmla="*/ 5324475 w 6125198"/>
                <a:gd name="connsiteY76" fmla="*/ 116183 h 1164542"/>
                <a:gd name="connsiteX77" fmla="*/ 5353050 w 6125198"/>
                <a:gd name="connsiteY77" fmla="*/ 144758 h 1164542"/>
                <a:gd name="connsiteX78" fmla="*/ 5410200 w 6125198"/>
                <a:gd name="connsiteY78" fmla="*/ 182858 h 1164542"/>
                <a:gd name="connsiteX79" fmla="*/ 5438775 w 6125198"/>
                <a:gd name="connsiteY79" fmla="*/ 201908 h 1164542"/>
                <a:gd name="connsiteX80" fmla="*/ 5476875 w 6125198"/>
                <a:gd name="connsiteY80" fmla="*/ 259058 h 1164542"/>
                <a:gd name="connsiteX81" fmla="*/ 5534025 w 6125198"/>
                <a:gd name="connsiteY81" fmla="*/ 278108 h 1164542"/>
                <a:gd name="connsiteX82" fmla="*/ 5591175 w 6125198"/>
                <a:gd name="connsiteY82" fmla="*/ 316208 h 1164542"/>
                <a:gd name="connsiteX83" fmla="*/ 5619750 w 6125198"/>
                <a:gd name="connsiteY83" fmla="*/ 335258 h 1164542"/>
                <a:gd name="connsiteX84" fmla="*/ 5648325 w 6125198"/>
                <a:gd name="connsiteY84" fmla="*/ 344783 h 1164542"/>
                <a:gd name="connsiteX85" fmla="*/ 5705475 w 6125198"/>
                <a:gd name="connsiteY85" fmla="*/ 382883 h 1164542"/>
                <a:gd name="connsiteX86" fmla="*/ 5734050 w 6125198"/>
                <a:gd name="connsiteY86" fmla="*/ 401933 h 1164542"/>
                <a:gd name="connsiteX87" fmla="*/ 5781675 w 6125198"/>
                <a:gd name="connsiteY87" fmla="*/ 411458 h 1164542"/>
                <a:gd name="connsiteX88" fmla="*/ 5838825 w 6125198"/>
                <a:gd name="connsiteY88" fmla="*/ 440033 h 1164542"/>
                <a:gd name="connsiteX89" fmla="*/ 5895975 w 6125198"/>
                <a:gd name="connsiteY89" fmla="*/ 487658 h 1164542"/>
                <a:gd name="connsiteX90" fmla="*/ 5924550 w 6125198"/>
                <a:gd name="connsiteY90" fmla="*/ 497183 h 1164542"/>
                <a:gd name="connsiteX91" fmla="*/ 5953125 w 6125198"/>
                <a:gd name="connsiteY91" fmla="*/ 516233 h 1164542"/>
                <a:gd name="connsiteX92" fmla="*/ 6048375 w 6125198"/>
                <a:gd name="connsiteY92" fmla="*/ 535283 h 1164542"/>
                <a:gd name="connsiteX93" fmla="*/ 6086475 w 6125198"/>
                <a:gd name="connsiteY93" fmla="*/ 544808 h 1164542"/>
                <a:gd name="connsiteX94" fmla="*/ 6096000 w 6125198"/>
                <a:gd name="connsiteY94" fmla="*/ 573383 h 1164542"/>
                <a:gd name="connsiteX95" fmla="*/ 6115050 w 6125198"/>
                <a:gd name="connsiteY95" fmla="*/ 601958 h 1164542"/>
                <a:gd name="connsiteX96" fmla="*/ 6124575 w 6125198"/>
                <a:gd name="connsiteY96" fmla="*/ 659108 h 1164542"/>
                <a:gd name="connsiteX0" fmla="*/ 0 w 6125198"/>
                <a:gd name="connsiteY0" fmla="*/ 630533 h 1164542"/>
                <a:gd name="connsiteX1" fmla="*/ 66675 w 6125198"/>
                <a:gd name="connsiteY1" fmla="*/ 649583 h 1164542"/>
                <a:gd name="connsiteX2" fmla="*/ 142875 w 6125198"/>
                <a:gd name="connsiteY2" fmla="*/ 659108 h 1164542"/>
                <a:gd name="connsiteX3" fmla="*/ 209550 w 6125198"/>
                <a:gd name="connsiteY3" fmla="*/ 668633 h 1164542"/>
                <a:gd name="connsiteX4" fmla="*/ 323850 w 6125198"/>
                <a:gd name="connsiteY4" fmla="*/ 687683 h 1164542"/>
                <a:gd name="connsiteX5" fmla="*/ 438150 w 6125198"/>
                <a:gd name="connsiteY5" fmla="*/ 716258 h 1164542"/>
                <a:gd name="connsiteX6" fmla="*/ 638175 w 6125198"/>
                <a:gd name="connsiteY6" fmla="*/ 782933 h 1164542"/>
                <a:gd name="connsiteX7" fmla="*/ 676275 w 6125198"/>
                <a:gd name="connsiteY7" fmla="*/ 792458 h 1164542"/>
                <a:gd name="connsiteX8" fmla="*/ 733425 w 6125198"/>
                <a:gd name="connsiteY8" fmla="*/ 811508 h 1164542"/>
                <a:gd name="connsiteX9" fmla="*/ 781050 w 6125198"/>
                <a:gd name="connsiteY9" fmla="*/ 821033 h 1164542"/>
                <a:gd name="connsiteX10" fmla="*/ 952500 w 6125198"/>
                <a:gd name="connsiteY10" fmla="*/ 840083 h 1164542"/>
                <a:gd name="connsiteX11" fmla="*/ 981075 w 6125198"/>
                <a:gd name="connsiteY11" fmla="*/ 849608 h 1164542"/>
                <a:gd name="connsiteX12" fmla="*/ 1104900 w 6125198"/>
                <a:gd name="connsiteY12" fmla="*/ 868658 h 1164542"/>
                <a:gd name="connsiteX13" fmla="*/ 1143000 w 6125198"/>
                <a:gd name="connsiteY13" fmla="*/ 878183 h 1164542"/>
                <a:gd name="connsiteX14" fmla="*/ 1228725 w 6125198"/>
                <a:gd name="connsiteY14" fmla="*/ 906758 h 1164542"/>
                <a:gd name="connsiteX15" fmla="*/ 1257300 w 6125198"/>
                <a:gd name="connsiteY15" fmla="*/ 916283 h 1164542"/>
                <a:gd name="connsiteX16" fmla="*/ 1285875 w 6125198"/>
                <a:gd name="connsiteY16" fmla="*/ 925808 h 1164542"/>
                <a:gd name="connsiteX17" fmla="*/ 1447800 w 6125198"/>
                <a:gd name="connsiteY17" fmla="*/ 944858 h 1164542"/>
                <a:gd name="connsiteX18" fmla="*/ 1552575 w 6125198"/>
                <a:gd name="connsiteY18" fmla="*/ 963908 h 1164542"/>
                <a:gd name="connsiteX19" fmla="*/ 1647825 w 6125198"/>
                <a:gd name="connsiteY19" fmla="*/ 992483 h 1164542"/>
                <a:gd name="connsiteX20" fmla="*/ 1704975 w 6125198"/>
                <a:gd name="connsiteY20" fmla="*/ 1011533 h 1164542"/>
                <a:gd name="connsiteX21" fmla="*/ 1733550 w 6125198"/>
                <a:gd name="connsiteY21" fmla="*/ 1021058 h 1164542"/>
                <a:gd name="connsiteX22" fmla="*/ 1762125 w 6125198"/>
                <a:gd name="connsiteY22" fmla="*/ 1040108 h 1164542"/>
                <a:gd name="connsiteX23" fmla="*/ 1828800 w 6125198"/>
                <a:gd name="connsiteY23" fmla="*/ 1059158 h 1164542"/>
                <a:gd name="connsiteX24" fmla="*/ 1885950 w 6125198"/>
                <a:gd name="connsiteY24" fmla="*/ 1078208 h 1164542"/>
                <a:gd name="connsiteX25" fmla="*/ 1971675 w 6125198"/>
                <a:gd name="connsiteY25" fmla="*/ 1106783 h 1164542"/>
                <a:gd name="connsiteX26" fmla="*/ 2000250 w 6125198"/>
                <a:gd name="connsiteY26" fmla="*/ 1116308 h 1164542"/>
                <a:gd name="connsiteX27" fmla="*/ 2124075 w 6125198"/>
                <a:gd name="connsiteY27" fmla="*/ 1135358 h 1164542"/>
                <a:gd name="connsiteX28" fmla="*/ 2295525 w 6125198"/>
                <a:gd name="connsiteY28" fmla="*/ 1144883 h 1164542"/>
                <a:gd name="connsiteX29" fmla="*/ 2524125 w 6125198"/>
                <a:gd name="connsiteY29" fmla="*/ 1135358 h 1164542"/>
                <a:gd name="connsiteX30" fmla="*/ 2571750 w 6125198"/>
                <a:gd name="connsiteY30" fmla="*/ 1116308 h 1164542"/>
                <a:gd name="connsiteX31" fmla="*/ 2628900 w 6125198"/>
                <a:gd name="connsiteY31" fmla="*/ 1106783 h 1164542"/>
                <a:gd name="connsiteX32" fmla="*/ 2667000 w 6125198"/>
                <a:gd name="connsiteY32" fmla="*/ 1097258 h 1164542"/>
                <a:gd name="connsiteX33" fmla="*/ 2695575 w 6125198"/>
                <a:gd name="connsiteY33" fmla="*/ 1078208 h 1164542"/>
                <a:gd name="connsiteX34" fmla="*/ 2819400 w 6125198"/>
                <a:gd name="connsiteY34" fmla="*/ 1049633 h 1164542"/>
                <a:gd name="connsiteX35" fmla="*/ 2847975 w 6125198"/>
                <a:gd name="connsiteY35" fmla="*/ 1040108 h 1164542"/>
                <a:gd name="connsiteX36" fmla="*/ 2886075 w 6125198"/>
                <a:gd name="connsiteY36" fmla="*/ 1021058 h 1164542"/>
                <a:gd name="connsiteX37" fmla="*/ 2952750 w 6125198"/>
                <a:gd name="connsiteY37" fmla="*/ 1011533 h 1164542"/>
                <a:gd name="connsiteX38" fmla="*/ 2971800 w 6125198"/>
                <a:gd name="connsiteY38" fmla="*/ 982958 h 1164542"/>
                <a:gd name="connsiteX39" fmla="*/ 3000375 w 6125198"/>
                <a:gd name="connsiteY39" fmla="*/ 963908 h 1164542"/>
                <a:gd name="connsiteX40" fmla="*/ 3009900 w 6125198"/>
                <a:gd name="connsiteY40" fmla="*/ 935333 h 1164542"/>
                <a:gd name="connsiteX41" fmla="*/ 3038475 w 6125198"/>
                <a:gd name="connsiteY41" fmla="*/ 916283 h 1164542"/>
                <a:gd name="connsiteX42" fmla="*/ 3067050 w 6125198"/>
                <a:gd name="connsiteY42" fmla="*/ 887708 h 1164542"/>
                <a:gd name="connsiteX43" fmla="*/ 3124200 w 6125198"/>
                <a:gd name="connsiteY43" fmla="*/ 840083 h 1164542"/>
                <a:gd name="connsiteX44" fmla="*/ 3248025 w 6125198"/>
                <a:gd name="connsiteY44" fmla="*/ 811508 h 1164542"/>
                <a:gd name="connsiteX45" fmla="*/ 3314700 w 6125198"/>
                <a:gd name="connsiteY45" fmla="*/ 782933 h 1164542"/>
                <a:gd name="connsiteX46" fmla="*/ 3371850 w 6125198"/>
                <a:gd name="connsiteY46" fmla="*/ 763883 h 1164542"/>
                <a:gd name="connsiteX47" fmla="*/ 3429000 w 6125198"/>
                <a:gd name="connsiteY47" fmla="*/ 744833 h 1164542"/>
                <a:gd name="connsiteX48" fmla="*/ 3476625 w 6125198"/>
                <a:gd name="connsiteY48" fmla="*/ 735308 h 1164542"/>
                <a:gd name="connsiteX49" fmla="*/ 3505200 w 6125198"/>
                <a:gd name="connsiteY49" fmla="*/ 725783 h 1164542"/>
                <a:gd name="connsiteX50" fmla="*/ 3562350 w 6125198"/>
                <a:gd name="connsiteY50" fmla="*/ 687683 h 1164542"/>
                <a:gd name="connsiteX51" fmla="*/ 3590925 w 6125198"/>
                <a:gd name="connsiteY51" fmla="*/ 668633 h 1164542"/>
                <a:gd name="connsiteX52" fmla="*/ 3648075 w 6125198"/>
                <a:gd name="connsiteY52" fmla="*/ 611483 h 1164542"/>
                <a:gd name="connsiteX53" fmla="*/ 3676650 w 6125198"/>
                <a:gd name="connsiteY53" fmla="*/ 554333 h 1164542"/>
                <a:gd name="connsiteX54" fmla="*/ 3705225 w 6125198"/>
                <a:gd name="connsiteY54" fmla="*/ 525758 h 1164542"/>
                <a:gd name="connsiteX55" fmla="*/ 3752850 w 6125198"/>
                <a:gd name="connsiteY55" fmla="*/ 459083 h 1164542"/>
                <a:gd name="connsiteX56" fmla="*/ 3781425 w 6125198"/>
                <a:gd name="connsiteY56" fmla="*/ 440033 h 1164542"/>
                <a:gd name="connsiteX57" fmla="*/ 3800475 w 6125198"/>
                <a:gd name="connsiteY57" fmla="*/ 411458 h 1164542"/>
                <a:gd name="connsiteX58" fmla="*/ 3857625 w 6125198"/>
                <a:gd name="connsiteY58" fmla="*/ 363833 h 1164542"/>
                <a:gd name="connsiteX59" fmla="*/ 3895725 w 6125198"/>
                <a:gd name="connsiteY59" fmla="*/ 316208 h 1164542"/>
                <a:gd name="connsiteX60" fmla="*/ 3905250 w 6125198"/>
                <a:gd name="connsiteY60" fmla="*/ 287633 h 1164542"/>
                <a:gd name="connsiteX61" fmla="*/ 3924300 w 6125198"/>
                <a:gd name="connsiteY61" fmla="*/ 259058 h 1164542"/>
                <a:gd name="connsiteX62" fmla="*/ 4007953 w 6125198"/>
                <a:gd name="connsiteY62" fmla="*/ 216292 h 1164542"/>
                <a:gd name="connsiteX63" fmla="*/ 4007953 w 6125198"/>
                <a:gd name="connsiteY63" fmla="*/ 216292 h 1164542"/>
                <a:gd name="connsiteX64" fmla="*/ 4080880 w 6125198"/>
                <a:gd name="connsiteY64" fmla="*/ 216292 h 1164542"/>
                <a:gd name="connsiteX65" fmla="*/ 4153807 w 6125198"/>
                <a:gd name="connsiteY65" fmla="*/ 216292 h 1164542"/>
                <a:gd name="connsiteX66" fmla="*/ 4153807 w 6125198"/>
                <a:gd name="connsiteY66" fmla="*/ 144822 h 1164542"/>
                <a:gd name="connsiteX67" fmla="*/ 4248150 w 6125198"/>
                <a:gd name="connsiteY67" fmla="*/ 39983 h 1164542"/>
                <a:gd name="connsiteX68" fmla="*/ 4314825 w 6125198"/>
                <a:gd name="connsiteY68" fmla="*/ 1883 h 1164542"/>
                <a:gd name="connsiteX69" fmla="*/ 4876800 w 6125198"/>
                <a:gd name="connsiteY69" fmla="*/ 11408 h 1164542"/>
                <a:gd name="connsiteX70" fmla="*/ 5028932 w 6125198"/>
                <a:gd name="connsiteY70" fmla="*/ 1883 h 1164542"/>
                <a:gd name="connsiteX71" fmla="*/ 5105400 w 6125198"/>
                <a:gd name="connsiteY71" fmla="*/ 49508 h 1164542"/>
                <a:gd name="connsiteX72" fmla="*/ 5162550 w 6125198"/>
                <a:gd name="connsiteY72" fmla="*/ 59033 h 1164542"/>
                <a:gd name="connsiteX73" fmla="*/ 5229225 w 6125198"/>
                <a:gd name="connsiteY73" fmla="*/ 78083 h 1164542"/>
                <a:gd name="connsiteX74" fmla="*/ 5267325 w 6125198"/>
                <a:gd name="connsiteY74" fmla="*/ 87608 h 1164542"/>
                <a:gd name="connsiteX75" fmla="*/ 5295900 w 6125198"/>
                <a:gd name="connsiteY75" fmla="*/ 106658 h 1164542"/>
                <a:gd name="connsiteX76" fmla="*/ 5324475 w 6125198"/>
                <a:gd name="connsiteY76" fmla="*/ 116183 h 1164542"/>
                <a:gd name="connsiteX77" fmla="*/ 5353050 w 6125198"/>
                <a:gd name="connsiteY77" fmla="*/ 144758 h 1164542"/>
                <a:gd name="connsiteX78" fmla="*/ 5410200 w 6125198"/>
                <a:gd name="connsiteY78" fmla="*/ 182858 h 1164542"/>
                <a:gd name="connsiteX79" fmla="*/ 5438775 w 6125198"/>
                <a:gd name="connsiteY79" fmla="*/ 201908 h 1164542"/>
                <a:gd name="connsiteX80" fmla="*/ 5476875 w 6125198"/>
                <a:gd name="connsiteY80" fmla="*/ 259058 h 1164542"/>
                <a:gd name="connsiteX81" fmla="*/ 5534025 w 6125198"/>
                <a:gd name="connsiteY81" fmla="*/ 278108 h 1164542"/>
                <a:gd name="connsiteX82" fmla="*/ 5591175 w 6125198"/>
                <a:gd name="connsiteY82" fmla="*/ 316208 h 1164542"/>
                <a:gd name="connsiteX83" fmla="*/ 5619750 w 6125198"/>
                <a:gd name="connsiteY83" fmla="*/ 335258 h 1164542"/>
                <a:gd name="connsiteX84" fmla="*/ 5648325 w 6125198"/>
                <a:gd name="connsiteY84" fmla="*/ 344783 h 1164542"/>
                <a:gd name="connsiteX85" fmla="*/ 5705475 w 6125198"/>
                <a:gd name="connsiteY85" fmla="*/ 382883 h 1164542"/>
                <a:gd name="connsiteX86" fmla="*/ 5734050 w 6125198"/>
                <a:gd name="connsiteY86" fmla="*/ 401933 h 1164542"/>
                <a:gd name="connsiteX87" fmla="*/ 5781675 w 6125198"/>
                <a:gd name="connsiteY87" fmla="*/ 411458 h 1164542"/>
                <a:gd name="connsiteX88" fmla="*/ 5838825 w 6125198"/>
                <a:gd name="connsiteY88" fmla="*/ 440033 h 1164542"/>
                <a:gd name="connsiteX89" fmla="*/ 5895975 w 6125198"/>
                <a:gd name="connsiteY89" fmla="*/ 487658 h 1164542"/>
                <a:gd name="connsiteX90" fmla="*/ 5924550 w 6125198"/>
                <a:gd name="connsiteY90" fmla="*/ 497183 h 1164542"/>
                <a:gd name="connsiteX91" fmla="*/ 5953125 w 6125198"/>
                <a:gd name="connsiteY91" fmla="*/ 516233 h 1164542"/>
                <a:gd name="connsiteX92" fmla="*/ 6048375 w 6125198"/>
                <a:gd name="connsiteY92" fmla="*/ 535283 h 1164542"/>
                <a:gd name="connsiteX93" fmla="*/ 6086475 w 6125198"/>
                <a:gd name="connsiteY93" fmla="*/ 544808 h 1164542"/>
                <a:gd name="connsiteX94" fmla="*/ 6096000 w 6125198"/>
                <a:gd name="connsiteY94" fmla="*/ 573383 h 1164542"/>
                <a:gd name="connsiteX95" fmla="*/ 6115050 w 6125198"/>
                <a:gd name="connsiteY95" fmla="*/ 601958 h 1164542"/>
                <a:gd name="connsiteX96" fmla="*/ 6124575 w 6125198"/>
                <a:gd name="connsiteY96" fmla="*/ 659108 h 1164542"/>
                <a:gd name="connsiteX0" fmla="*/ 0 w 6125198"/>
                <a:gd name="connsiteY0" fmla="*/ 630533 h 1164542"/>
                <a:gd name="connsiteX1" fmla="*/ 66675 w 6125198"/>
                <a:gd name="connsiteY1" fmla="*/ 649583 h 1164542"/>
                <a:gd name="connsiteX2" fmla="*/ 142875 w 6125198"/>
                <a:gd name="connsiteY2" fmla="*/ 659108 h 1164542"/>
                <a:gd name="connsiteX3" fmla="*/ 209550 w 6125198"/>
                <a:gd name="connsiteY3" fmla="*/ 668633 h 1164542"/>
                <a:gd name="connsiteX4" fmla="*/ 323850 w 6125198"/>
                <a:gd name="connsiteY4" fmla="*/ 687683 h 1164542"/>
                <a:gd name="connsiteX5" fmla="*/ 438150 w 6125198"/>
                <a:gd name="connsiteY5" fmla="*/ 716258 h 1164542"/>
                <a:gd name="connsiteX6" fmla="*/ 638175 w 6125198"/>
                <a:gd name="connsiteY6" fmla="*/ 782933 h 1164542"/>
                <a:gd name="connsiteX7" fmla="*/ 653305 w 6125198"/>
                <a:gd name="connsiteY7" fmla="*/ 788050 h 1164542"/>
                <a:gd name="connsiteX8" fmla="*/ 733425 w 6125198"/>
                <a:gd name="connsiteY8" fmla="*/ 811508 h 1164542"/>
                <a:gd name="connsiteX9" fmla="*/ 781050 w 6125198"/>
                <a:gd name="connsiteY9" fmla="*/ 821033 h 1164542"/>
                <a:gd name="connsiteX10" fmla="*/ 952500 w 6125198"/>
                <a:gd name="connsiteY10" fmla="*/ 840083 h 1164542"/>
                <a:gd name="connsiteX11" fmla="*/ 981075 w 6125198"/>
                <a:gd name="connsiteY11" fmla="*/ 849608 h 1164542"/>
                <a:gd name="connsiteX12" fmla="*/ 1104900 w 6125198"/>
                <a:gd name="connsiteY12" fmla="*/ 868658 h 1164542"/>
                <a:gd name="connsiteX13" fmla="*/ 1143000 w 6125198"/>
                <a:gd name="connsiteY13" fmla="*/ 878183 h 1164542"/>
                <a:gd name="connsiteX14" fmla="*/ 1228725 w 6125198"/>
                <a:gd name="connsiteY14" fmla="*/ 906758 h 1164542"/>
                <a:gd name="connsiteX15" fmla="*/ 1257300 w 6125198"/>
                <a:gd name="connsiteY15" fmla="*/ 916283 h 1164542"/>
                <a:gd name="connsiteX16" fmla="*/ 1285875 w 6125198"/>
                <a:gd name="connsiteY16" fmla="*/ 925808 h 1164542"/>
                <a:gd name="connsiteX17" fmla="*/ 1447800 w 6125198"/>
                <a:gd name="connsiteY17" fmla="*/ 944858 h 1164542"/>
                <a:gd name="connsiteX18" fmla="*/ 1552575 w 6125198"/>
                <a:gd name="connsiteY18" fmla="*/ 963908 h 1164542"/>
                <a:gd name="connsiteX19" fmla="*/ 1647825 w 6125198"/>
                <a:gd name="connsiteY19" fmla="*/ 992483 h 1164542"/>
                <a:gd name="connsiteX20" fmla="*/ 1704975 w 6125198"/>
                <a:gd name="connsiteY20" fmla="*/ 1011533 h 1164542"/>
                <a:gd name="connsiteX21" fmla="*/ 1733550 w 6125198"/>
                <a:gd name="connsiteY21" fmla="*/ 1021058 h 1164542"/>
                <a:gd name="connsiteX22" fmla="*/ 1762125 w 6125198"/>
                <a:gd name="connsiteY22" fmla="*/ 1040108 h 1164542"/>
                <a:gd name="connsiteX23" fmla="*/ 1828800 w 6125198"/>
                <a:gd name="connsiteY23" fmla="*/ 1059158 h 1164542"/>
                <a:gd name="connsiteX24" fmla="*/ 1885950 w 6125198"/>
                <a:gd name="connsiteY24" fmla="*/ 1078208 h 1164542"/>
                <a:gd name="connsiteX25" fmla="*/ 1971675 w 6125198"/>
                <a:gd name="connsiteY25" fmla="*/ 1106783 h 1164542"/>
                <a:gd name="connsiteX26" fmla="*/ 2000250 w 6125198"/>
                <a:gd name="connsiteY26" fmla="*/ 1116308 h 1164542"/>
                <a:gd name="connsiteX27" fmla="*/ 2124075 w 6125198"/>
                <a:gd name="connsiteY27" fmla="*/ 1135358 h 1164542"/>
                <a:gd name="connsiteX28" fmla="*/ 2295525 w 6125198"/>
                <a:gd name="connsiteY28" fmla="*/ 1144883 h 1164542"/>
                <a:gd name="connsiteX29" fmla="*/ 2524125 w 6125198"/>
                <a:gd name="connsiteY29" fmla="*/ 1135358 h 1164542"/>
                <a:gd name="connsiteX30" fmla="*/ 2571750 w 6125198"/>
                <a:gd name="connsiteY30" fmla="*/ 1116308 h 1164542"/>
                <a:gd name="connsiteX31" fmla="*/ 2628900 w 6125198"/>
                <a:gd name="connsiteY31" fmla="*/ 1106783 h 1164542"/>
                <a:gd name="connsiteX32" fmla="*/ 2667000 w 6125198"/>
                <a:gd name="connsiteY32" fmla="*/ 1097258 h 1164542"/>
                <a:gd name="connsiteX33" fmla="*/ 2695575 w 6125198"/>
                <a:gd name="connsiteY33" fmla="*/ 1078208 h 1164542"/>
                <a:gd name="connsiteX34" fmla="*/ 2819400 w 6125198"/>
                <a:gd name="connsiteY34" fmla="*/ 1049633 h 1164542"/>
                <a:gd name="connsiteX35" fmla="*/ 2847975 w 6125198"/>
                <a:gd name="connsiteY35" fmla="*/ 1040108 h 1164542"/>
                <a:gd name="connsiteX36" fmla="*/ 2886075 w 6125198"/>
                <a:gd name="connsiteY36" fmla="*/ 1021058 h 1164542"/>
                <a:gd name="connsiteX37" fmla="*/ 2952750 w 6125198"/>
                <a:gd name="connsiteY37" fmla="*/ 1011533 h 1164542"/>
                <a:gd name="connsiteX38" fmla="*/ 2971800 w 6125198"/>
                <a:gd name="connsiteY38" fmla="*/ 982958 h 1164542"/>
                <a:gd name="connsiteX39" fmla="*/ 3000375 w 6125198"/>
                <a:gd name="connsiteY39" fmla="*/ 963908 h 1164542"/>
                <a:gd name="connsiteX40" fmla="*/ 3009900 w 6125198"/>
                <a:gd name="connsiteY40" fmla="*/ 935333 h 1164542"/>
                <a:gd name="connsiteX41" fmla="*/ 3038475 w 6125198"/>
                <a:gd name="connsiteY41" fmla="*/ 916283 h 1164542"/>
                <a:gd name="connsiteX42" fmla="*/ 3067050 w 6125198"/>
                <a:gd name="connsiteY42" fmla="*/ 887708 h 1164542"/>
                <a:gd name="connsiteX43" fmla="*/ 3124200 w 6125198"/>
                <a:gd name="connsiteY43" fmla="*/ 840083 h 1164542"/>
                <a:gd name="connsiteX44" fmla="*/ 3248025 w 6125198"/>
                <a:gd name="connsiteY44" fmla="*/ 811508 h 1164542"/>
                <a:gd name="connsiteX45" fmla="*/ 3314700 w 6125198"/>
                <a:gd name="connsiteY45" fmla="*/ 782933 h 1164542"/>
                <a:gd name="connsiteX46" fmla="*/ 3371850 w 6125198"/>
                <a:gd name="connsiteY46" fmla="*/ 763883 h 1164542"/>
                <a:gd name="connsiteX47" fmla="*/ 3429000 w 6125198"/>
                <a:gd name="connsiteY47" fmla="*/ 744833 h 1164542"/>
                <a:gd name="connsiteX48" fmla="*/ 3476625 w 6125198"/>
                <a:gd name="connsiteY48" fmla="*/ 735308 h 1164542"/>
                <a:gd name="connsiteX49" fmla="*/ 3505200 w 6125198"/>
                <a:gd name="connsiteY49" fmla="*/ 725783 h 1164542"/>
                <a:gd name="connsiteX50" fmla="*/ 3562350 w 6125198"/>
                <a:gd name="connsiteY50" fmla="*/ 687683 h 1164542"/>
                <a:gd name="connsiteX51" fmla="*/ 3590925 w 6125198"/>
                <a:gd name="connsiteY51" fmla="*/ 668633 h 1164542"/>
                <a:gd name="connsiteX52" fmla="*/ 3648075 w 6125198"/>
                <a:gd name="connsiteY52" fmla="*/ 611483 h 1164542"/>
                <a:gd name="connsiteX53" fmla="*/ 3676650 w 6125198"/>
                <a:gd name="connsiteY53" fmla="*/ 554333 h 1164542"/>
                <a:gd name="connsiteX54" fmla="*/ 3705225 w 6125198"/>
                <a:gd name="connsiteY54" fmla="*/ 525758 h 1164542"/>
                <a:gd name="connsiteX55" fmla="*/ 3752850 w 6125198"/>
                <a:gd name="connsiteY55" fmla="*/ 459083 h 1164542"/>
                <a:gd name="connsiteX56" fmla="*/ 3781425 w 6125198"/>
                <a:gd name="connsiteY56" fmla="*/ 440033 h 1164542"/>
                <a:gd name="connsiteX57" fmla="*/ 3800475 w 6125198"/>
                <a:gd name="connsiteY57" fmla="*/ 411458 h 1164542"/>
                <a:gd name="connsiteX58" fmla="*/ 3857625 w 6125198"/>
                <a:gd name="connsiteY58" fmla="*/ 363833 h 1164542"/>
                <a:gd name="connsiteX59" fmla="*/ 3895725 w 6125198"/>
                <a:gd name="connsiteY59" fmla="*/ 316208 h 1164542"/>
                <a:gd name="connsiteX60" fmla="*/ 3905250 w 6125198"/>
                <a:gd name="connsiteY60" fmla="*/ 287633 h 1164542"/>
                <a:gd name="connsiteX61" fmla="*/ 3924300 w 6125198"/>
                <a:gd name="connsiteY61" fmla="*/ 259058 h 1164542"/>
                <a:gd name="connsiteX62" fmla="*/ 4007953 w 6125198"/>
                <a:gd name="connsiteY62" fmla="*/ 216292 h 1164542"/>
                <a:gd name="connsiteX63" fmla="*/ 4007953 w 6125198"/>
                <a:gd name="connsiteY63" fmla="*/ 216292 h 1164542"/>
                <a:gd name="connsiteX64" fmla="*/ 4080880 w 6125198"/>
                <a:gd name="connsiteY64" fmla="*/ 216292 h 1164542"/>
                <a:gd name="connsiteX65" fmla="*/ 4153807 w 6125198"/>
                <a:gd name="connsiteY65" fmla="*/ 216292 h 1164542"/>
                <a:gd name="connsiteX66" fmla="*/ 4153807 w 6125198"/>
                <a:gd name="connsiteY66" fmla="*/ 144822 h 1164542"/>
                <a:gd name="connsiteX67" fmla="*/ 4248150 w 6125198"/>
                <a:gd name="connsiteY67" fmla="*/ 39983 h 1164542"/>
                <a:gd name="connsiteX68" fmla="*/ 4314825 w 6125198"/>
                <a:gd name="connsiteY68" fmla="*/ 1883 h 1164542"/>
                <a:gd name="connsiteX69" fmla="*/ 4876800 w 6125198"/>
                <a:gd name="connsiteY69" fmla="*/ 11408 h 1164542"/>
                <a:gd name="connsiteX70" fmla="*/ 5028932 w 6125198"/>
                <a:gd name="connsiteY70" fmla="*/ 1883 h 1164542"/>
                <a:gd name="connsiteX71" fmla="*/ 5105400 w 6125198"/>
                <a:gd name="connsiteY71" fmla="*/ 49508 h 1164542"/>
                <a:gd name="connsiteX72" fmla="*/ 5162550 w 6125198"/>
                <a:gd name="connsiteY72" fmla="*/ 59033 h 1164542"/>
                <a:gd name="connsiteX73" fmla="*/ 5229225 w 6125198"/>
                <a:gd name="connsiteY73" fmla="*/ 78083 h 1164542"/>
                <a:gd name="connsiteX74" fmla="*/ 5267325 w 6125198"/>
                <a:gd name="connsiteY74" fmla="*/ 87608 h 1164542"/>
                <a:gd name="connsiteX75" fmla="*/ 5295900 w 6125198"/>
                <a:gd name="connsiteY75" fmla="*/ 106658 h 1164542"/>
                <a:gd name="connsiteX76" fmla="*/ 5324475 w 6125198"/>
                <a:gd name="connsiteY76" fmla="*/ 116183 h 1164542"/>
                <a:gd name="connsiteX77" fmla="*/ 5353050 w 6125198"/>
                <a:gd name="connsiteY77" fmla="*/ 144758 h 1164542"/>
                <a:gd name="connsiteX78" fmla="*/ 5410200 w 6125198"/>
                <a:gd name="connsiteY78" fmla="*/ 182858 h 1164542"/>
                <a:gd name="connsiteX79" fmla="*/ 5438775 w 6125198"/>
                <a:gd name="connsiteY79" fmla="*/ 201908 h 1164542"/>
                <a:gd name="connsiteX80" fmla="*/ 5476875 w 6125198"/>
                <a:gd name="connsiteY80" fmla="*/ 259058 h 1164542"/>
                <a:gd name="connsiteX81" fmla="*/ 5534025 w 6125198"/>
                <a:gd name="connsiteY81" fmla="*/ 278108 h 1164542"/>
                <a:gd name="connsiteX82" fmla="*/ 5591175 w 6125198"/>
                <a:gd name="connsiteY82" fmla="*/ 316208 h 1164542"/>
                <a:gd name="connsiteX83" fmla="*/ 5619750 w 6125198"/>
                <a:gd name="connsiteY83" fmla="*/ 335258 h 1164542"/>
                <a:gd name="connsiteX84" fmla="*/ 5648325 w 6125198"/>
                <a:gd name="connsiteY84" fmla="*/ 344783 h 1164542"/>
                <a:gd name="connsiteX85" fmla="*/ 5705475 w 6125198"/>
                <a:gd name="connsiteY85" fmla="*/ 382883 h 1164542"/>
                <a:gd name="connsiteX86" fmla="*/ 5734050 w 6125198"/>
                <a:gd name="connsiteY86" fmla="*/ 401933 h 1164542"/>
                <a:gd name="connsiteX87" fmla="*/ 5781675 w 6125198"/>
                <a:gd name="connsiteY87" fmla="*/ 411458 h 1164542"/>
                <a:gd name="connsiteX88" fmla="*/ 5838825 w 6125198"/>
                <a:gd name="connsiteY88" fmla="*/ 440033 h 1164542"/>
                <a:gd name="connsiteX89" fmla="*/ 5895975 w 6125198"/>
                <a:gd name="connsiteY89" fmla="*/ 487658 h 1164542"/>
                <a:gd name="connsiteX90" fmla="*/ 5924550 w 6125198"/>
                <a:gd name="connsiteY90" fmla="*/ 497183 h 1164542"/>
                <a:gd name="connsiteX91" fmla="*/ 5953125 w 6125198"/>
                <a:gd name="connsiteY91" fmla="*/ 516233 h 1164542"/>
                <a:gd name="connsiteX92" fmla="*/ 6048375 w 6125198"/>
                <a:gd name="connsiteY92" fmla="*/ 535283 h 1164542"/>
                <a:gd name="connsiteX93" fmla="*/ 6086475 w 6125198"/>
                <a:gd name="connsiteY93" fmla="*/ 544808 h 1164542"/>
                <a:gd name="connsiteX94" fmla="*/ 6096000 w 6125198"/>
                <a:gd name="connsiteY94" fmla="*/ 573383 h 1164542"/>
                <a:gd name="connsiteX95" fmla="*/ 6115050 w 6125198"/>
                <a:gd name="connsiteY95" fmla="*/ 601958 h 1164542"/>
                <a:gd name="connsiteX96" fmla="*/ 6124575 w 6125198"/>
                <a:gd name="connsiteY96" fmla="*/ 659108 h 1164542"/>
                <a:gd name="connsiteX0" fmla="*/ 0 w 6125198"/>
                <a:gd name="connsiteY0" fmla="*/ 630533 h 1164542"/>
                <a:gd name="connsiteX1" fmla="*/ 66675 w 6125198"/>
                <a:gd name="connsiteY1" fmla="*/ 649583 h 1164542"/>
                <a:gd name="connsiteX2" fmla="*/ 142875 w 6125198"/>
                <a:gd name="connsiteY2" fmla="*/ 659108 h 1164542"/>
                <a:gd name="connsiteX3" fmla="*/ 209550 w 6125198"/>
                <a:gd name="connsiteY3" fmla="*/ 668633 h 1164542"/>
                <a:gd name="connsiteX4" fmla="*/ 323850 w 6125198"/>
                <a:gd name="connsiteY4" fmla="*/ 687683 h 1164542"/>
                <a:gd name="connsiteX5" fmla="*/ 438150 w 6125198"/>
                <a:gd name="connsiteY5" fmla="*/ 716258 h 1164542"/>
                <a:gd name="connsiteX6" fmla="*/ 638175 w 6125198"/>
                <a:gd name="connsiteY6" fmla="*/ 782933 h 1164542"/>
                <a:gd name="connsiteX7" fmla="*/ 653305 w 6125198"/>
                <a:gd name="connsiteY7" fmla="*/ 788050 h 1164542"/>
                <a:gd name="connsiteX8" fmla="*/ 799159 w 6125198"/>
                <a:gd name="connsiteY8" fmla="*/ 788050 h 1164542"/>
                <a:gd name="connsiteX9" fmla="*/ 781050 w 6125198"/>
                <a:gd name="connsiteY9" fmla="*/ 821033 h 1164542"/>
                <a:gd name="connsiteX10" fmla="*/ 952500 w 6125198"/>
                <a:gd name="connsiteY10" fmla="*/ 840083 h 1164542"/>
                <a:gd name="connsiteX11" fmla="*/ 981075 w 6125198"/>
                <a:gd name="connsiteY11" fmla="*/ 849608 h 1164542"/>
                <a:gd name="connsiteX12" fmla="*/ 1104900 w 6125198"/>
                <a:gd name="connsiteY12" fmla="*/ 868658 h 1164542"/>
                <a:gd name="connsiteX13" fmla="*/ 1143000 w 6125198"/>
                <a:gd name="connsiteY13" fmla="*/ 878183 h 1164542"/>
                <a:gd name="connsiteX14" fmla="*/ 1228725 w 6125198"/>
                <a:gd name="connsiteY14" fmla="*/ 906758 h 1164542"/>
                <a:gd name="connsiteX15" fmla="*/ 1257300 w 6125198"/>
                <a:gd name="connsiteY15" fmla="*/ 916283 h 1164542"/>
                <a:gd name="connsiteX16" fmla="*/ 1285875 w 6125198"/>
                <a:gd name="connsiteY16" fmla="*/ 925808 h 1164542"/>
                <a:gd name="connsiteX17" fmla="*/ 1447800 w 6125198"/>
                <a:gd name="connsiteY17" fmla="*/ 944858 h 1164542"/>
                <a:gd name="connsiteX18" fmla="*/ 1552575 w 6125198"/>
                <a:gd name="connsiteY18" fmla="*/ 963908 h 1164542"/>
                <a:gd name="connsiteX19" fmla="*/ 1647825 w 6125198"/>
                <a:gd name="connsiteY19" fmla="*/ 992483 h 1164542"/>
                <a:gd name="connsiteX20" fmla="*/ 1704975 w 6125198"/>
                <a:gd name="connsiteY20" fmla="*/ 1011533 h 1164542"/>
                <a:gd name="connsiteX21" fmla="*/ 1733550 w 6125198"/>
                <a:gd name="connsiteY21" fmla="*/ 1021058 h 1164542"/>
                <a:gd name="connsiteX22" fmla="*/ 1762125 w 6125198"/>
                <a:gd name="connsiteY22" fmla="*/ 1040108 h 1164542"/>
                <a:gd name="connsiteX23" fmla="*/ 1828800 w 6125198"/>
                <a:gd name="connsiteY23" fmla="*/ 1059158 h 1164542"/>
                <a:gd name="connsiteX24" fmla="*/ 1885950 w 6125198"/>
                <a:gd name="connsiteY24" fmla="*/ 1078208 h 1164542"/>
                <a:gd name="connsiteX25" fmla="*/ 1971675 w 6125198"/>
                <a:gd name="connsiteY25" fmla="*/ 1106783 h 1164542"/>
                <a:gd name="connsiteX26" fmla="*/ 2000250 w 6125198"/>
                <a:gd name="connsiteY26" fmla="*/ 1116308 h 1164542"/>
                <a:gd name="connsiteX27" fmla="*/ 2124075 w 6125198"/>
                <a:gd name="connsiteY27" fmla="*/ 1135358 h 1164542"/>
                <a:gd name="connsiteX28" fmla="*/ 2295525 w 6125198"/>
                <a:gd name="connsiteY28" fmla="*/ 1144883 h 1164542"/>
                <a:gd name="connsiteX29" fmla="*/ 2524125 w 6125198"/>
                <a:gd name="connsiteY29" fmla="*/ 1135358 h 1164542"/>
                <a:gd name="connsiteX30" fmla="*/ 2571750 w 6125198"/>
                <a:gd name="connsiteY30" fmla="*/ 1116308 h 1164542"/>
                <a:gd name="connsiteX31" fmla="*/ 2628900 w 6125198"/>
                <a:gd name="connsiteY31" fmla="*/ 1106783 h 1164542"/>
                <a:gd name="connsiteX32" fmla="*/ 2667000 w 6125198"/>
                <a:gd name="connsiteY32" fmla="*/ 1097258 h 1164542"/>
                <a:gd name="connsiteX33" fmla="*/ 2695575 w 6125198"/>
                <a:gd name="connsiteY33" fmla="*/ 1078208 h 1164542"/>
                <a:gd name="connsiteX34" fmla="*/ 2819400 w 6125198"/>
                <a:gd name="connsiteY34" fmla="*/ 1049633 h 1164542"/>
                <a:gd name="connsiteX35" fmla="*/ 2847975 w 6125198"/>
                <a:gd name="connsiteY35" fmla="*/ 1040108 h 1164542"/>
                <a:gd name="connsiteX36" fmla="*/ 2886075 w 6125198"/>
                <a:gd name="connsiteY36" fmla="*/ 1021058 h 1164542"/>
                <a:gd name="connsiteX37" fmla="*/ 2952750 w 6125198"/>
                <a:gd name="connsiteY37" fmla="*/ 1011533 h 1164542"/>
                <a:gd name="connsiteX38" fmla="*/ 2971800 w 6125198"/>
                <a:gd name="connsiteY38" fmla="*/ 982958 h 1164542"/>
                <a:gd name="connsiteX39" fmla="*/ 3000375 w 6125198"/>
                <a:gd name="connsiteY39" fmla="*/ 963908 h 1164542"/>
                <a:gd name="connsiteX40" fmla="*/ 3009900 w 6125198"/>
                <a:gd name="connsiteY40" fmla="*/ 935333 h 1164542"/>
                <a:gd name="connsiteX41" fmla="*/ 3038475 w 6125198"/>
                <a:gd name="connsiteY41" fmla="*/ 916283 h 1164542"/>
                <a:gd name="connsiteX42" fmla="*/ 3067050 w 6125198"/>
                <a:gd name="connsiteY42" fmla="*/ 887708 h 1164542"/>
                <a:gd name="connsiteX43" fmla="*/ 3124200 w 6125198"/>
                <a:gd name="connsiteY43" fmla="*/ 840083 h 1164542"/>
                <a:gd name="connsiteX44" fmla="*/ 3248025 w 6125198"/>
                <a:gd name="connsiteY44" fmla="*/ 811508 h 1164542"/>
                <a:gd name="connsiteX45" fmla="*/ 3314700 w 6125198"/>
                <a:gd name="connsiteY45" fmla="*/ 782933 h 1164542"/>
                <a:gd name="connsiteX46" fmla="*/ 3371850 w 6125198"/>
                <a:gd name="connsiteY46" fmla="*/ 763883 h 1164542"/>
                <a:gd name="connsiteX47" fmla="*/ 3429000 w 6125198"/>
                <a:gd name="connsiteY47" fmla="*/ 744833 h 1164542"/>
                <a:gd name="connsiteX48" fmla="*/ 3476625 w 6125198"/>
                <a:gd name="connsiteY48" fmla="*/ 735308 h 1164542"/>
                <a:gd name="connsiteX49" fmla="*/ 3505200 w 6125198"/>
                <a:gd name="connsiteY49" fmla="*/ 725783 h 1164542"/>
                <a:gd name="connsiteX50" fmla="*/ 3562350 w 6125198"/>
                <a:gd name="connsiteY50" fmla="*/ 687683 h 1164542"/>
                <a:gd name="connsiteX51" fmla="*/ 3590925 w 6125198"/>
                <a:gd name="connsiteY51" fmla="*/ 668633 h 1164542"/>
                <a:gd name="connsiteX52" fmla="*/ 3648075 w 6125198"/>
                <a:gd name="connsiteY52" fmla="*/ 611483 h 1164542"/>
                <a:gd name="connsiteX53" fmla="*/ 3676650 w 6125198"/>
                <a:gd name="connsiteY53" fmla="*/ 554333 h 1164542"/>
                <a:gd name="connsiteX54" fmla="*/ 3705225 w 6125198"/>
                <a:gd name="connsiteY54" fmla="*/ 525758 h 1164542"/>
                <a:gd name="connsiteX55" fmla="*/ 3752850 w 6125198"/>
                <a:gd name="connsiteY55" fmla="*/ 459083 h 1164542"/>
                <a:gd name="connsiteX56" fmla="*/ 3781425 w 6125198"/>
                <a:gd name="connsiteY56" fmla="*/ 440033 h 1164542"/>
                <a:gd name="connsiteX57" fmla="*/ 3800475 w 6125198"/>
                <a:gd name="connsiteY57" fmla="*/ 411458 h 1164542"/>
                <a:gd name="connsiteX58" fmla="*/ 3857625 w 6125198"/>
                <a:gd name="connsiteY58" fmla="*/ 363833 h 1164542"/>
                <a:gd name="connsiteX59" fmla="*/ 3895725 w 6125198"/>
                <a:gd name="connsiteY59" fmla="*/ 316208 h 1164542"/>
                <a:gd name="connsiteX60" fmla="*/ 3905250 w 6125198"/>
                <a:gd name="connsiteY60" fmla="*/ 287633 h 1164542"/>
                <a:gd name="connsiteX61" fmla="*/ 3924300 w 6125198"/>
                <a:gd name="connsiteY61" fmla="*/ 259058 h 1164542"/>
                <a:gd name="connsiteX62" fmla="*/ 4007953 w 6125198"/>
                <a:gd name="connsiteY62" fmla="*/ 216292 h 1164542"/>
                <a:gd name="connsiteX63" fmla="*/ 4007953 w 6125198"/>
                <a:gd name="connsiteY63" fmla="*/ 216292 h 1164542"/>
                <a:gd name="connsiteX64" fmla="*/ 4080880 w 6125198"/>
                <a:gd name="connsiteY64" fmla="*/ 216292 h 1164542"/>
                <a:gd name="connsiteX65" fmla="*/ 4153807 w 6125198"/>
                <a:gd name="connsiteY65" fmla="*/ 216292 h 1164542"/>
                <a:gd name="connsiteX66" fmla="*/ 4153807 w 6125198"/>
                <a:gd name="connsiteY66" fmla="*/ 144822 h 1164542"/>
                <a:gd name="connsiteX67" fmla="*/ 4248150 w 6125198"/>
                <a:gd name="connsiteY67" fmla="*/ 39983 h 1164542"/>
                <a:gd name="connsiteX68" fmla="*/ 4314825 w 6125198"/>
                <a:gd name="connsiteY68" fmla="*/ 1883 h 1164542"/>
                <a:gd name="connsiteX69" fmla="*/ 4876800 w 6125198"/>
                <a:gd name="connsiteY69" fmla="*/ 11408 h 1164542"/>
                <a:gd name="connsiteX70" fmla="*/ 5028932 w 6125198"/>
                <a:gd name="connsiteY70" fmla="*/ 1883 h 1164542"/>
                <a:gd name="connsiteX71" fmla="*/ 5105400 w 6125198"/>
                <a:gd name="connsiteY71" fmla="*/ 49508 h 1164542"/>
                <a:gd name="connsiteX72" fmla="*/ 5162550 w 6125198"/>
                <a:gd name="connsiteY72" fmla="*/ 59033 h 1164542"/>
                <a:gd name="connsiteX73" fmla="*/ 5229225 w 6125198"/>
                <a:gd name="connsiteY73" fmla="*/ 78083 h 1164542"/>
                <a:gd name="connsiteX74" fmla="*/ 5267325 w 6125198"/>
                <a:gd name="connsiteY74" fmla="*/ 87608 h 1164542"/>
                <a:gd name="connsiteX75" fmla="*/ 5295900 w 6125198"/>
                <a:gd name="connsiteY75" fmla="*/ 106658 h 1164542"/>
                <a:gd name="connsiteX76" fmla="*/ 5324475 w 6125198"/>
                <a:gd name="connsiteY76" fmla="*/ 116183 h 1164542"/>
                <a:gd name="connsiteX77" fmla="*/ 5353050 w 6125198"/>
                <a:gd name="connsiteY77" fmla="*/ 144758 h 1164542"/>
                <a:gd name="connsiteX78" fmla="*/ 5410200 w 6125198"/>
                <a:gd name="connsiteY78" fmla="*/ 182858 h 1164542"/>
                <a:gd name="connsiteX79" fmla="*/ 5438775 w 6125198"/>
                <a:gd name="connsiteY79" fmla="*/ 201908 h 1164542"/>
                <a:gd name="connsiteX80" fmla="*/ 5476875 w 6125198"/>
                <a:gd name="connsiteY80" fmla="*/ 259058 h 1164542"/>
                <a:gd name="connsiteX81" fmla="*/ 5534025 w 6125198"/>
                <a:gd name="connsiteY81" fmla="*/ 278108 h 1164542"/>
                <a:gd name="connsiteX82" fmla="*/ 5591175 w 6125198"/>
                <a:gd name="connsiteY82" fmla="*/ 316208 h 1164542"/>
                <a:gd name="connsiteX83" fmla="*/ 5619750 w 6125198"/>
                <a:gd name="connsiteY83" fmla="*/ 335258 h 1164542"/>
                <a:gd name="connsiteX84" fmla="*/ 5648325 w 6125198"/>
                <a:gd name="connsiteY84" fmla="*/ 344783 h 1164542"/>
                <a:gd name="connsiteX85" fmla="*/ 5705475 w 6125198"/>
                <a:gd name="connsiteY85" fmla="*/ 382883 h 1164542"/>
                <a:gd name="connsiteX86" fmla="*/ 5734050 w 6125198"/>
                <a:gd name="connsiteY86" fmla="*/ 401933 h 1164542"/>
                <a:gd name="connsiteX87" fmla="*/ 5781675 w 6125198"/>
                <a:gd name="connsiteY87" fmla="*/ 411458 h 1164542"/>
                <a:gd name="connsiteX88" fmla="*/ 5838825 w 6125198"/>
                <a:gd name="connsiteY88" fmla="*/ 440033 h 1164542"/>
                <a:gd name="connsiteX89" fmla="*/ 5895975 w 6125198"/>
                <a:gd name="connsiteY89" fmla="*/ 487658 h 1164542"/>
                <a:gd name="connsiteX90" fmla="*/ 5924550 w 6125198"/>
                <a:gd name="connsiteY90" fmla="*/ 497183 h 1164542"/>
                <a:gd name="connsiteX91" fmla="*/ 5953125 w 6125198"/>
                <a:gd name="connsiteY91" fmla="*/ 516233 h 1164542"/>
                <a:gd name="connsiteX92" fmla="*/ 6048375 w 6125198"/>
                <a:gd name="connsiteY92" fmla="*/ 535283 h 1164542"/>
                <a:gd name="connsiteX93" fmla="*/ 6086475 w 6125198"/>
                <a:gd name="connsiteY93" fmla="*/ 544808 h 1164542"/>
                <a:gd name="connsiteX94" fmla="*/ 6096000 w 6125198"/>
                <a:gd name="connsiteY94" fmla="*/ 573383 h 1164542"/>
                <a:gd name="connsiteX95" fmla="*/ 6115050 w 6125198"/>
                <a:gd name="connsiteY95" fmla="*/ 601958 h 1164542"/>
                <a:gd name="connsiteX96" fmla="*/ 6124575 w 6125198"/>
                <a:gd name="connsiteY96" fmla="*/ 659108 h 1164542"/>
                <a:gd name="connsiteX0" fmla="*/ 0 w 6125198"/>
                <a:gd name="connsiteY0" fmla="*/ 630533 h 1164542"/>
                <a:gd name="connsiteX1" fmla="*/ 66675 w 6125198"/>
                <a:gd name="connsiteY1" fmla="*/ 649583 h 1164542"/>
                <a:gd name="connsiteX2" fmla="*/ 142875 w 6125198"/>
                <a:gd name="connsiteY2" fmla="*/ 659108 h 1164542"/>
                <a:gd name="connsiteX3" fmla="*/ 209550 w 6125198"/>
                <a:gd name="connsiteY3" fmla="*/ 668633 h 1164542"/>
                <a:gd name="connsiteX4" fmla="*/ 323850 w 6125198"/>
                <a:gd name="connsiteY4" fmla="*/ 687683 h 1164542"/>
                <a:gd name="connsiteX5" fmla="*/ 438150 w 6125198"/>
                <a:gd name="connsiteY5" fmla="*/ 716258 h 1164542"/>
                <a:gd name="connsiteX6" fmla="*/ 638175 w 6125198"/>
                <a:gd name="connsiteY6" fmla="*/ 782933 h 1164542"/>
                <a:gd name="connsiteX7" fmla="*/ 653305 w 6125198"/>
                <a:gd name="connsiteY7" fmla="*/ 788050 h 1164542"/>
                <a:gd name="connsiteX8" fmla="*/ 799159 w 6125198"/>
                <a:gd name="connsiteY8" fmla="*/ 788050 h 1164542"/>
                <a:gd name="connsiteX9" fmla="*/ 945013 w 6125198"/>
                <a:gd name="connsiteY9" fmla="*/ 859520 h 1164542"/>
                <a:gd name="connsiteX10" fmla="*/ 952500 w 6125198"/>
                <a:gd name="connsiteY10" fmla="*/ 840083 h 1164542"/>
                <a:gd name="connsiteX11" fmla="*/ 981075 w 6125198"/>
                <a:gd name="connsiteY11" fmla="*/ 849608 h 1164542"/>
                <a:gd name="connsiteX12" fmla="*/ 1104900 w 6125198"/>
                <a:gd name="connsiteY12" fmla="*/ 868658 h 1164542"/>
                <a:gd name="connsiteX13" fmla="*/ 1143000 w 6125198"/>
                <a:gd name="connsiteY13" fmla="*/ 878183 h 1164542"/>
                <a:gd name="connsiteX14" fmla="*/ 1228725 w 6125198"/>
                <a:gd name="connsiteY14" fmla="*/ 906758 h 1164542"/>
                <a:gd name="connsiteX15" fmla="*/ 1257300 w 6125198"/>
                <a:gd name="connsiteY15" fmla="*/ 916283 h 1164542"/>
                <a:gd name="connsiteX16" fmla="*/ 1285875 w 6125198"/>
                <a:gd name="connsiteY16" fmla="*/ 925808 h 1164542"/>
                <a:gd name="connsiteX17" fmla="*/ 1447800 w 6125198"/>
                <a:gd name="connsiteY17" fmla="*/ 944858 h 1164542"/>
                <a:gd name="connsiteX18" fmla="*/ 1552575 w 6125198"/>
                <a:gd name="connsiteY18" fmla="*/ 963908 h 1164542"/>
                <a:gd name="connsiteX19" fmla="*/ 1647825 w 6125198"/>
                <a:gd name="connsiteY19" fmla="*/ 992483 h 1164542"/>
                <a:gd name="connsiteX20" fmla="*/ 1704975 w 6125198"/>
                <a:gd name="connsiteY20" fmla="*/ 1011533 h 1164542"/>
                <a:gd name="connsiteX21" fmla="*/ 1733550 w 6125198"/>
                <a:gd name="connsiteY21" fmla="*/ 1021058 h 1164542"/>
                <a:gd name="connsiteX22" fmla="*/ 1762125 w 6125198"/>
                <a:gd name="connsiteY22" fmla="*/ 1040108 h 1164542"/>
                <a:gd name="connsiteX23" fmla="*/ 1828800 w 6125198"/>
                <a:gd name="connsiteY23" fmla="*/ 1059158 h 1164542"/>
                <a:gd name="connsiteX24" fmla="*/ 1885950 w 6125198"/>
                <a:gd name="connsiteY24" fmla="*/ 1078208 h 1164542"/>
                <a:gd name="connsiteX25" fmla="*/ 1971675 w 6125198"/>
                <a:gd name="connsiteY25" fmla="*/ 1106783 h 1164542"/>
                <a:gd name="connsiteX26" fmla="*/ 2000250 w 6125198"/>
                <a:gd name="connsiteY26" fmla="*/ 1116308 h 1164542"/>
                <a:gd name="connsiteX27" fmla="*/ 2124075 w 6125198"/>
                <a:gd name="connsiteY27" fmla="*/ 1135358 h 1164542"/>
                <a:gd name="connsiteX28" fmla="*/ 2295525 w 6125198"/>
                <a:gd name="connsiteY28" fmla="*/ 1144883 h 1164542"/>
                <a:gd name="connsiteX29" fmla="*/ 2524125 w 6125198"/>
                <a:gd name="connsiteY29" fmla="*/ 1135358 h 1164542"/>
                <a:gd name="connsiteX30" fmla="*/ 2571750 w 6125198"/>
                <a:gd name="connsiteY30" fmla="*/ 1116308 h 1164542"/>
                <a:gd name="connsiteX31" fmla="*/ 2628900 w 6125198"/>
                <a:gd name="connsiteY31" fmla="*/ 1106783 h 1164542"/>
                <a:gd name="connsiteX32" fmla="*/ 2667000 w 6125198"/>
                <a:gd name="connsiteY32" fmla="*/ 1097258 h 1164542"/>
                <a:gd name="connsiteX33" fmla="*/ 2695575 w 6125198"/>
                <a:gd name="connsiteY33" fmla="*/ 1078208 h 1164542"/>
                <a:gd name="connsiteX34" fmla="*/ 2819400 w 6125198"/>
                <a:gd name="connsiteY34" fmla="*/ 1049633 h 1164542"/>
                <a:gd name="connsiteX35" fmla="*/ 2847975 w 6125198"/>
                <a:gd name="connsiteY35" fmla="*/ 1040108 h 1164542"/>
                <a:gd name="connsiteX36" fmla="*/ 2886075 w 6125198"/>
                <a:gd name="connsiteY36" fmla="*/ 1021058 h 1164542"/>
                <a:gd name="connsiteX37" fmla="*/ 2952750 w 6125198"/>
                <a:gd name="connsiteY37" fmla="*/ 1011533 h 1164542"/>
                <a:gd name="connsiteX38" fmla="*/ 2971800 w 6125198"/>
                <a:gd name="connsiteY38" fmla="*/ 982958 h 1164542"/>
                <a:gd name="connsiteX39" fmla="*/ 3000375 w 6125198"/>
                <a:gd name="connsiteY39" fmla="*/ 963908 h 1164542"/>
                <a:gd name="connsiteX40" fmla="*/ 3009900 w 6125198"/>
                <a:gd name="connsiteY40" fmla="*/ 935333 h 1164542"/>
                <a:gd name="connsiteX41" fmla="*/ 3038475 w 6125198"/>
                <a:gd name="connsiteY41" fmla="*/ 916283 h 1164542"/>
                <a:gd name="connsiteX42" fmla="*/ 3067050 w 6125198"/>
                <a:gd name="connsiteY42" fmla="*/ 887708 h 1164542"/>
                <a:gd name="connsiteX43" fmla="*/ 3124200 w 6125198"/>
                <a:gd name="connsiteY43" fmla="*/ 840083 h 1164542"/>
                <a:gd name="connsiteX44" fmla="*/ 3248025 w 6125198"/>
                <a:gd name="connsiteY44" fmla="*/ 811508 h 1164542"/>
                <a:gd name="connsiteX45" fmla="*/ 3314700 w 6125198"/>
                <a:gd name="connsiteY45" fmla="*/ 782933 h 1164542"/>
                <a:gd name="connsiteX46" fmla="*/ 3371850 w 6125198"/>
                <a:gd name="connsiteY46" fmla="*/ 763883 h 1164542"/>
                <a:gd name="connsiteX47" fmla="*/ 3429000 w 6125198"/>
                <a:gd name="connsiteY47" fmla="*/ 744833 h 1164542"/>
                <a:gd name="connsiteX48" fmla="*/ 3476625 w 6125198"/>
                <a:gd name="connsiteY48" fmla="*/ 735308 h 1164542"/>
                <a:gd name="connsiteX49" fmla="*/ 3505200 w 6125198"/>
                <a:gd name="connsiteY49" fmla="*/ 725783 h 1164542"/>
                <a:gd name="connsiteX50" fmla="*/ 3562350 w 6125198"/>
                <a:gd name="connsiteY50" fmla="*/ 687683 h 1164542"/>
                <a:gd name="connsiteX51" fmla="*/ 3590925 w 6125198"/>
                <a:gd name="connsiteY51" fmla="*/ 668633 h 1164542"/>
                <a:gd name="connsiteX52" fmla="*/ 3648075 w 6125198"/>
                <a:gd name="connsiteY52" fmla="*/ 611483 h 1164542"/>
                <a:gd name="connsiteX53" fmla="*/ 3676650 w 6125198"/>
                <a:gd name="connsiteY53" fmla="*/ 554333 h 1164542"/>
                <a:gd name="connsiteX54" fmla="*/ 3705225 w 6125198"/>
                <a:gd name="connsiteY54" fmla="*/ 525758 h 1164542"/>
                <a:gd name="connsiteX55" fmla="*/ 3752850 w 6125198"/>
                <a:gd name="connsiteY55" fmla="*/ 459083 h 1164542"/>
                <a:gd name="connsiteX56" fmla="*/ 3781425 w 6125198"/>
                <a:gd name="connsiteY56" fmla="*/ 440033 h 1164542"/>
                <a:gd name="connsiteX57" fmla="*/ 3800475 w 6125198"/>
                <a:gd name="connsiteY57" fmla="*/ 411458 h 1164542"/>
                <a:gd name="connsiteX58" fmla="*/ 3857625 w 6125198"/>
                <a:gd name="connsiteY58" fmla="*/ 363833 h 1164542"/>
                <a:gd name="connsiteX59" fmla="*/ 3895725 w 6125198"/>
                <a:gd name="connsiteY59" fmla="*/ 316208 h 1164542"/>
                <a:gd name="connsiteX60" fmla="*/ 3905250 w 6125198"/>
                <a:gd name="connsiteY60" fmla="*/ 287633 h 1164542"/>
                <a:gd name="connsiteX61" fmla="*/ 3924300 w 6125198"/>
                <a:gd name="connsiteY61" fmla="*/ 259058 h 1164542"/>
                <a:gd name="connsiteX62" fmla="*/ 4007953 w 6125198"/>
                <a:gd name="connsiteY62" fmla="*/ 216292 h 1164542"/>
                <a:gd name="connsiteX63" fmla="*/ 4007953 w 6125198"/>
                <a:gd name="connsiteY63" fmla="*/ 216292 h 1164542"/>
                <a:gd name="connsiteX64" fmla="*/ 4080880 w 6125198"/>
                <a:gd name="connsiteY64" fmla="*/ 216292 h 1164542"/>
                <a:gd name="connsiteX65" fmla="*/ 4153807 w 6125198"/>
                <a:gd name="connsiteY65" fmla="*/ 216292 h 1164542"/>
                <a:gd name="connsiteX66" fmla="*/ 4153807 w 6125198"/>
                <a:gd name="connsiteY66" fmla="*/ 144822 h 1164542"/>
                <a:gd name="connsiteX67" fmla="*/ 4248150 w 6125198"/>
                <a:gd name="connsiteY67" fmla="*/ 39983 h 1164542"/>
                <a:gd name="connsiteX68" fmla="*/ 4314825 w 6125198"/>
                <a:gd name="connsiteY68" fmla="*/ 1883 h 1164542"/>
                <a:gd name="connsiteX69" fmla="*/ 4876800 w 6125198"/>
                <a:gd name="connsiteY69" fmla="*/ 11408 h 1164542"/>
                <a:gd name="connsiteX70" fmla="*/ 5028932 w 6125198"/>
                <a:gd name="connsiteY70" fmla="*/ 1883 h 1164542"/>
                <a:gd name="connsiteX71" fmla="*/ 5105400 w 6125198"/>
                <a:gd name="connsiteY71" fmla="*/ 49508 h 1164542"/>
                <a:gd name="connsiteX72" fmla="*/ 5162550 w 6125198"/>
                <a:gd name="connsiteY72" fmla="*/ 59033 h 1164542"/>
                <a:gd name="connsiteX73" fmla="*/ 5229225 w 6125198"/>
                <a:gd name="connsiteY73" fmla="*/ 78083 h 1164542"/>
                <a:gd name="connsiteX74" fmla="*/ 5267325 w 6125198"/>
                <a:gd name="connsiteY74" fmla="*/ 87608 h 1164542"/>
                <a:gd name="connsiteX75" fmla="*/ 5295900 w 6125198"/>
                <a:gd name="connsiteY75" fmla="*/ 106658 h 1164542"/>
                <a:gd name="connsiteX76" fmla="*/ 5324475 w 6125198"/>
                <a:gd name="connsiteY76" fmla="*/ 116183 h 1164542"/>
                <a:gd name="connsiteX77" fmla="*/ 5353050 w 6125198"/>
                <a:gd name="connsiteY77" fmla="*/ 144758 h 1164542"/>
                <a:gd name="connsiteX78" fmla="*/ 5410200 w 6125198"/>
                <a:gd name="connsiteY78" fmla="*/ 182858 h 1164542"/>
                <a:gd name="connsiteX79" fmla="*/ 5438775 w 6125198"/>
                <a:gd name="connsiteY79" fmla="*/ 201908 h 1164542"/>
                <a:gd name="connsiteX80" fmla="*/ 5476875 w 6125198"/>
                <a:gd name="connsiteY80" fmla="*/ 259058 h 1164542"/>
                <a:gd name="connsiteX81" fmla="*/ 5534025 w 6125198"/>
                <a:gd name="connsiteY81" fmla="*/ 278108 h 1164542"/>
                <a:gd name="connsiteX82" fmla="*/ 5591175 w 6125198"/>
                <a:gd name="connsiteY82" fmla="*/ 316208 h 1164542"/>
                <a:gd name="connsiteX83" fmla="*/ 5619750 w 6125198"/>
                <a:gd name="connsiteY83" fmla="*/ 335258 h 1164542"/>
                <a:gd name="connsiteX84" fmla="*/ 5648325 w 6125198"/>
                <a:gd name="connsiteY84" fmla="*/ 344783 h 1164542"/>
                <a:gd name="connsiteX85" fmla="*/ 5705475 w 6125198"/>
                <a:gd name="connsiteY85" fmla="*/ 382883 h 1164542"/>
                <a:gd name="connsiteX86" fmla="*/ 5734050 w 6125198"/>
                <a:gd name="connsiteY86" fmla="*/ 401933 h 1164542"/>
                <a:gd name="connsiteX87" fmla="*/ 5781675 w 6125198"/>
                <a:gd name="connsiteY87" fmla="*/ 411458 h 1164542"/>
                <a:gd name="connsiteX88" fmla="*/ 5838825 w 6125198"/>
                <a:gd name="connsiteY88" fmla="*/ 440033 h 1164542"/>
                <a:gd name="connsiteX89" fmla="*/ 5895975 w 6125198"/>
                <a:gd name="connsiteY89" fmla="*/ 487658 h 1164542"/>
                <a:gd name="connsiteX90" fmla="*/ 5924550 w 6125198"/>
                <a:gd name="connsiteY90" fmla="*/ 497183 h 1164542"/>
                <a:gd name="connsiteX91" fmla="*/ 5953125 w 6125198"/>
                <a:gd name="connsiteY91" fmla="*/ 516233 h 1164542"/>
                <a:gd name="connsiteX92" fmla="*/ 6048375 w 6125198"/>
                <a:gd name="connsiteY92" fmla="*/ 535283 h 1164542"/>
                <a:gd name="connsiteX93" fmla="*/ 6086475 w 6125198"/>
                <a:gd name="connsiteY93" fmla="*/ 544808 h 1164542"/>
                <a:gd name="connsiteX94" fmla="*/ 6096000 w 6125198"/>
                <a:gd name="connsiteY94" fmla="*/ 573383 h 1164542"/>
                <a:gd name="connsiteX95" fmla="*/ 6115050 w 6125198"/>
                <a:gd name="connsiteY95" fmla="*/ 601958 h 1164542"/>
                <a:gd name="connsiteX96" fmla="*/ 6124575 w 6125198"/>
                <a:gd name="connsiteY96" fmla="*/ 659108 h 1164542"/>
                <a:gd name="connsiteX0" fmla="*/ 0 w 6125198"/>
                <a:gd name="connsiteY0" fmla="*/ 630533 h 1164542"/>
                <a:gd name="connsiteX1" fmla="*/ 66675 w 6125198"/>
                <a:gd name="connsiteY1" fmla="*/ 649583 h 1164542"/>
                <a:gd name="connsiteX2" fmla="*/ 142875 w 6125198"/>
                <a:gd name="connsiteY2" fmla="*/ 659108 h 1164542"/>
                <a:gd name="connsiteX3" fmla="*/ 209550 w 6125198"/>
                <a:gd name="connsiteY3" fmla="*/ 668633 h 1164542"/>
                <a:gd name="connsiteX4" fmla="*/ 323850 w 6125198"/>
                <a:gd name="connsiteY4" fmla="*/ 687683 h 1164542"/>
                <a:gd name="connsiteX5" fmla="*/ 438150 w 6125198"/>
                <a:gd name="connsiteY5" fmla="*/ 716258 h 1164542"/>
                <a:gd name="connsiteX6" fmla="*/ 638175 w 6125198"/>
                <a:gd name="connsiteY6" fmla="*/ 782933 h 1164542"/>
                <a:gd name="connsiteX7" fmla="*/ 653305 w 6125198"/>
                <a:gd name="connsiteY7" fmla="*/ 788050 h 1164542"/>
                <a:gd name="connsiteX8" fmla="*/ 799159 w 6125198"/>
                <a:gd name="connsiteY8" fmla="*/ 788050 h 1164542"/>
                <a:gd name="connsiteX9" fmla="*/ 945013 w 6125198"/>
                <a:gd name="connsiteY9" fmla="*/ 859520 h 1164542"/>
                <a:gd name="connsiteX10" fmla="*/ 952500 w 6125198"/>
                <a:gd name="connsiteY10" fmla="*/ 840083 h 1164542"/>
                <a:gd name="connsiteX11" fmla="*/ 981075 w 6125198"/>
                <a:gd name="connsiteY11" fmla="*/ 849608 h 1164542"/>
                <a:gd name="connsiteX12" fmla="*/ 1104900 w 6125198"/>
                <a:gd name="connsiteY12" fmla="*/ 868658 h 1164542"/>
                <a:gd name="connsiteX13" fmla="*/ 1143000 w 6125198"/>
                <a:gd name="connsiteY13" fmla="*/ 878183 h 1164542"/>
                <a:gd name="connsiteX14" fmla="*/ 1163795 w 6125198"/>
                <a:gd name="connsiteY14" fmla="*/ 930990 h 1164542"/>
                <a:gd name="connsiteX15" fmla="*/ 1257300 w 6125198"/>
                <a:gd name="connsiteY15" fmla="*/ 916283 h 1164542"/>
                <a:gd name="connsiteX16" fmla="*/ 1285875 w 6125198"/>
                <a:gd name="connsiteY16" fmla="*/ 925808 h 1164542"/>
                <a:gd name="connsiteX17" fmla="*/ 1447800 w 6125198"/>
                <a:gd name="connsiteY17" fmla="*/ 944858 h 1164542"/>
                <a:gd name="connsiteX18" fmla="*/ 1552575 w 6125198"/>
                <a:gd name="connsiteY18" fmla="*/ 963908 h 1164542"/>
                <a:gd name="connsiteX19" fmla="*/ 1647825 w 6125198"/>
                <a:gd name="connsiteY19" fmla="*/ 992483 h 1164542"/>
                <a:gd name="connsiteX20" fmla="*/ 1704975 w 6125198"/>
                <a:gd name="connsiteY20" fmla="*/ 1011533 h 1164542"/>
                <a:gd name="connsiteX21" fmla="*/ 1733550 w 6125198"/>
                <a:gd name="connsiteY21" fmla="*/ 1021058 h 1164542"/>
                <a:gd name="connsiteX22" fmla="*/ 1762125 w 6125198"/>
                <a:gd name="connsiteY22" fmla="*/ 1040108 h 1164542"/>
                <a:gd name="connsiteX23" fmla="*/ 1828800 w 6125198"/>
                <a:gd name="connsiteY23" fmla="*/ 1059158 h 1164542"/>
                <a:gd name="connsiteX24" fmla="*/ 1885950 w 6125198"/>
                <a:gd name="connsiteY24" fmla="*/ 1078208 h 1164542"/>
                <a:gd name="connsiteX25" fmla="*/ 1971675 w 6125198"/>
                <a:gd name="connsiteY25" fmla="*/ 1106783 h 1164542"/>
                <a:gd name="connsiteX26" fmla="*/ 2000250 w 6125198"/>
                <a:gd name="connsiteY26" fmla="*/ 1116308 h 1164542"/>
                <a:gd name="connsiteX27" fmla="*/ 2124075 w 6125198"/>
                <a:gd name="connsiteY27" fmla="*/ 1135358 h 1164542"/>
                <a:gd name="connsiteX28" fmla="*/ 2295525 w 6125198"/>
                <a:gd name="connsiteY28" fmla="*/ 1144883 h 1164542"/>
                <a:gd name="connsiteX29" fmla="*/ 2524125 w 6125198"/>
                <a:gd name="connsiteY29" fmla="*/ 1135358 h 1164542"/>
                <a:gd name="connsiteX30" fmla="*/ 2571750 w 6125198"/>
                <a:gd name="connsiteY30" fmla="*/ 1116308 h 1164542"/>
                <a:gd name="connsiteX31" fmla="*/ 2628900 w 6125198"/>
                <a:gd name="connsiteY31" fmla="*/ 1106783 h 1164542"/>
                <a:gd name="connsiteX32" fmla="*/ 2667000 w 6125198"/>
                <a:gd name="connsiteY32" fmla="*/ 1097258 h 1164542"/>
                <a:gd name="connsiteX33" fmla="*/ 2695575 w 6125198"/>
                <a:gd name="connsiteY33" fmla="*/ 1078208 h 1164542"/>
                <a:gd name="connsiteX34" fmla="*/ 2819400 w 6125198"/>
                <a:gd name="connsiteY34" fmla="*/ 1049633 h 1164542"/>
                <a:gd name="connsiteX35" fmla="*/ 2847975 w 6125198"/>
                <a:gd name="connsiteY35" fmla="*/ 1040108 h 1164542"/>
                <a:gd name="connsiteX36" fmla="*/ 2886075 w 6125198"/>
                <a:gd name="connsiteY36" fmla="*/ 1021058 h 1164542"/>
                <a:gd name="connsiteX37" fmla="*/ 2952750 w 6125198"/>
                <a:gd name="connsiteY37" fmla="*/ 1011533 h 1164542"/>
                <a:gd name="connsiteX38" fmla="*/ 2971800 w 6125198"/>
                <a:gd name="connsiteY38" fmla="*/ 982958 h 1164542"/>
                <a:gd name="connsiteX39" fmla="*/ 3000375 w 6125198"/>
                <a:gd name="connsiteY39" fmla="*/ 963908 h 1164542"/>
                <a:gd name="connsiteX40" fmla="*/ 3009900 w 6125198"/>
                <a:gd name="connsiteY40" fmla="*/ 935333 h 1164542"/>
                <a:gd name="connsiteX41" fmla="*/ 3038475 w 6125198"/>
                <a:gd name="connsiteY41" fmla="*/ 916283 h 1164542"/>
                <a:gd name="connsiteX42" fmla="*/ 3067050 w 6125198"/>
                <a:gd name="connsiteY42" fmla="*/ 887708 h 1164542"/>
                <a:gd name="connsiteX43" fmla="*/ 3124200 w 6125198"/>
                <a:gd name="connsiteY43" fmla="*/ 840083 h 1164542"/>
                <a:gd name="connsiteX44" fmla="*/ 3248025 w 6125198"/>
                <a:gd name="connsiteY44" fmla="*/ 811508 h 1164542"/>
                <a:gd name="connsiteX45" fmla="*/ 3314700 w 6125198"/>
                <a:gd name="connsiteY45" fmla="*/ 782933 h 1164542"/>
                <a:gd name="connsiteX46" fmla="*/ 3371850 w 6125198"/>
                <a:gd name="connsiteY46" fmla="*/ 763883 h 1164542"/>
                <a:gd name="connsiteX47" fmla="*/ 3429000 w 6125198"/>
                <a:gd name="connsiteY47" fmla="*/ 744833 h 1164542"/>
                <a:gd name="connsiteX48" fmla="*/ 3476625 w 6125198"/>
                <a:gd name="connsiteY48" fmla="*/ 735308 h 1164542"/>
                <a:gd name="connsiteX49" fmla="*/ 3505200 w 6125198"/>
                <a:gd name="connsiteY49" fmla="*/ 725783 h 1164542"/>
                <a:gd name="connsiteX50" fmla="*/ 3562350 w 6125198"/>
                <a:gd name="connsiteY50" fmla="*/ 687683 h 1164542"/>
                <a:gd name="connsiteX51" fmla="*/ 3590925 w 6125198"/>
                <a:gd name="connsiteY51" fmla="*/ 668633 h 1164542"/>
                <a:gd name="connsiteX52" fmla="*/ 3648075 w 6125198"/>
                <a:gd name="connsiteY52" fmla="*/ 611483 h 1164542"/>
                <a:gd name="connsiteX53" fmla="*/ 3676650 w 6125198"/>
                <a:gd name="connsiteY53" fmla="*/ 554333 h 1164542"/>
                <a:gd name="connsiteX54" fmla="*/ 3705225 w 6125198"/>
                <a:gd name="connsiteY54" fmla="*/ 525758 h 1164542"/>
                <a:gd name="connsiteX55" fmla="*/ 3752850 w 6125198"/>
                <a:gd name="connsiteY55" fmla="*/ 459083 h 1164542"/>
                <a:gd name="connsiteX56" fmla="*/ 3781425 w 6125198"/>
                <a:gd name="connsiteY56" fmla="*/ 440033 h 1164542"/>
                <a:gd name="connsiteX57" fmla="*/ 3800475 w 6125198"/>
                <a:gd name="connsiteY57" fmla="*/ 411458 h 1164542"/>
                <a:gd name="connsiteX58" fmla="*/ 3857625 w 6125198"/>
                <a:gd name="connsiteY58" fmla="*/ 363833 h 1164542"/>
                <a:gd name="connsiteX59" fmla="*/ 3895725 w 6125198"/>
                <a:gd name="connsiteY59" fmla="*/ 316208 h 1164542"/>
                <a:gd name="connsiteX60" fmla="*/ 3905250 w 6125198"/>
                <a:gd name="connsiteY60" fmla="*/ 287633 h 1164542"/>
                <a:gd name="connsiteX61" fmla="*/ 3924300 w 6125198"/>
                <a:gd name="connsiteY61" fmla="*/ 259058 h 1164542"/>
                <a:gd name="connsiteX62" fmla="*/ 4007953 w 6125198"/>
                <a:gd name="connsiteY62" fmla="*/ 216292 h 1164542"/>
                <a:gd name="connsiteX63" fmla="*/ 4007953 w 6125198"/>
                <a:gd name="connsiteY63" fmla="*/ 216292 h 1164542"/>
                <a:gd name="connsiteX64" fmla="*/ 4080880 w 6125198"/>
                <a:gd name="connsiteY64" fmla="*/ 216292 h 1164542"/>
                <a:gd name="connsiteX65" fmla="*/ 4153807 w 6125198"/>
                <a:gd name="connsiteY65" fmla="*/ 216292 h 1164542"/>
                <a:gd name="connsiteX66" fmla="*/ 4153807 w 6125198"/>
                <a:gd name="connsiteY66" fmla="*/ 144822 h 1164542"/>
                <a:gd name="connsiteX67" fmla="*/ 4248150 w 6125198"/>
                <a:gd name="connsiteY67" fmla="*/ 39983 h 1164542"/>
                <a:gd name="connsiteX68" fmla="*/ 4314825 w 6125198"/>
                <a:gd name="connsiteY68" fmla="*/ 1883 h 1164542"/>
                <a:gd name="connsiteX69" fmla="*/ 4876800 w 6125198"/>
                <a:gd name="connsiteY69" fmla="*/ 11408 h 1164542"/>
                <a:gd name="connsiteX70" fmla="*/ 5028932 w 6125198"/>
                <a:gd name="connsiteY70" fmla="*/ 1883 h 1164542"/>
                <a:gd name="connsiteX71" fmla="*/ 5105400 w 6125198"/>
                <a:gd name="connsiteY71" fmla="*/ 49508 h 1164542"/>
                <a:gd name="connsiteX72" fmla="*/ 5162550 w 6125198"/>
                <a:gd name="connsiteY72" fmla="*/ 59033 h 1164542"/>
                <a:gd name="connsiteX73" fmla="*/ 5229225 w 6125198"/>
                <a:gd name="connsiteY73" fmla="*/ 78083 h 1164542"/>
                <a:gd name="connsiteX74" fmla="*/ 5267325 w 6125198"/>
                <a:gd name="connsiteY74" fmla="*/ 87608 h 1164542"/>
                <a:gd name="connsiteX75" fmla="*/ 5295900 w 6125198"/>
                <a:gd name="connsiteY75" fmla="*/ 106658 h 1164542"/>
                <a:gd name="connsiteX76" fmla="*/ 5324475 w 6125198"/>
                <a:gd name="connsiteY76" fmla="*/ 116183 h 1164542"/>
                <a:gd name="connsiteX77" fmla="*/ 5353050 w 6125198"/>
                <a:gd name="connsiteY77" fmla="*/ 144758 h 1164542"/>
                <a:gd name="connsiteX78" fmla="*/ 5410200 w 6125198"/>
                <a:gd name="connsiteY78" fmla="*/ 182858 h 1164542"/>
                <a:gd name="connsiteX79" fmla="*/ 5438775 w 6125198"/>
                <a:gd name="connsiteY79" fmla="*/ 201908 h 1164542"/>
                <a:gd name="connsiteX80" fmla="*/ 5476875 w 6125198"/>
                <a:gd name="connsiteY80" fmla="*/ 259058 h 1164542"/>
                <a:gd name="connsiteX81" fmla="*/ 5534025 w 6125198"/>
                <a:gd name="connsiteY81" fmla="*/ 278108 h 1164542"/>
                <a:gd name="connsiteX82" fmla="*/ 5591175 w 6125198"/>
                <a:gd name="connsiteY82" fmla="*/ 316208 h 1164542"/>
                <a:gd name="connsiteX83" fmla="*/ 5619750 w 6125198"/>
                <a:gd name="connsiteY83" fmla="*/ 335258 h 1164542"/>
                <a:gd name="connsiteX84" fmla="*/ 5648325 w 6125198"/>
                <a:gd name="connsiteY84" fmla="*/ 344783 h 1164542"/>
                <a:gd name="connsiteX85" fmla="*/ 5705475 w 6125198"/>
                <a:gd name="connsiteY85" fmla="*/ 382883 h 1164542"/>
                <a:gd name="connsiteX86" fmla="*/ 5734050 w 6125198"/>
                <a:gd name="connsiteY86" fmla="*/ 401933 h 1164542"/>
                <a:gd name="connsiteX87" fmla="*/ 5781675 w 6125198"/>
                <a:gd name="connsiteY87" fmla="*/ 411458 h 1164542"/>
                <a:gd name="connsiteX88" fmla="*/ 5838825 w 6125198"/>
                <a:gd name="connsiteY88" fmla="*/ 440033 h 1164542"/>
                <a:gd name="connsiteX89" fmla="*/ 5895975 w 6125198"/>
                <a:gd name="connsiteY89" fmla="*/ 487658 h 1164542"/>
                <a:gd name="connsiteX90" fmla="*/ 5924550 w 6125198"/>
                <a:gd name="connsiteY90" fmla="*/ 497183 h 1164542"/>
                <a:gd name="connsiteX91" fmla="*/ 5953125 w 6125198"/>
                <a:gd name="connsiteY91" fmla="*/ 516233 h 1164542"/>
                <a:gd name="connsiteX92" fmla="*/ 6048375 w 6125198"/>
                <a:gd name="connsiteY92" fmla="*/ 535283 h 1164542"/>
                <a:gd name="connsiteX93" fmla="*/ 6086475 w 6125198"/>
                <a:gd name="connsiteY93" fmla="*/ 544808 h 1164542"/>
                <a:gd name="connsiteX94" fmla="*/ 6096000 w 6125198"/>
                <a:gd name="connsiteY94" fmla="*/ 573383 h 1164542"/>
                <a:gd name="connsiteX95" fmla="*/ 6115050 w 6125198"/>
                <a:gd name="connsiteY95" fmla="*/ 601958 h 1164542"/>
                <a:gd name="connsiteX96" fmla="*/ 6124575 w 6125198"/>
                <a:gd name="connsiteY96" fmla="*/ 659108 h 1164542"/>
                <a:gd name="connsiteX0" fmla="*/ 0 w 6125198"/>
                <a:gd name="connsiteY0" fmla="*/ 630533 h 1164542"/>
                <a:gd name="connsiteX1" fmla="*/ 66675 w 6125198"/>
                <a:gd name="connsiteY1" fmla="*/ 649583 h 1164542"/>
                <a:gd name="connsiteX2" fmla="*/ 142875 w 6125198"/>
                <a:gd name="connsiteY2" fmla="*/ 659108 h 1164542"/>
                <a:gd name="connsiteX3" fmla="*/ 209550 w 6125198"/>
                <a:gd name="connsiteY3" fmla="*/ 668633 h 1164542"/>
                <a:gd name="connsiteX4" fmla="*/ 323850 w 6125198"/>
                <a:gd name="connsiteY4" fmla="*/ 687683 h 1164542"/>
                <a:gd name="connsiteX5" fmla="*/ 438150 w 6125198"/>
                <a:gd name="connsiteY5" fmla="*/ 716258 h 1164542"/>
                <a:gd name="connsiteX6" fmla="*/ 638175 w 6125198"/>
                <a:gd name="connsiteY6" fmla="*/ 782933 h 1164542"/>
                <a:gd name="connsiteX7" fmla="*/ 653305 w 6125198"/>
                <a:gd name="connsiteY7" fmla="*/ 788050 h 1164542"/>
                <a:gd name="connsiteX8" fmla="*/ 799159 w 6125198"/>
                <a:gd name="connsiteY8" fmla="*/ 788050 h 1164542"/>
                <a:gd name="connsiteX9" fmla="*/ 945013 w 6125198"/>
                <a:gd name="connsiteY9" fmla="*/ 859520 h 1164542"/>
                <a:gd name="connsiteX10" fmla="*/ 952500 w 6125198"/>
                <a:gd name="connsiteY10" fmla="*/ 840083 h 1164542"/>
                <a:gd name="connsiteX11" fmla="*/ 981075 w 6125198"/>
                <a:gd name="connsiteY11" fmla="*/ 849608 h 1164542"/>
                <a:gd name="connsiteX12" fmla="*/ 1104900 w 6125198"/>
                <a:gd name="connsiteY12" fmla="*/ 868658 h 1164542"/>
                <a:gd name="connsiteX13" fmla="*/ 1143000 w 6125198"/>
                <a:gd name="connsiteY13" fmla="*/ 878183 h 1164542"/>
                <a:gd name="connsiteX14" fmla="*/ 1163795 w 6125198"/>
                <a:gd name="connsiteY14" fmla="*/ 930990 h 1164542"/>
                <a:gd name="connsiteX15" fmla="*/ 1257300 w 6125198"/>
                <a:gd name="connsiteY15" fmla="*/ 916283 h 1164542"/>
                <a:gd name="connsiteX16" fmla="*/ 1382576 w 6125198"/>
                <a:gd name="connsiteY16" fmla="*/ 930990 h 1164542"/>
                <a:gd name="connsiteX17" fmla="*/ 1447800 w 6125198"/>
                <a:gd name="connsiteY17" fmla="*/ 944858 h 1164542"/>
                <a:gd name="connsiteX18" fmla="*/ 1552575 w 6125198"/>
                <a:gd name="connsiteY18" fmla="*/ 963908 h 1164542"/>
                <a:gd name="connsiteX19" fmla="*/ 1647825 w 6125198"/>
                <a:gd name="connsiteY19" fmla="*/ 992483 h 1164542"/>
                <a:gd name="connsiteX20" fmla="*/ 1704975 w 6125198"/>
                <a:gd name="connsiteY20" fmla="*/ 1011533 h 1164542"/>
                <a:gd name="connsiteX21" fmla="*/ 1733550 w 6125198"/>
                <a:gd name="connsiteY21" fmla="*/ 1021058 h 1164542"/>
                <a:gd name="connsiteX22" fmla="*/ 1762125 w 6125198"/>
                <a:gd name="connsiteY22" fmla="*/ 1040108 h 1164542"/>
                <a:gd name="connsiteX23" fmla="*/ 1828800 w 6125198"/>
                <a:gd name="connsiteY23" fmla="*/ 1059158 h 1164542"/>
                <a:gd name="connsiteX24" fmla="*/ 1885950 w 6125198"/>
                <a:gd name="connsiteY24" fmla="*/ 1078208 h 1164542"/>
                <a:gd name="connsiteX25" fmla="*/ 1971675 w 6125198"/>
                <a:gd name="connsiteY25" fmla="*/ 1106783 h 1164542"/>
                <a:gd name="connsiteX26" fmla="*/ 2000250 w 6125198"/>
                <a:gd name="connsiteY26" fmla="*/ 1116308 h 1164542"/>
                <a:gd name="connsiteX27" fmla="*/ 2124075 w 6125198"/>
                <a:gd name="connsiteY27" fmla="*/ 1135358 h 1164542"/>
                <a:gd name="connsiteX28" fmla="*/ 2295525 w 6125198"/>
                <a:gd name="connsiteY28" fmla="*/ 1144883 h 1164542"/>
                <a:gd name="connsiteX29" fmla="*/ 2524125 w 6125198"/>
                <a:gd name="connsiteY29" fmla="*/ 1135358 h 1164542"/>
                <a:gd name="connsiteX30" fmla="*/ 2571750 w 6125198"/>
                <a:gd name="connsiteY30" fmla="*/ 1116308 h 1164542"/>
                <a:gd name="connsiteX31" fmla="*/ 2628900 w 6125198"/>
                <a:gd name="connsiteY31" fmla="*/ 1106783 h 1164542"/>
                <a:gd name="connsiteX32" fmla="*/ 2667000 w 6125198"/>
                <a:gd name="connsiteY32" fmla="*/ 1097258 h 1164542"/>
                <a:gd name="connsiteX33" fmla="*/ 2695575 w 6125198"/>
                <a:gd name="connsiteY33" fmla="*/ 1078208 h 1164542"/>
                <a:gd name="connsiteX34" fmla="*/ 2819400 w 6125198"/>
                <a:gd name="connsiteY34" fmla="*/ 1049633 h 1164542"/>
                <a:gd name="connsiteX35" fmla="*/ 2847975 w 6125198"/>
                <a:gd name="connsiteY35" fmla="*/ 1040108 h 1164542"/>
                <a:gd name="connsiteX36" fmla="*/ 2886075 w 6125198"/>
                <a:gd name="connsiteY36" fmla="*/ 1021058 h 1164542"/>
                <a:gd name="connsiteX37" fmla="*/ 2952750 w 6125198"/>
                <a:gd name="connsiteY37" fmla="*/ 1011533 h 1164542"/>
                <a:gd name="connsiteX38" fmla="*/ 2971800 w 6125198"/>
                <a:gd name="connsiteY38" fmla="*/ 982958 h 1164542"/>
                <a:gd name="connsiteX39" fmla="*/ 3000375 w 6125198"/>
                <a:gd name="connsiteY39" fmla="*/ 963908 h 1164542"/>
                <a:gd name="connsiteX40" fmla="*/ 3009900 w 6125198"/>
                <a:gd name="connsiteY40" fmla="*/ 935333 h 1164542"/>
                <a:gd name="connsiteX41" fmla="*/ 3038475 w 6125198"/>
                <a:gd name="connsiteY41" fmla="*/ 916283 h 1164542"/>
                <a:gd name="connsiteX42" fmla="*/ 3067050 w 6125198"/>
                <a:gd name="connsiteY42" fmla="*/ 887708 h 1164542"/>
                <a:gd name="connsiteX43" fmla="*/ 3124200 w 6125198"/>
                <a:gd name="connsiteY43" fmla="*/ 840083 h 1164542"/>
                <a:gd name="connsiteX44" fmla="*/ 3248025 w 6125198"/>
                <a:gd name="connsiteY44" fmla="*/ 811508 h 1164542"/>
                <a:gd name="connsiteX45" fmla="*/ 3314700 w 6125198"/>
                <a:gd name="connsiteY45" fmla="*/ 782933 h 1164542"/>
                <a:gd name="connsiteX46" fmla="*/ 3371850 w 6125198"/>
                <a:gd name="connsiteY46" fmla="*/ 763883 h 1164542"/>
                <a:gd name="connsiteX47" fmla="*/ 3429000 w 6125198"/>
                <a:gd name="connsiteY47" fmla="*/ 744833 h 1164542"/>
                <a:gd name="connsiteX48" fmla="*/ 3476625 w 6125198"/>
                <a:gd name="connsiteY48" fmla="*/ 735308 h 1164542"/>
                <a:gd name="connsiteX49" fmla="*/ 3505200 w 6125198"/>
                <a:gd name="connsiteY49" fmla="*/ 725783 h 1164542"/>
                <a:gd name="connsiteX50" fmla="*/ 3562350 w 6125198"/>
                <a:gd name="connsiteY50" fmla="*/ 687683 h 1164542"/>
                <a:gd name="connsiteX51" fmla="*/ 3590925 w 6125198"/>
                <a:gd name="connsiteY51" fmla="*/ 668633 h 1164542"/>
                <a:gd name="connsiteX52" fmla="*/ 3648075 w 6125198"/>
                <a:gd name="connsiteY52" fmla="*/ 611483 h 1164542"/>
                <a:gd name="connsiteX53" fmla="*/ 3676650 w 6125198"/>
                <a:gd name="connsiteY53" fmla="*/ 554333 h 1164542"/>
                <a:gd name="connsiteX54" fmla="*/ 3705225 w 6125198"/>
                <a:gd name="connsiteY54" fmla="*/ 525758 h 1164542"/>
                <a:gd name="connsiteX55" fmla="*/ 3752850 w 6125198"/>
                <a:gd name="connsiteY55" fmla="*/ 459083 h 1164542"/>
                <a:gd name="connsiteX56" fmla="*/ 3781425 w 6125198"/>
                <a:gd name="connsiteY56" fmla="*/ 440033 h 1164542"/>
                <a:gd name="connsiteX57" fmla="*/ 3800475 w 6125198"/>
                <a:gd name="connsiteY57" fmla="*/ 411458 h 1164542"/>
                <a:gd name="connsiteX58" fmla="*/ 3857625 w 6125198"/>
                <a:gd name="connsiteY58" fmla="*/ 363833 h 1164542"/>
                <a:gd name="connsiteX59" fmla="*/ 3895725 w 6125198"/>
                <a:gd name="connsiteY59" fmla="*/ 316208 h 1164542"/>
                <a:gd name="connsiteX60" fmla="*/ 3905250 w 6125198"/>
                <a:gd name="connsiteY60" fmla="*/ 287633 h 1164542"/>
                <a:gd name="connsiteX61" fmla="*/ 3924300 w 6125198"/>
                <a:gd name="connsiteY61" fmla="*/ 259058 h 1164542"/>
                <a:gd name="connsiteX62" fmla="*/ 4007953 w 6125198"/>
                <a:gd name="connsiteY62" fmla="*/ 216292 h 1164542"/>
                <a:gd name="connsiteX63" fmla="*/ 4007953 w 6125198"/>
                <a:gd name="connsiteY63" fmla="*/ 216292 h 1164542"/>
                <a:gd name="connsiteX64" fmla="*/ 4080880 w 6125198"/>
                <a:gd name="connsiteY64" fmla="*/ 216292 h 1164542"/>
                <a:gd name="connsiteX65" fmla="*/ 4153807 w 6125198"/>
                <a:gd name="connsiteY65" fmla="*/ 216292 h 1164542"/>
                <a:gd name="connsiteX66" fmla="*/ 4153807 w 6125198"/>
                <a:gd name="connsiteY66" fmla="*/ 144822 h 1164542"/>
                <a:gd name="connsiteX67" fmla="*/ 4248150 w 6125198"/>
                <a:gd name="connsiteY67" fmla="*/ 39983 h 1164542"/>
                <a:gd name="connsiteX68" fmla="*/ 4314825 w 6125198"/>
                <a:gd name="connsiteY68" fmla="*/ 1883 h 1164542"/>
                <a:gd name="connsiteX69" fmla="*/ 4876800 w 6125198"/>
                <a:gd name="connsiteY69" fmla="*/ 11408 h 1164542"/>
                <a:gd name="connsiteX70" fmla="*/ 5028932 w 6125198"/>
                <a:gd name="connsiteY70" fmla="*/ 1883 h 1164542"/>
                <a:gd name="connsiteX71" fmla="*/ 5105400 w 6125198"/>
                <a:gd name="connsiteY71" fmla="*/ 49508 h 1164542"/>
                <a:gd name="connsiteX72" fmla="*/ 5162550 w 6125198"/>
                <a:gd name="connsiteY72" fmla="*/ 59033 h 1164542"/>
                <a:gd name="connsiteX73" fmla="*/ 5229225 w 6125198"/>
                <a:gd name="connsiteY73" fmla="*/ 78083 h 1164542"/>
                <a:gd name="connsiteX74" fmla="*/ 5267325 w 6125198"/>
                <a:gd name="connsiteY74" fmla="*/ 87608 h 1164542"/>
                <a:gd name="connsiteX75" fmla="*/ 5295900 w 6125198"/>
                <a:gd name="connsiteY75" fmla="*/ 106658 h 1164542"/>
                <a:gd name="connsiteX76" fmla="*/ 5324475 w 6125198"/>
                <a:gd name="connsiteY76" fmla="*/ 116183 h 1164542"/>
                <a:gd name="connsiteX77" fmla="*/ 5353050 w 6125198"/>
                <a:gd name="connsiteY77" fmla="*/ 144758 h 1164542"/>
                <a:gd name="connsiteX78" fmla="*/ 5410200 w 6125198"/>
                <a:gd name="connsiteY78" fmla="*/ 182858 h 1164542"/>
                <a:gd name="connsiteX79" fmla="*/ 5438775 w 6125198"/>
                <a:gd name="connsiteY79" fmla="*/ 201908 h 1164542"/>
                <a:gd name="connsiteX80" fmla="*/ 5476875 w 6125198"/>
                <a:gd name="connsiteY80" fmla="*/ 259058 h 1164542"/>
                <a:gd name="connsiteX81" fmla="*/ 5534025 w 6125198"/>
                <a:gd name="connsiteY81" fmla="*/ 278108 h 1164542"/>
                <a:gd name="connsiteX82" fmla="*/ 5591175 w 6125198"/>
                <a:gd name="connsiteY82" fmla="*/ 316208 h 1164542"/>
                <a:gd name="connsiteX83" fmla="*/ 5619750 w 6125198"/>
                <a:gd name="connsiteY83" fmla="*/ 335258 h 1164542"/>
                <a:gd name="connsiteX84" fmla="*/ 5648325 w 6125198"/>
                <a:gd name="connsiteY84" fmla="*/ 344783 h 1164542"/>
                <a:gd name="connsiteX85" fmla="*/ 5705475 w 6125198"/>
                <a:gd name="connsiteY85" fmla="*/ 382883 h 1164542"/>
                <a:gd name="connsiteX86" fmla="*/ 5734050 w 6125198"/>
                <a:gd name="connsiteY86" fmla="*/ 401933 h 1164542"/>
                <a:gd name="connsiteX87" fmla="*/ 5781675 w 6125198"/>
                <a:gd name="connsiteY87" fmla="*/ 411458 h 1164542"/>
                <a:gd name="connsiteX88" fmla="*/ 5838825 w 6125198"/>
                <a:gd name="connsiteY88" fmla="*/ 440033 h 1164542"/>
                <a:gd name="connsiteX89" fmla="*/ 5895975 w 6125198"/>
                <a:gd name="connsiteY89" fmla="*/ 487658 h 1164542"/>
                <a:gd name="connsiteX90" fmla="*/ 5924550 w 6125198"/>
                <a:gd name="connsiteY90" fmla="*/ 497183 h 1164542"/>
                <a:gd name="connsiteX91" fmla="*/ 5953125 w 6125198"/>
                <a:gd name="connsiteY91" fmla="*/ 516233 h 1164542"/>
                <a:gd name="connsiteX92" fmla="*/ 6048375 w 6125198"/>
                <a:gd name="connsiteY92" fmla="*/ 535283 h 1164542"/>
                <a:gd name="connsiteX93" fmla="*/ 6086475 w 6125198"/>
                <a:gd name="connsiteY93" fmla="*/ 544808 h 1164542"/>
                <a:gd name="connsiteX94" fmla="*/ 6096000 w 6125198"/>
                <a:gd name="connsiteY94" fmla="*/ 573383 h 1164542"/>
                <a:gd name="connsiteX95" fmla="*/ 6115050 w 6125198"/>
                <a:gd name="connsiteY95" fmla="*/ 601958 h 1164542"/>
                <a:gd name="connsiteX96" fmla="*/ 6124575 w 6125198"/>
                <a:gd name="connsiteY96" fmla="*/ 659108 h 1164542"/>
                <a:gd name="connsiteX0" fmla="*/ 0 w 6125198"/>
                <a:gd name="connsiteY0" fmla="*/ 630533 h 1164542"/>
                <a:gd name="connsiteX1" fmla="*/ 66675 w 6125198"/>
                <a:gd name="connsiteY1" fmla="*/ 649583 h 1164542"/>
                <a:gd name="connsiteX2" fmla="*/ 142875 w 6125198"/>
                <a:gd name="connsiteY2" fmla="*/ 659108 h 1164542"/>
                <a:gd name="connsiteX3" fmla="*/ 209550 w 6125198"/>
                <a:gd name="connsiteY3" fmla="*/ 668633 h 1164542"/>
                <a:gd name="connsiteX4" fmla="*/ 323850 w 6125198"/>
                <a:gd name="connsiteY4" fmla="*/ 687683 h 1164542"/>
                <a:gd name="connsiteX5" fmla="*/ 438150 w 6125198"/>
                <a:gd name="connsiteY5" fmla="*/ 716258 h 1164542"/>
                <a:gd name="connsiteX6" fmla="*/ 638175 w 6125198"/>
                <a:gd name="connsiteY6" fmla="*/ 782933 h 1164542"/>
                <a:gd name="connsiteX7" fmla="*/ 653305 w 6125198"/>
                <a:gd name="connsiteY7" fmla="*/ 788050 h 1164542"/>
                <a:gd name="connsiteX8" fmla="*/ 799159 w 6125198"/>
                <a:gd name="connsiteY8" fmla="*/ 788050 h 1164542"/>
                <a:gd name="connsiteX9" fmla="*/ 945013 w 6125198"/>
                <a:gd name="connsiteY9" fmla="*/ 859520 h 1164542"/>
                <a:gd name="connsiteX10" fmla="*/ 952500 w 6125198"/>
                <a:gd name="connsiteY10" fmla="*/ 840083 h 1164542"/>
                <a:gd name="connsiteX11" fmla="*/ 981075 w 6125198"/>
                <a:gd name="connsiteY11" fmla="*/ 849608 h 1164542"/>
                <a:gd name="connsiteX12" fmla="*/ 1104900 w 6125198"/>
                <a:gd name="connsiteY12" fmla="*/ 868658 h 1164542"/>
                <a:gd name="connsiteX13" fmla="*/ 1143000 w 6125198"/>
                <a:gd name="connsiteY13" fmla="*/ 878183 h 1164542"/>
                <a:gd name="connsiteX14" fmla="*/ 1163795 w 6125198"/>
                <a:gd name="connsiteY14" fmla="*/ 930990 h 1164542"/>
                <a:gd name="connsiteX15" fmla="*/ 1257300 w 6125198"/>
                <a:gd name="connsiteY15" fmla="*/ 916283 h 1164542"/>
                <a:gd name="connsiteX16" fmla="*/ 1382576 w 6125198"/>
                <a:gd name="connsiteY16" fmla="*/ 930990 h 1164542"/>
                <a:gd name="connsiteX17" fmla="*/ 1447800 w 6125198"/>
                <a:gd name="connsiteY17" fmla="*/ 944858 h 1164542"/>
                <a:gd name="connsiteX18" fmla="*/ 1552575 w 6125198"/>
                <a:gd name="connsiteY18" fmla="*/ 963908 h 1164542"/>
                <a:gd name="connsiteX19" fmla="*/ 1647825 w 6125198"/>
                <a:gd name="connsiteY19" fmla="*/ 992483 h 1164542"/>
                <a:gd name="connsiteX20" fmla="*/ 1704975 w 6125198"/>
                <a:gd name="connsiteY20" fmla="*/ 1011533 h 1164542"/>
                <a:gd name="connsiteX21" fmla="*/ 1733550 w 6125198"/>
                <a:gd name="connsiteY21" fmla="*/ 1021058 h 1164542"/>
                <a:gd name="connsiteX22" fmla="*/ 1747212 w 6125198"/>
                <a:gd name="connsiteY22" fmla="*/ 1073929 h 1164542"/>
                <a:gd name="connsiteX23" fmla="*/ 1828800 w 6125198"/>
                <a:gd name="connsiteY23" fmla="*/ 1059158 h 1164542"/>
                <a:gd name="connsiteX24" fmla="*/ 1885950 w 6125198"/>
                <a:gd name="connsiteY24" fmla="*/ 1078208 h 1164542"/>
                <a:gd name="connsiteX25" fmla="*/ 1971675 w 6125198"/>
                <a:gd name="connsiteY25" fmla="*/ 1106783 h 1164542"/>
                <a:gd name="connsiteX26" fmla="*/ 2000250 w 6125198"/>
                <a:gd name="connsiteY26" fmla="*/ 1116308 h 1164542"/>
                <a:gd name="connsiteX27" fmla="*/ 2124075 w 6125198"/>
                <a:gd name="connsiteY27" fmla="*/ 1135358 h 1164542"/>
                <a:gd name="connsiteX28" fmla="*/ 2295525 w 6125198"/>
                <a:gd name="connsiteY28" fmla="*/ 1144883 h 1164542"/>
                <a:gd name="connsiteX29" fmla="*/ 2524125 w 6125198"/>
                <a:gd name="connsiteY29" fmla="*/ 1135358 h 1164542"/>
                <a:gd name="connsiteX30" fmla="*/ 2571750 w 6125198"/>
                <a:gd name="connsiteY30" fmla="*/ 1116308 h 1164542"/>
                <a:gd name="connsiteX31" fmla="*/ 2628900 w 6125198"/>
                <a:gd name="connsiteY31" fmla="*/ 1106783 h 1164542"/>
                <a:gd name="connsiteX32" fmla="*/ 2667000 w 6125198"/>
                <a:gd name="connsiteY32" fmla="*/ 1097258 h 1164542"/>
                <a:gd name="connsiteX33" fmla="*/ 2695575 w 6125198"/>
                <a:gd name="connsiteY33" fmla="*/ 1078208 h 1164542"/>
                <a:gd name="connsiteX34" fmla="*/ 2819400 w 6125198"/>
                <a:gd name="connsiteY34" fmla="*/ 1049633 h 1164542"/>
                <a:gd name="connsiteX35" fmla="*/ 2847975 w 6125198"/>
                <a:gd name="connsiteY35" fmla="*/ 1040108 h 1164542"/>
                <a:gd name="connsiteX36" fmla="*/ 2886075 w 6125198"/>
                <a:gd name="connsiteY36" fmla="*/ 1021058 h 1164542"/>
                <a:gd name="connsiteX37" fmla="*/ 2952750 w 6125198"/>
                <a:gd name="connsiteY37" fmla="*/ 1011533 h 1164542"/>
                <a:gd name="connsiteX38" fmla="*/ 2971800 w 6125198"/>
                <a:gd name="connsiteY38" fmla="*/ 982958 h 1164542"/>
                <a:gd name="connsiteX39" fmla="*/ 3000375 w 6125198"/>
                <a:gd name="connsiteY39" fmla="*/ 963908 h 1164542"/>
                <a:gd name="connsiteX40" fmla="*/ 3009900 w 6125198"/>
                <a:gd name="connsiteY40" fmla="*/ 935333 h 1164542"/>
                <a:gd name="connsiteX41" fmla="*/ 3038475 w 6125198"/>
                <a:gd name="connsiteY41" fmla="*/ 916283 h 1164542"/>
                <a:gd name="connsiteX42" fmla="*/ 3067050 w 6125198"/>
                <a:gd name="connsiteY42" fmla="*/ 887708 h 1164542"/>
                <a:gd name="connsiteX43" fmla="*/ 3124200 w 6125198"/>
                <a:gd name="connsiteY43" fmla="*/ 840083 h 1164542"/>
                <a:gd name="connsiteX44" fmla="*/ 3248025 w 6125198"/>
                <a:gd name="connsiteY44" fmla="*/ 811508 h 1164542"/>
                <a:gd name="connsiteX45" fmla="*/ 3314700 w 6125198"/>
                <a:gd name="connsiteY45" fmla="*/ 782933 h 1164542"/>
                <a:gd name="connsiteX46" fmla="*/ 3371850 w 6125198"/>
                <a:gd name="connsiteY46" fmla="*/ 763883 h 1164542"/>
                <a:gd name="connsiteX47" fmla="*/ 3429000 w 6125198"/>
                <a:gd name="connsiteY47" fmla="*/ 744833 h 1164542"/>
                <a:gd name="connsiteX48" fmla="*/ 3476625 w 6125198"/>
                <a:gd name="connsiteY48" fmla="*/ 735308 h 1164542"/>
                <a:gd name="connsiteX49" fmla="*/ 3505200 w 6125198"/>
                <a:gd name="connsiteY49" fmla="*/ 725783 h 1164542"/>
                <a:gd name="connsiteX50" fmla="*/ 3562350 w 6125198"/>
                <a:gd name="connsiteY50" fmla="*/ 687683 h 1164542"/>
                <a:gd name="connsiteX51" fmla="*/ 3590925 w 6125198"/>
                <a:gd name="connsiteY51" fmla="*/ 668633 h 1164542"/>
                <a:gd name="connsiteX52" fmla="*/ 3648075 w 6125198"/>
                <a:gd name="connsiteY52" fmla="*/ 611483 h 1164542"/>
                <a:gd name="connsiteX53" fmla="*/ 3676650 w 6125198"/>
                <a:gd name="connsiteY53" fmla="*/ 554333 h 1164542"/>
                <a:gd name="connsiteX54" fmla="*/ 3705225 w 6125198"/>
                <a:gd name="connsiteY54" fmla="*/ 525758 h 1164542"/>
                <a:gd name="connsiteX55" fmla="*/ 3752850 w 6125198"/>
                <a:gd name="connsiteY55" fmla="*/ 459083 h 1164542"/>
                <a:gd name="connsiteX56" fmla="*/ 3781425 w 6125198"/>
                <a:gd name="connsiteY56" fmla="*/ 440033 h 1164542"/>
                <a:gd name="connsiteX57" fmla="*/ 3800475 w 6125198"/>
                <a:gd name="connsiteY57" fmla="*/ 411458 h 1164542"/>
                <a:gd name="connsiteX58" fmla="*/ 3857625 w 6125198"/>
                <a:gd name="connsiteY58" fmla="*/ 363833 h 1164542"/>
                <a:gd name="connsiteX59" fmla="*/ 3895725 w 6125198"/>
                <a:gd name="connsiteY59" fmla="*/ 316208 h 1164542"/>
                <a:gd name="connsiteX60" fmla="*/ 3905250 w 6125198"/>
                <a:gd name="connsiteY60" fmla="*/ 287633 h 1164542"/>
                <a:gd name="connsiteX61" fmla="*/ 3924300 w 6125198"/>
                <a:gd name="connsiteY61" fmla="*/ 259058 h 1164542"/>
                <a:gd name="connsiteX62" fmla="*/ 4007953 w 6125198"/>
                <a:gd name="connsiteY62" fmla="*/ 216292 h 1164542"/>
                <a:gd name="connsiteX63" fmla="*/ 4007953 w 6125198"/>
                <a:gd name="connsiteY63" fmla="*/ 216292 h 1164542"/>
                <a:gd name="connsiteX64" fmla="*/ 4080880 w 6125198"/>
                <a:gd name="connsiteY64" fmla="*/ 216292 h 1164542"/>
                <a:gd name="connsiteX65" fmla="*/ 4153807 w 6125198"/>
                <a:gd name="connsiteY65" fmla="*/ 216292 h 1164542"/>
                <a:gd name="connsiteX66" fmla="*/ 4153807 w 6125198"/>
                <a:gd name="connsiteY66" fmla="*/ 144822 h 1164542"/>
                <a:gd name="connsiteX67" fmla="*/ 4248150 w 6125198"/>
                <a:gd name="connsiteY67" fmla="*/ 39983 h 1164542"/>
                <a:gd name="connsiteX68" fmla="*/ 4314825 w 6125198"/>
                <a:gd name="connsiteY68" fmla="*/ 1883 h 1164542"/>
                <a:gd name="connsiteX69" fmla="*/ 4876800 w 6125198"/>
                <a:gd name="connsiteY69" fmla="*/ 11408 h 1164542"/>
                <a:gd name="connsiteX70" fmla="*/ 5028932 w 6125198"/>
                <a:gd name="connsiteY70" fmla="*/ 1883 h 1164542"/>
                <a:gd name="connsiteX71" fmla="*/ 5105400 w 6125198"/>
                <a:gd name="connsiteY71" fmla="*/ 49508 h 1164542"/>
                <a:gd name="connsiteX72" fmla="*/ 5162550 w 6125198"/>
                <a:gd name="connsiteY72" fmla="*/ 59033 h 1164542"/>
                <a:gd name="connsiteX73" fmla="*/ 5229225 w 6125198"/>
                <a:gd name="connsiteY73" fmla="*/ 78083 h 1164542"/>
                <a:gd name="connsiteX74" fmla="*/ 5267325 w 6125198"/>
                <a:gd name="connsiteY74" fmla="*/ 87608 h 1164542"/>
                <a:gd name="connsiteX75" fmla="*/ 5295900 w 6125198"/>
                <a:gd name="connsiteY75" fmla="*/ 106658 h 1164542"/>
                <a:gd name="connsiteX76" fmla="*/ 5324475 w 6125198"/>
                <a:gd name="connsiteY76" fmla="*/ 116183 h 1164542"/>
                <a:gd name="connsiteX77" fmla="*/ 5353050 w 6125198"/>
                <a:gd name="connsiteY77" fmla="*/ 144758 h 1164542"/>
                <a:gd name="connsiteX78" fmla="*/ 5410200 w 6125198"/>
                <a:gd name="connsiteY78" fmla="*/ 182858 h 1164542"/>
                <a:gd name="connsiteX79" fmla="*/ 5438775 w 6125198"/>
                <a:gd name="connsiteY79" fmla="*/ 201908 h 1164542"/>
                <a:gd name="connsiteX80" fmla="*/ 5476875 w 6125198"/>
                <a:gd name="connsiteY80" fmla="*/ 259058 h 1164542"/>
                <a:gd name="connsiteX81" fmla="*/ 5534025 w 6125198"/>
                <a:gd name="connsiteY81" fmla="*/ 278108 h 1164542"/>
                <a:gd name="connsiteX82" fmla="*/ 5591175 w 6125198"/>
                <a:gd name="connsiteY82" fmla="*/ 316208 h 1164542"/>
                <a:gd name="connsiteX83" fmla="*/ 5619750 w 6125198"/>
                <a:gd name="connsiteY83" fmla="*/ 335258 h 1164542"/>
                <a:gd name="connsiteX84" fmla="*/ 5648325 w 6125198"/>
                <a:gd name="connsiteY84" fmla="*/ 344783 h 1164542"/>
                <a:gd name="connsiteX85" fmla="*/ 5705475 w 6125198"/>
                <a:gd name="connsiteY85" fmla="*/ 382883 h 1164542"/>
                <a:gd name="connsiteX86" fmla="*/ 5734050 w 6125198"/>
                <a:gd name="connsiteY86" fmla="*/ 401933 h 1164542"/>
                <a:gd name="connsiteX87" fmla="*/ 5781675 w 6125198"/>
                <a:gd name="connsiteY87" fmla="*/ 411458 h 1164542"/>
                <a:gd name="connsiteX88" fmla="*/ 5838825 w 6125198"/>
                <a:gd name="connsiteY88" fmla="*/ 440033 h 1164542"/>
                <a:gd name="connsiteX89" fmla="*/ 5895975 w 6125198"/>
                <a:gd name="connsiteY89" fmla="*/ 487658 h 1164542"/>
                <a:gd name="connsiteX90" fmla="*/ 5924550 w 6125198"/>
                <a:gd name="connsiteY90" fmla="*/ 497183 h 1164542"/>
                <a:gd name="connsiteX91" fmla="*/ 5953125 w 6125198"/>
                <a:gd name="connsiteY91" fmla="*/ 516233 h 1164542"/>
                <a:gd name="connsiteX92" fmla="*/ 6048375 w 6125198"/>
                <a:gd name="connsiteY92" fmla="*/ 535283 h 1164542"/>
                <a:gd name="connsiteX93" fmla="*/ 6086475 w 6125198"/>
                <a:gd name="connsiteY93" fmla="*/ 544808 h 1164542"/>
                <a:gd name="connsiteX94" fmla="*/ 6096000 w 6125198"/>
                <a:gd name="connsiteY94" fmla="*/ 573383 h 1164542"/>
                <a:gd name="connsiteX95" fmla="*/ 6115050 w 6125198"/>
                <a:gd name="connsiteY95" fmla="*/ 601958 h 1164542"/>
                <a:gd name="connsiteX96" fmla="*/ 6124575 w 6125198"/>
                <a:gd name="connsiteY96" fmla="*/ 659108 h 1164542"/>
                <a:gd name="connsiteX0" fmla="*/ 0 w 6125198"/>
                <a:gd name="connsiteY0" fmla="*/ 630533 h 1164542"/>
                <a:gd name="connsiteX1" fmla="*/ 66675 w 6125198"/>
                <a:gd name="connsiteY1" fmla="*/ 649583 h 1164542"/>
                <a:gd name="connsiteX2" fmla="*/ 142875 w 6125198"/>
                <a:gd name="connsiteY2" fmla="*/ 659108 h 1164542"/>
                <a:gd name="connsiteX3" fmla="*/ 209550 w 6125198"/>
                <a:gd name="connsiteY3" fmla="*/ 668633 h 1164542"/>
                <a:gd name="connsiteX4" fmla="*/ 323850 w 6125198"/>
                <a:gd name="connsiteY4" fmla="*/ 687683 h 1164542"/>
                <a:gd name="connsiteX5" fmla="*/ 438150 w 6125198"/>
                <a:gd name="connsiteY5" fmla="*/ 716258 h 1164542"/>
                <a:gd name="connsiteX6" fmla="*/ 638175 w 6125198"/>
                <a:gd name="connsiteY6" fmla="*/ 782933 h 1164542"/>
                <a:gd name="connsiteX7" fmla="*/ 653305 w 6125198"/>
                <a:gd name="connsiteY7" fmla="*/ 788050 h 1164542"/>
                <a:gd name="connsiteX8" fmla="*/ 799159 w 6125198"/>
                <a:gd name="connsiteY8" fmla="*/ 788050 h 1164542"/>
                <a:gd name="connsiteX9" fmla="*/ 945013 w 6125198"/>
                <a:gd name="connsiteY9" fmla="*/ 859520 h 1164542"/>
                <a:gd name="connsiteX10" fmla="*/ 952500 w 6125198"/>
                <a:gd name="connsiteY10" fmla="*/ 840083 h 1164542"/>
                <a:gd name="connsiteX11" fmla="*/ 981075 w 6125198"/>
                <a:gd name="connsiteY11" fmla="*/ 849608 h 1164542"/>
                <a:gd name="connsiteX12" fmla="*/ 1104900 w 6125198"/>
                <a:gd name="connsiteY12" fmla="*/ 868658 h 1164542"/>
                <a:gd name="connsiteX13" fmla="*/ 1143000 w 6125198"/>
                <a:gd name="connsiteY13" fmla="*/ 878183 h 1164542"/>
                <a:gd name="connsiteX14" fmla="*/ 1163795 w 6125198"/>
                <a:gd name="connsiteY14" fmla="*/ 930990 h 1164542"/>
                <a:gd name="connsiteX15" fmla="*/ 1257300 w 6125198"/>
                <a:gd name="connsiteY15" fmla="*/ 916283 h 1164542"/>
                <a:gd name="connsiteX16" fmla="*/ 1382576 w 6125198"/>
                <a:gd name="connsiteY16" fmla="*/ 930990 h 1164542"/>
                <a:gd name="connsiteX17" fmla="*/ 1447800 w 6125198"/>
                <a:gd name="connsiteY17" fmla="*/ 944858 h 1164542"/>
                <a:gd name="connsiteX18" fmla="*/ 1552575 w 6125198"/>
                <a:gd name="connsiteY18" fmla="*/ 963908 h 1164542"/>
                <a:gd name="connsiteX19" fmla="*/ 1647825 w 6125198"/>
                <a:gd name="connsiteY19" fmla="*/ 992483 h 1164542"/>
                <a:gd name="connsiteX20" fmla="*/ 1704975 w 6125198"/>
                <a:gd name="connsiteY20" fmla="*/ 1011533 h 1164542"/>
                <a:gd name="connsiteX21" fmla="*/ 1733550 w 6125198"/>
                <a:gd name="connsiteY21" fmla="*/ 1021058 h 1164542"/>
                <a:gd name="connsiteX22" fmla="*/ 1747212 w 6125198"/>
                <a:gd name="connsiteY22" fmla="*/ 1073929 h 1164542"/>
                <a:gd name="connsiteX23" fmla="*/ 1820139 w 6125198"/>
                <a:gd name="connsiteY23" fmla="*/ 1073929 h 1164542"/>
                <a:gd name="connsiteX24" fmla="*/ 1885950 w 6125198"/>
                <a:gd name="connsiteY24" fmla="*/ 1078208 h 1164542"/>
                <a:gd name="connsiteX25" fmla="*/ 1971675 w 6125198"/>
                <a:gd name="connsiteY25" fmla="*/ 1106783 h 1164542"/>
                <a:gd name="connsiteX26" fmla="*/ 2000250 w 6125198"/>
                <a:gd name="connsiteY26" fmla="*/ 1116308 h 1164542"/>
                <a:gd name="connsiteX27" fmla="*/ 2124075 w 6125198"/>
                <a:gd name="connsiteY27" fmla="*/ 1135358 h 1164542"/>
                <a:gd name="connsiteX28" fmla="*/ 2295525 w 6125198"/>
                <a:gd name="connsiteY28" fmla="*/ 1144883 h 1164542"/>
                <a:gd name="connsiteX29" fmla="*/ 2524125 w 6125198"/>
                <a:gd name="connsiteY29" fmla="*/ 1135358 h 1164542"/>
                <a:gd name="connsiteX30" fmla="*/ 2571750 w 6125198"/>
                <a:gd name="connsiteY30" fmla="*/ 1116308 h 1164542"/>
                <a:gd name="connsiteX31" fmla="*/ 2628900 w 6125198"/>
                <a:gd name="connsiteY31" fmla="*/ 1106783 h 1164542"/>
                <a:gd name="connsiteX32" fmla="*/ 2667000 w 6125198"/>
                <a:gd name="connsiteY32" fmla="*/ 1097258 h 1164542"/>
                <a:gd name="connsiteX33" fmla="*/ 2695575 w 6125198"/>
                <a:gd name="connsiteY33" fmla="*/ 1078208 h 1164542"/>
                <a:gd name="connsiteX34" fmla="*/ 2819400 w 6125198"/>
                <a:gd name="connsiteY34" fmla="*/ 1049633 h 1164542"/>
                <a:gd name="connsiteX35" fmla="*/ 2847975 w 6125198"/>
                <a:gd name="connsiteY35" fmla="*/ 1040108 h 1164542"/>
                <a:gd name="connsiteX36" fmla="*/ 2886075 w 6125198"/>
                <a:gd name="connsiteY36" fmla="*/ 1021058 h 1164542"/>
                <a:gd name="connsiteX37" fmla="*/ 2952750 w 6125198"/>
                <a:gd name="connsiteY37" fmla="*/ 1011533 h 1164542"/>
                <a:gd name="connsiteX38" fmla="*/ 2971800 w 6125198"/>
                <a:gd name="connsiteY38" fmla="*/ 982958 h 1164542"/>
                <a:gd name="connsiteX39" fmla="*/ 3000375 w 6125198"/>
                <a:gd name="connsiteY39" fmla="*/ 963908 h 1164542"/>
                <a:gd name="connsiteX40" fmla="*/ 3009900 w 6125198"/>
                <a:gd name="connsiteY40" fmla="*/ 935333 h 1164542"/>
                <a:gd name="connsiteX41" fmla="*/ 3038475 w 6125198"/>
                <a:gd name="connsiteY41" fmla="*/ 916283 h 1164542"/>
                <a:gd name="connsiteX42" fmla="*/ 3067050 w 6125198"/>
                <a:gd name="connsiteY42" fmla="*/ 887708 h 1164542"/>
                <a:gd name="connsiteX43" fmla="*/ 3124200 w 6125198"/>
                <a:gd name="connsiteY43" fmla="*/ 840083 h 1164542"/>
                <a:gd name="connsiteX44" fmla="*/ 3248025 w 6125198"/>
                <a:gd name="connsiteY44" fmla="*/ 811508 h 1164542"/>
                <a:gd name="connsiteX45" fmla="*/ 3314700 w 6125198"/>
                <a:gd name="connsiteY45" fmla="*/ 782933 h 1164542"/>
                <a:gd name="connsiteX46" fmla="*/ 3371850 w 6125198"/>
                <a:gd name="connsiteY46" fmla="*/ 763883 h 1164542"/>
                <a:gd name="connsiteX47" fmla="*/ 3429000 w 6125198"/>
                <a:gd name="connsiteY47" fmla="*/ 744833 h 1164542"/>
                <a:gd name="connsiteX48" fmla="*/ 3476625 w 6125198"/>
                <a:gd name="connsiteY48" fmla="*/ 735308 h 1164542"/>
                <a:gd name="connsiteX49" fmla="*/ 3505200 w 6125198"/>
                <a:gd name="connsiteY49" fmla="*/ 725783 h 1164542"/>
                <a:gd name="connsiteX50" fmla="*/ 3562350 w 6125198"/>
                <a:gd name="connsiteY50" fmla="*/ 687683 h 1164542"/>
                <a:gd name="connsiteX51" fmla="*/ 3590925 w 6125198"/>
                <a:gd name="connsiteY51" fmla="*/ 668633 h 1164542"/>
                <a:gd name="connsiteX52" fmla="*/ 3648075 w 6125198"/>
                <a:gd name="connsiteY52" fmla="*/ 611483 h 1164542"/>
                <a:gd name="connsiteX53" fmla="*/ 3676650 w 6125198"/>
                <a:gd name="connsiteY53" fmla="*/ 554333 h 1164542"/>
                <a:gd name="connsiteX54" fmla="*/ 3705225 w 6125198"/>
                <a:gd name="connsiteY54" fmla="*/ 525758 h 1164542"/>
                <a:gd name="connsiteX55" fmla="*/ 3752850 w 6125198"/>
                <a:gd name="connsiteY55" fmla="*/ 459083 h 1164542"/>
                <a:gd name="connsiteX56" fmla="*/ 3781425 w 6125198"/>
                <a:gd name="connsiteY56" fmla="*/ 440033 h 1164542"/>
                <a:gd name="connsiteX57" fmla="*/ 3800475 w 6125198"/>
                <a:gd name="connsiteY57" fmla="*/ 411458 h 1164542"/>
                <a:gd name="connsiteX58" fmla="*/ 3857625 w 6125198"/>
                <a:gd name="connsiteY58" fmla="*/ 363833 h 1164542"/>
                <a:gd name="connsiteX59" fmla="*/ 3895725 w 6125198"/>
                <a:gd name="connsiteY59" fmla="*/ 316208 h 1164542"/>
                <a:gd name="connsiteX60" fmla="*/ 3905250 w 6125198"/>
                <a:gd name="connsiteY60" fmla="*/ 287633 h 1164542"/>
                <a:gd name="connsiteX61" fmla="*/ 3924300 w 6125198"/>
                <a:gd name="connsiteY61" fmla="*/ 259058 h 1164542"/>
                <a:gd name="connsiteX62" fmla="*/ 4007953 w 6125198"/>
                <a:gd name="connsiteY62" fmla="*/ 216292 h 1164542"/>
                <a:gd name="connsiteX63" fmla="*/ 4007953 w 6125198"/>
                <a:gd name="connsiteY63" fmla="*/ 216292 h 1164542"/>
                <a:gd name="connsiteX64" fmla="*/ 4080880 w 6125198"/>
                <a:gd name="connsiteY64" fmla="*/ 216292 h 1164542"/>
                <a:gd name="connsiteX65" fmla="*/ 4153807 w 6125198"/>
                <a:gd name="connsiteY65" fmla="*/ 216292 h 1164542"/>
                <a:gd name="connsiteX66" fmla="*/ 4153807 w 6125198"/>
                <a:gd name="connsiteY66" fmla="*/ 144822 h 1164542"/>
                <a:gd name="connsiteX67" fmla="*/ 4248150 w 6125198"/>
                <a:gd name="connsiteY67" fmla="*/ 39983 h 1164542"/>
                <a:gd name="connsiteX68" fmla="*/ 4314825 w 6125198"/>
                <a:gd name="connsiteY68" fmla="*/ 1883 h 1164542"/>
                <a:gd name="connsiteX69" fmla="*/ 4876800 w 6125198"/>
                <a:gd name="connsiteY69" fmla="*/ 11408 h 1164542"/>
                <a:gd name="connsiteX70" fmla="*/ 5028932 w 6125198"/>
                <a:gd name="connsiteY70" fmla="*/ 1883 h 1164542"/>
                <a:gd name="connsiteX71" fmla="*/ 5105400 w 6125198"/>
                <a:gd name="connsiteY71" fmla="*/ 49508 h 1164542"/>
                <a:gd name="connsiteX72" fmla="*/ 5162550 w 6125198"/>
                <a:gd name="connsiteY72" fmla="*/ 59033 h 1164542"/>
                <a:gd name="connsiteX73" fmla="*/ 5229225 w 6125198"/>
                <a:gd name="connsiteY73" fmla="*/ 78083 h 1164542"/>
                <a:gd name="connsiteX74" fmla="*/ 5267325 w 6125198"/>
                <a:gd name="connsiteY74" fmla="*/ 87608 h 1164542"/>
                <a:gd name="connsiteX75" fmla="*/ 5295900 w 6125198"/>
                <a:gd name="connsiteY75" fmla="*/ 106658 h 1164542"/>
                <a:gd name="connsiteX76" fmla="*/ 5324475 w 6125198"/>
                <a:gd name="connsiteY76" fmla="*/ 116183 h 1164542"/>
                <a:gd name="connsiteX77" fmla="*/ 5353050 w 6125198"/>
                <a:gd name="connsiteY77" fmla="*/ 144758 h 1164542"/>
                <a:gd name="connsiteX78" fmla="*/ 5410200 w 6125198"/>
                <a:gd name="connsiteY78" fmla="*/ 182858 h 1164542"/>
                <a:gd name="connsiteX79" fmla="*/ 5438775 w 6125198"/>
                <a:gd name="connsiteY79" fmla="*/ 201908 h 1164542"/>
                <a:gd name="connsiteX80" fmla="*/ 5476875 w 6125198"/>
                <a:gd name="connsiteY80" fmla="*/ 259058 h 1164542"/>
                <a:gd name="connsiteX81" fmla="*/ 5534025 w 6125198"/>
                <a:gd name="connsiteY81" fmla="*/ 278108 h 1164542"/>
                <a:gd name="connsiteX82" fmla="*/ 5591175 w 6125198"/>
                <a:gd name="connsiteY82" fmla="*/ 316208 h 1164542"/>
                <a:gd name="connsiteX83" fmla="*/ 5619750 w 6125198"/>
                <a:gd name="connsiteY83" fmla="*/ 335258 h 1164542"/>
                <a:gd name="connsiteX84" fmla="*/ 5648325 w 6125198"/>
                <a:gd name="connsiteY84" fmla="*/ 344783 h 1164542"/>
                <a:gd name="connsiteX85" fmla="*/ 5705475 w 6125198"/>
                <a:gd name="connsiteY85" fmla="*/ 382883 h 1164542"/>
                <a:gd name="connsiteX86" fmla="*/ 5734050 w 6125198"/>
                <a:gd name="connsiteY86" fmla="*/ 401933 h 1164542"/>
                <a:gd name="connsiteX87" fmla="*/ 5781675 w 6125198"/>
                <a:gd name="connsiteY87" fmla="*/ 411458 h 1164542"/>
                <a:gd name="connsiteX88" fmla="*/ 5838825 w 6125198"/>
                <a:gd name="connsiteY88" fmla="*/ 440033 h 1164542"/>
                <a:gd name="connsiteX89" fmla="*/ 5895975 w 6125198"/>
                <a:gd name="connsiteY89" fmla="*/ 487658 h 1164542"/>
                <a:gd name="connsiteX90" fmla="*/ 5924550 w 6125198"/>
                <a:gd name="connsiteY90" fmla="*/ 497183 h 1164542"/>
                <a:gd name="connsiteX91" fmla="*/ 5953125 w 6125198"/>
                <a:gd name="connsiteY91" fmla="*/ 516233 h 1164542"/>
                <a:gd name="connsiteX92" fmla="*/ 6048375 w 6125198"/>
                <a:gd name="connsiteY92" fmla="*/ 535283 h 1164542"/>
                <a:gd name="connsiteX93" fmla="*/ 6086475 w 6125198"/>
                <a:gd name="connsiteY93" fmla="*/ 544808 h 1164542"/>
                <a:gd name="connsiteX94" fmla="*/ 6096000 w 6125198"/>
                <a:gd name="connsiteY94" fmla="*/ 573383 h 1164542"/>
                <a:gd name="connsiteX95" fmla="*/ 6115050 w 6125198"/>
                <a:gd name="connsiteY95" fmla="*/ 601958 h 1164542"/>
                <a:gd name="connsiteX96" fmla="*/ 6124575 w 6125198"/>
                <a:gd name="connsiteY96" fmla="*/ 659108 h 1164542"/>
                <a:gd name="connsiteX0" fmla="*/ 0 w 6125198"/>
                <a:gd name="connsiteY0" fmla="*/ 630533 h 1164542"/>
                <a:gd name="connsiteX1" fmla="*/ 66675 w 6125198"/>
                <a:gd name="connsiteY1" fmla="*/ 649583 h 1164542"/>
                <a:gd name="connsiteX2" fmla="*/ 142875 w 6125198"/>
                <a:gd name="connsiteY2" fmla="*/ 659108 h 1164542"/>
                <a:gd name="connsiteX3" fmla="*/ 209550 w 6125198"/>
                <a:gd name="connsiteY3" fmla="*/ 668633 h 1164542"/>
                <a:gd name="connsiteX4" fmla="*/ 323850 w 6125198"/>
                <a:gd name="connsiteY4" fmla="*/ 687683 h 1164542"/>
                <a:gd name="connsiteX5" fmla="*/ 438150 w 6125198"/>
                <a:gd name="connsiteY5" fmla="*/ 716258 h 1164542"/>
                <a:gd name="connsiteX6" fmla="*/ 638175 w 6125198"/>
                <a:gd name="connsiteY6" fmla="*/ 782933 h 1164542"/>
                <a:gd name="connsiteX7" fmla="*/ 653305 w 6125198"/>
                <a:gd name="connsiteY7" fmla="*/ 788050 h 1164542"/>
                <a:gd name="connsiteX8" fmla="*/ 799159 w 6125198"/>
                <a:gd name="connsiteY8" fmla="*/ 788050 h 1164542"/>
                <a:gd name="connsiteX9" fmla="*/ 945013 w 6125198"/>
                <a:gd name="connsiteY9" fmla="*/ 859520 h 1164542"/>
                <a:gd name="connsiteX10" fmla="*/ 952500 w 6125198"/>
                <a:gd name="connsiteY10" fmla="*/ 840083 h 1164542"/>
                <a:gd name="connsiteX11" fmla="*/ 981075 w 6125198"/>
                <a:gd name="connsiteY11" fmla="*/ 849608 h 1164542"/>
                <a:gd name="connsiteX12" fmla="*/ 1104900 w 6125198"/>
                <a:gd name="connsiteY12" fmla="*/ 868658 h 1164542"/>
                <a:gd name="connsiteX13" fmla="*/ 1143000 w 6125198"/>
                <a:gd name="connsiteY13" fmla="*/ 878183 h 1164542"/>
                <a:gd name="connsiteX14" fmla="*/ 1163795 w 6125198"/>
                <a:gd name="connsiteY14" fmla="*/ 930990 h 1164542"/>
                <a:gd name="connsiteX15" fmla="*/ 1257300 w 6125198"/>
                <a:gd name="connsiteY15" fmla="*/ 916283 h 1164542"/>
                <a:gd name="connsiteX16" fmla="*/ 1382576 w 6125198"/>
                <a:gd name="connsiteY16" fmla="*/ 930990 h 1164542"/>
                <a:gd name="connsiteX17" fmla="*/ 1447800 w 6125198"/>
                <a:gd name="connsiteY17" fmla="*/ 944858 h 1164542"/>
                <a:gd name="connsiteX18" fmla="*/ 1552575 w 6125198"/>
                <a:gd name="connsiteY18" fmla="*/ 963908 h 1164542"/>
                <a:gd name="connsiteX19" fmla="*/ 1647825 w 6125198"/>
                <a:gd name="connsiteY19" fmla="*/ 992483 h 1164542"/>
                <a:gd name="connsiteX20" fmla="*/ 1704975 w 6125198"/>
                <a:gd name="connsiteY20" fmla="*/ 1011533 h 1164542"/>
                <a:gd name="connsiteX21" fmla="*/ 1733550 w 6125198"/>
                <a:gd name="connsiteY21" fmla="*/ 1021058 h 1164542"/>
                <a:gd name="connsiteX22" fmla="*/ 1747212 w 6125198"/>
                <a:gd name="connsiteY22" fmla="*/ 1073929 h 1164542"/>
                <a:gd name="connsiteX23" fmla="*/ 1820139 w 6125198"/>
                <a:gd name="connsiteY23" fmla="*/ 1073929 h 1164542"/>
                <a:gd name="connsiteX24" fmla="*/ 1885950 w 6125198"/>
                <a:gd name="connsiteY24" fmla="*/ 1078208 h 1164542"/>
                <a:gd name="connsiteX25" fmla="*/ 1971675 w 6125198"/>
                <a:gd name="connsiteY25" fmla="*/ 1106783 h 1164542"/>
                <a:gd name="connsiteX26" fmla="*/ 1965993 w 6125198"/>
                <a:gd name="connsiteY26" fmla="*/ 1145399 h 1164542"/>
                <a:gd name="connsiteX27" fmla="*/ 2124075 w 6125198"/>
                <a:gd name="connsiteY27" fmla="*/ 1135358 h 1164542"/>
                <a:gd name="connsiteX28" fmla="*/ 2295525 w 6125198"/>
                <a:gd name="connsiteY28" fmla="*/ 1144883 h 1164542"/>
                <a:gd name="connsiteX29" fmla="*/ 2524125 w 6125198"/>
                <a:gd name="connsiteY29" fmla="*/ 1135358 h 1164542"/>
                <a:gd name="connsiteX30" fmla="*/ 2571750 w 6125198"/>
                <a:gd name="connsiteY30" fmla="*/ 1116308 h 1164542"/>
                <a:gd name="connsiteX31" fmla="*/ 2628900 w 6125198"/>
                <a:gd name="connsiteY31" fmla="*/ 1106783 h 1164542"/>
                <a:gd name="connsiteX32" fmla="*/ 2667000 w 6125198"/>
                <a:gd name="connsiteY32" fmla="*/ 1097258 h 1164542"/>
                <a:gd name="connsiteX33" fmla="*/ 2695575 w 6125198"/>
                <a:gd name="connsiteY33" fmla="*/ 1078208 h 1164542"/>
                <a:gd name="connsiteX34" fmla="*/ 2819400 w 6125198"/>
                <a:gd name="connsiteY34" fmla="*/ 1049633 h 1164542"/>
                <a:gd name="connsiteX35" fmla="*/ 2847975 w 6125198"/>
                <a:gd name="connsiteY35" fmla="*/ 1040108 h 1164542"/>
                <a:gd name="connsiteX36" fmla="*/ 2886075 w 6125198"/>
                <a:gd name="connsiteY36" fmla="*/ 1021058 h 1164542"/>
                <a:gd name="connsiteX37" fmla="*/ 2952750 w 6125198"/>
                <a:gd name="connsiteY37" fmla="*/ 1011533 h 1164542"/>
                <a:gd name="connsiteX38" fmla="*/ 2971800 w 6125198"/>
                <a:gd name="connsiteY38" fmla="*/ 982958 h 1164542"/>
                <a:gd name="connsiteX39" fmla="*/ 3000375 w 6125198"/>
                <a:gd name="connsiteY39" fmla="*/ 963908 h 1164542"/>
                <a:gd name="connsiteX40" fmla="*/ 3009900 w 6125198"/>
                <a:gd name="connsiteY40" fmla="*/ 935333 h 1164542"/>
                <a:gd name="connsiteX41" fmla="*/ 3038475 w 6125198"/>
                <a:gd name="connsiteY41" fmla="*/ 916283 h 1164542"/>
                <a:gd name="connsiteX42" fmla="*/ 3067050 w 6125198"/>
                <a:gd name="connsiteY42" fmla="*/ 887708 h 1164542"/>
                <a:gd name="connsiteX43" fmla="*/ 3124200 w 6125198"/>
                <a:gd name="connsiteY43" fmla="*/ 840083 h 1164542"/>
                <a:gd name="connsiteX44" fmla="*/ 3248025 w 6125198"/>
                <a:gd name="connsiteY44" fmla="*/ 811508 h 1164542"/>
                <a:gd name="connsiteX45" fmla="*/ 3314700 w 6125198"/>
                <a:gd name="connsiteY45" fmla="*/ 782933 h 1164542"/>
                <a:gd name="connsiteX46" fmla="*/ 3371850 w 6125198"/>
                <a:gd name="connsiteY46" fmla="*/ 763883 h 1164542"/>
                <a:gd name="connsiteX47" fmla="*/ 3429000 w 6125198"/>
                <a:gd name="connsiteY47" fmla="*/ 744833 h 1164542"/>
                <a:gd name="connsiteX48" fmla="*/ 3476625 w 6125198"/>
                <a:gd name="connsiteY48" fmla="*/ 735308 h 1164542"/>
                <a:gd name="connsiteX49" fmla="*/ 3505200 w 6125198"/>
                <a:gd name="connsiteY49" fmla="*/ 725783 h 1164542"/>
                <a:gd name="connsiteX50" fmla="*/ 3562350 w 6125198"/>
                <a:gd name="connsiteY50" fmla="*/ 687683 h 1164542"/>
                <a:gd name="connsiteX51" fmla="*/ 3590925 w 6125198"/>
                <a:gd name="connsiteY51" fmla="*/ 668633 h 1164542"/>
                <a:gd name="connsiteX52" fmla="*/ 3648075 w 6125198"/>
                <a:gd name="connsiteY52" fmla="*/ 611483 h 1164542"/>
                <a:gd name="connsiteX53" fmla="*/ 3676650 w 6125198"/>
                <a:gd name="connsiteY53" fmla="*/ 554333 h 1164542"/>
                <a:gd name="connsiteX54" fmla="*/ 3705225 w 6125198"/>
                <a:gd name="connsiteY54" fmla="*/ 525758 h 1164542"/>
                <a:gd name="connsiteX55" fmla="*/ 3752850 w 6125198"/>
                <a:gd name="connsiteY55" fmla="*/ 459083 h 1164542"/>
                <a:gd name="connsiteX56" fmla="*/ 3781425 w 6125198"/>
                <a:gd name="connsiteY56" fmla="*/ 440033 h 1164542"/>
                <a:gd name="connsiteX57" fmla="*/ 3800475 w 6125198"/>
                <a:gd name="connsiteY57" fmla="*/ 411458 h 1164542"/>
                <a:gd name="connsiteX58" fmla="*/ 3857625 w 6125198"/>
                <a:gd name="connsiteY58" fmla="*/ 363833 h 1164542"/>
                <a:gd name="connsiteX59" fmla="*/ 3895725 w 6125198"/>
                <a:gd name="connsiteY59" fmla="*/ 316208 h 1164542"/>
                <a:gd name="connsiteX60" fmla="*/ 3905250 w 6125198"/>
                <a:gd name="connsiteY60" fmla="*/ 287633 h 1164542"/>
                <a:gd name="connsiteX61" fmla="*/ 3924300 w 6125198"/>
                <a:gd name="connsiteY61" fmla="*/ 259058 h 1164542"/>
                <a:gd name="connsiteX62" fmla="*/ 4007953 w 6125198"/>
                <a:gd name="connsiteY62" fmla="*/ 216292 h 1164542"/>
                <a:gd name="connsiteX63" fmla="*/ 4007953 w 6125198"/>
                <a:gd name="connsiteY63" fmla="*/ 216292 h 1164542"/>
                <a:gd name="connsiteX64" fmla="*/ 4080880 w 6125198"/>
                <a:gd name="connsiteY64" fmla="*/ 216292 h 1164542"/>
                <a:gd name="connsiteX65" fmla="*/ 4153807 w 6125198"/>
                <a:gd name="connsiteY65" fmla="*/ 216292 h 1164542"/>
                <a:gd name="connsiteX66" fmla="*/ 4153807 w 6125198"/>
                <a:gd name="connsiteY66" fmla="*/ 144822 h 1164542"/>
                <a:gd name="connsiteX67" fmla="*/ 4248150 w 6125198"/>
                <a:gd name="connsiteY67" fmla="*/ 39983 h 1164542"/>
                <a:gd name="connsiteX68" fmla="*/ 4314825 w 6125198"/>
                <a:gd name="connsiteY68" fmla="*/ 1883 h 1164542"/>
                <a:gd name="connsiteX69" fmla="*/ 4876800 w 6125198"/>
                <a:gd name="connsiteY69" fmla="*/ 11408 h 1164542"/>
                <a:gd name="connsiteX70" fmla="*/ 5028932 w 6125198"/>
                <a:gd name="connsiteY70" fmla="*/ 1883 h 1164542"/>
                <a:gd name="connsiteX71" fmla="*/ 5105400 w 6125198"/>
                <a:gd name="connsiteY71" fmla="*/ 49508 h 1164542"/>
                <a:gd name="connsiteX72" fmla="*/ 5162550 w 6125198"/>
                <a:gd name="connsiteY72" fmla="*/ 59033 h 1164542"/>
                <a:gd name="connsiteX73" fmla="*/ 5229225 w 6125198"/>
                <a:gd name="connsiteY73" fmla="*/ 78083 h 1164542"/>
                <a:gd name="connsiteX74" fmla="*/ 5267325 w 6125198"/>
                <a:gd name="connsiteY74" fmla="*/ 87608 h 1164542"/>
                <a:gd name="connsiteX75" fmla="*/ 5295900 w 6125198"/>
                <a:gd name="connsiteY75" fmla="*/ 106658 h 1164542"/>
                <a:gd name="connsiteX76" fmla="*/ 5324475 w 6125198"/>
                <a:gd name="connsiteY76" fmla="*/ 116183 h 1164542"/>
                <a:gd name="connsiteX77" fmla="*/ 5353050 w 6125198"/>
                <a:gd name="connsiteY77" fmla="*/ 144758 h 1164542"/>
                <a:gd name="connsiteX78" fmla="*/ 5410200 w 6125198"/>
                <a:gd name="connsiteY78" fmla="*/ 182858 h 1164542"/>
                <a:gd name="connsiteX79" fmla="*/ 5438775 w 6125198"/>
                <a:gd name="connsiteY79" fmla="*/ 201908 h 1164542"/>
                <a:gd name="connsiteX80" fmla="*/ 5476875 w 6125198"/>
                <a:gd name="connsiteY80" fmla="*/ 259058 h 1164542"/>
                <a:gd name="connsiteX81" fmla="*/ 5534025 w 6125198"/>
                <a:gd name="connsiteY81" fmla="*/ 278108 h 1164542"/>
                <a:gd name="connsiteX82" fmla="*/ 5591175 w 6125198"/>
                <a:gd name="connsiteY82" fmla="*/ 316208 h 1164542"/>
                <a:gd name="connsiteX83" fmla="*/ 5619750 w 6125198"/>
                <a:gd name="connsiteY83" fmla="*/ 335258 h 1164542"/>
                <a:gd name="connsiteX84" fmla="*/ 5648325 w 6125198"/>
                <a:gd name="connsiteY84" fmla="*/ 344783 h 1164542"/>
                <a:gd name="connsiteX85" fmla="*/ 5705475 w 6125198"/>
                <a:gd name="connsiteY85" fmla="*/ 382883 h 1164542"/>
                <a:gd name="connsiteX86" fmla="*/ 5734050 w 6125198"/>
                <a:gd name="connsiteY86" fmla="*/ 401933 h 1164542"/>
                <a:gd name="connsiteX87" fmla="*/ 5781675 w 6125198"/>
                <a:gd name="connsiteY87" fmla="*/ 411458 h 1164542"/>
                <a:gd name="connsiteX88" fmla="*/ 5838825 w 6125198"/>
                <a:gd name="connsiteY88" fmla="*/ 440033 h 1164542"/>
                <a:gd name="connsiteX89" fmla="*/ 5895975 w 6125198"/>
                <a:gd name="connsiteY89" fmla="*/ 487658 h 1164542"/>
                <a:gd name="connsiteX90" fmla="*/ 5924550 w 6125198"/>
                <a:gd name="connsiteY90" fmla="*/ 497183 h 1164542"/>
                <a:gd name="connsiteX91" fmla="*/ 5953125 w 6125198"/>
                <a:gd name="connsiteY91" fmla="*/ 516233 h 1164542"/>
                <a:gd name="connsiteX92" fmla="*/ 6048375 w 6125198"/>
                <a:gd name="connsiteY92" fmla="*/ 535283 h 1164542"/>
                <a:gd name="connsiteX93" fmla="*/ 6086475 w 6125198"/>
                <a:gd name="connsiteY93" fmla="*/ 544808 h 1164542"/>
                <a:gd name="connsiteX94" fmla="*/ 6096000 w 6125198"/>
                <a:gd name="connsiteY94" fmla="*/ 573383 h 1164542"/>
                <a:gd name="connsiteX95" fmla="*/ 6115050 w 6125198"/>
                <a:gd name="connsiteY95" fmla="*/ 601958 h 1164542"/>
                <a:gd name="connsiteX96" fmla="*/ 6124575 w 6125198"/>
                <a:gd name="connsiteY96" fmla="*/ 659108 h 1164542"/>
                <a:gd name="connsiteX0" fmla="*/ 0 w 6125198"/>
                <a:gd name="connsiteY0" fmla="*/ 630533 h 1164542"/>
                <a:gd name="connsiteX1" fmla="*/ 66675 w 6125198"/>
                <a:gd name="connsiteY1" fmla="*/ 649583 h 1164542"/>
                <a:gd name="connsiteX2" fmla="*/ 142875 w 6125198"/>
                <a:gd name="connsiteY2" fmla="*/ 659108 h 1164542"/>
                <a:gd name="connsiteX3" fmla="*/ 209550 w 6125198"/>
                <a:gd name="connsiteY3" fmla="*/ 668633 h 1164542"/>
                <a:gd name="connsiteX4" fmla="*/ 323850 w 6125198"/>
                <a:gd name="connsiteY4" fmla="*/ 687683 h 1164542"/>
                <a:gd name="connsiteX5" fmla="*/ 438150 w 6125198"/>
                <a:gd name="connsiteY5" fmla="*/ 716258 h 1164542"/>
                <a:gd name="connsiteX6" fmla="*/ 638175 w 6125198"/>
                <a:gd name="connsiteY6" fmla="*/ 782933 h 1164542"/>
                <a:gd name="connsiteX7" fmla="*/ 653305 w 6125198"/>
                <a:gd name="connsiteY7" fmla="*/ 788050 h 1164542"/>
                <a:gd name="connsiteX8" fmla="*/ 799159 w 6125198"/>
                <a:gd name="connsiteY8" fmla="*/ 788050 h 1164542"/>
                <a:gd name="connsiteX9" fmla="*/ 945013 w 6125198"/>
                <a:gd name="connsiteY9" fmla="*/ 859520 h 1164542"/>
                <a:gd name="connsiteX10" fmla="*/ 952500 w 6125198"/>
                <a:gd name="connsiteY10" fmla="*/ 840083 h 1164542"/>
                <a:gd name="connsiteX11" fmla="*/ 981075 w 6125198"/>
                <a:gd name="connsiteY11" fmla="*/ 849608 h 1164542"/>
                <a:gd name="connsiteX12" fmla="*/ 1104900 w 6125198"/>
                <a:gd name="connsiteY12" fmla="*/ 868658 h 1164542"/>
                <a:gd name="connsiteX13" fmla="*/ 1143000 w 6125198"/>
                <a:gd name="connsiteY13" fmla="*/ 878183 h 1164542"/>
                <a:gd name="connsiteX14" fmla="*/ 1163795 w 6125198"/>
                <a:gd name="connsiteY14" fmla="*/ 930990 h 1164542"/>
                <a:gd name="connsiteX15" fmla="*/ 1257300 w 6125198"/>
                <a:gd name="connsiteY15" fmla="*/ 916283 h 1164542"/>
                <a:gd name="connsiteX16" fmla="*/ 1382576 w 6125198"/>
                <a:gd name="connsiteY16" fmla="*/ 930990 h 1164542"/>
                <a:gd name="connsiteX17" fmla="*/ 1447800 w 6125198"/>
                <a:gd name="connsiteY17" fmla="*/ 944858 h 1164542"/>
                <a:gd name="connsiteX18" fmla="*/ 1552575 w 6125198"/>
                <a:gd name="connsiteY18" fmla="*/ 963908 h 1164542"/>
                <a:gd name="connsiteX19" fmla="*/ 1647825 w 6125198"/>
                <a:gd name="connsiteY19" fmla="*/ 992483 h 1164542"/>
                <a:gd name="connsiteX20" fmla="*/ 1704975 w 6125198"/>
                <a:gd name="connsiteY20" fmla="*/ 1011533 h 1164542"/>
                <a:gd name="connsiteX21" fmla="*/ 1733550 w 6125198"/>
                <a:gd name="connsiteY21" fmla="*/ 1021058 h 1164542"/>
                <a:gd name="connsiteX22" fmla="*/ 1747212 w 6125198"/>
                <a:gd name="connsiteY22" fmla="*/ 1073929 h 1164542"/>
                <a:gd name="connsiteX23" fmla="*/ 1820139 w 6125198"/>
                <a:gd name="connsiteY23" fmla="*/ 1073929 h 1164542"/>
                <a:gd name="connsiteX24" fmla="*/ 1885950 w 6125198"/>
                <a:gd name="connsiteY24" fmla="*/ 1078208 h 1164542"/>
                <a:gd name="connsiteX25" fmla="*/ 1971675 w 6125198"/>
                <a:gd name="connsiteY25" fmla="*/ 1106783 h 1164542"/>
                <a:gd name="connsiteX26" fmla="*/ 1965993 w 6125198"/>
                <a:gd name="connsiteY26" fmla="*/ 1145399 h 1164542"/>
                <a:gd name="connsiteX27" fmla="*/ 2124075 w 6125198"/>
                <a:gd name="connsiteY27" fmla="*/ 1135358 h 1164542"/>
                <a:gd name="connsiteX28" fmla="*/ 2295525 w 6125198"/>
                <a:gd name="connsiteY28" fmla="*/ 1144883 h 1164542"/>
                <a:gd name="connsiteX29" fmla="*/ 2524125 w 6125198"/>
                <a:gd name="connsiteY29" fmla="*/ 1135358 h 1164542"/>
                <a:gd name="connsiteX30" fmla="*/ 2571750 w 6125198"/>
                <a:gd name="connsiteY30" fmla="*/ 1116308 h 1164542"/>
                <a:gd name="connsiteX31" fmla="*/ 2628900 w 6125198"/>
                <a:gd name="connsiteY31" fmla="*/ 1106783 h 1164542"/>
                <a:gd name="connsiteX32" fmla="*/ 2667000 w 6125198"/>
                <a:gd name="connsiteY32" fmla="*/ 1097258 h 1164542"/>
                <a:gd name="connsiteX33" fmla="*/ 2695575 w 6125198"/>
                <a:gd name="connsiteY33" fmla="*/ 1078208 h 1164542"/>
                <a:gd name="connsiteX34" fmla="*/ 2819400 w 6125198"/>
                <a:gd name="connsiteY34" fmla="*/ 1049633 h 1164542"/>
                <a:gd name="connsiteX35" fmla="*/ 2847975 w 6125198"/>
                <a:gd name="connsiteY35" fmla="*/ 1040108 h 1164542"/>
                <a:gd name="connsiteX36" fmla="*/ 2886075 w 6125198"/>
                <a:gd name="connsiteY36" fmla="*/ 1021058 h 1164542"/>
                <a:gd name="connsiteX37" fmla="*/ 2952750 w 6125198"/>
                <a:gd name="connsiteY37" fmla="*/ 1011533 h 1164542"/>
                <a:gd name="connsiteX38" fmla="*/ 2971800 w 6125198"/>
                <a:gd name="connsiteY38" fmla="*/ 982958 h 1164542"/>
                <a:gd name="connsiteX39" fmla="*/ 3000375 w 6125198"/>
                <a:gd name="connsiteY39" fmla="*/ 963908 h 1164542"/>
                <a:gd name="connsiteX40" fmla="*/ 3009900 w 6125198"/>
                <a:gd name="connsiteY40" fmla="*/ 935333 h 1164542"/>
                <a:gd name="connsiteX41" fmla="*/ 3038475 w 6125198"/>
                <a:gd name="connsiteY41" fmla="*/ 916283 h 1164542"/>
                <a:gd name="connsiteX42" fmla="*/ 3067050 w 6125198"/>
                <a:gd name="connsiteY42" fmla="*/ 887708 h 1164542"/>
                <a:gd name="connsiteX43" fmla="*/ 3124200 w 6125198"/>
                <a:gd name="connsiteY43" fmla="*/ 840083 h 1164542"/>
                <a:gd name="connsiteX44" fmla="*/ 3248025 w 6125198"/>
                <a:gd name="connsiteY44" fmla="*/ 811508 h 1164542"/>
                <a:gd name="connsiteX45" fmla="*/ 3314700 w 6125198"/>
                <a:gd name="connsiteY45" fmla="*/ 782933 h 1164542"/>
                <a:gd name="connsiteX46" fmla="*/ 3371850 w 6125198"/>
                <a:gd name="connsiteY46" fmla="*/ 763883 h 1164542"/>
                <a:gd name="connsiteX47" fmla="*/ 3429000 w 6125198"/>
                <a:gd name="connsiteY47" fmla="*/ 744833 h 1164542"/>
                <a:gd name="connsiteX48" fmla="*/ 3476625 w 6125198"/>
                <a:gd name="connsiteY48" fmla="*/ 735308 h 1164542"/>
                <a:gd name="connsiteX49" fmla="*/ 3505200 w 6125198"/>
                <a:gd name="connsiteY49" fmla="*/ 725783 h 1164542"/>
                <a:gd name="connsiteX50" fmla="*/ 3562350 w 6125198"/>
                <a:gd name="connsiteY50" fmla="*/ 687683 h 1164542"/>
                <a:gd name="connsiteX51" fmla="*/ 3590925 w 6125198"/>
                <a:gd name="connsiteY51" fmla="*/ 668633 h 1164542"/>
                <a:gd name="connsiteX52" fmla="*/ 3648075 w 6125198"/>
                <a:gd name="connsiteY52" fmla="*/ 611483 h 1164542"/>
                <a:gd name="connsiteX53" fmla="*/ 3676650 w 6125198"/>
                <a:gd name="connsiteY53" fmla="*/ 554333 h 1164542"/>
                <a:gd name="connsiteX54" fmla="*/ 3705225 w 6125198"/>
                <a:gd name="connsiteY54" fmla="*/ 525758 h 1164542"/>
                <a:gd name="connsiteX55" fmla="*/ 3752850 w 6125198"/>
                <a:gd name="connsiteY55" fmla="*/ 459083 h 1164542"/>
                <a:gd name="connsiteX56" fmla="*/ 3781425 w 6125198"/>
                <a:gd name="connsiteY56" fmla="*/ 440033 h 1164542"/>
                <a:gd name="connsiteX57" fmla="*/ 3800475 w 6125198"/>
                <a:gd name="connsiteY57" fmla="*/ 411458 h 1164542"/>
                <a:gd name="connsiteX58" fmla="*/ 3857625 w 6125198"/>
                <a:gd name="connsiteY58" fmla="*/ 363833 h 1164542"/>
                <a:gd name="connsiteX59" fmla="*/ 3895725 w 6125198"/>
                <a:gd name="connsiteY59" fmla="*/ 316208 h 1164542"/>
                <a:gd name="connsiteX60" fmla="*/ 3905250 w 6125198"/>
                <a:gd name="connsiteY60" fmla="*/ 287633 h 1164542"/>
                <a:gd name="connsiteX61" fmla="*/ 3924300 w 6125198"/>
                <a:gd name="connsiteY61" fmla="*/ 259058 h 1164542"/>
                <a:gd name="connsiteX62" fmla="*/ 4007953 w 6125198"/>
                <a:gd name="connsiteY62" fmla="*/ 216292 h 1164542"/>
                <a:gd name="connsiteX63" fmla="*/ 4007953 w 6125198"/>
                <a:gd name="connsiteY63" fmla="*/ 216292 h 1164542"/>
                <a:gd name="connsiteX64" fmla="*/ 4080880 w 6125198"/>
                <a:gd name="connsiteY64" fmla="*/ 216292 h 1164542"/>
                <a:gd name="connsiteX65" fmla="*/ 4153807 w 6125198"/>
                <a:gd name="connsiteY65" fmla="*/ 216292 h 1164542"/>
                <a:gd name="connsiteX66" fmla="*/ 4153807 w 6125198"/>
                <a:gd name="connsiteY66" fmla="*/ 144822 h 1164542"/>
                <a:gd name="connsiteX67" fmla="*/ 4248150 w 6125198"/>
                <a:gd name="connsiteY67" fmla="*/ 39983 h 1164542"/>
                <a:gd name="connsiteX68" fmla="*/ 4314825 w 6125198"/>
                <a:gd name="connsiteY68" fmla="*/ 1883 h 1164542"/>
                <a:gd name="connsiteX69" fmla="*/ 4876800 w 6125198"/>
                <a:gd name="connsiteY69" fmla="*/ 11408 h 1164542"/>
                <a:gd name="connsiteX70" fmla="*/ 5028932 w 6125198"/>
                <a:gd name="connsiteY70" fmla="*/ 1883 h 1164542"/>
                <a:gd name="connsiteX71" fmla="*/ 5105400 w 6125198"/>
                <a:gd name="connsiteY71" fmla="*/ 49508 h 1164542"/>
                <a:gd name="connsiteX72" fmla="*/ 5162550 w 6125198"/>
                <a:gd name="connsiteY72" fmla="*/ 59033 h 1164542"/>
                <a:gd name="connsiteX73" fmla="*/ 5229225 w 6125198"/>
                <a:gd name="connsiteY73" fmla="*/ 78083 h 1164542"/>
                <a:gd name="connsiteX74" fmla="*/ 5267325 w 6125198"/>
                <a:gd name="connsiteY74" fmla="*/ 87608 h 1164542"/>
                <a:gd name="connsiteX75" fmla="*/ 5295900 w 6125198"/>
                <a:gd name="connsiteY75" fmla="*/ 106658 h 1164542"/>
                <a:gd name="connsiteX76" fmla="*/ 5324475 w 6125198"/>
                <a:gd name="connsiteY76" fmla="*/ 116183 h 1164542"/>
                <a:gd name="connsiteX77" fmla="*/ 5353050 w 6125198"/>
                <a:gd name="connsiteY77" fmla="*/ 144758 h 1164542"/>
                <a:gd name="connsiteX78" fmla="*/ 5410200 w 6125198"/>
                <a:gd name="connsiteY78" fmla="*/ 182858 h 1164542"/>
                <a:gd name="connsiteX79" fmla="*/ 5438775 w 6125198"/>
                <a:gd name="connsiteY79" fmla="*/ 201908 h 1164542"/>
                <a:gd name="connsiteX80" fmla="*/ 5476875 w 6125198"/>
                <a:gd name="connsiteY80" fmla="*/ 259058 h 1164542"/>
                <a:gd name="connsiteX81" fmla="*/ 5534025 w 6125198"/>
                <a:gd name="connsiteY81" fmla="*/ 278108 h 1164542"/>
                <a:gd name="connsiteX82" fmla="*/ 5591175 w 6125198"/>
                <a:gd name="connsiteY82" fmla="*/ 316208 h 1164542"/>
                <a:gd name="connsiteX83" fmla="*/ 5619750 w 6125198"/>
                <a:gd name="connsiteY83" fmla="*/ 335258 h 1164542"/>
                <a:gd name="connsiteX84" fmla="*/ 5648325 w 6125198"/>
                <a:gd name="connsiteY84" fmla="*/ 344783 h 1164542"/>
                <a:gd name="connsiteX85" fmla="*/ 5705475 w 6125198"/>
                <a:gd name="connsiteY85" fmla="*/ 382883 h 1164542"/>
                <a:gd name="connsiteX86" fmla="*/ 5734050 w 6125198"/>
                <a:gd name="connsiteY86" fmla="*/ 401933 h 1164542"/>
                <a:gd name="connsiteX87" fmla="*/ 5781675 w 6125198"/>
                <a:gd name="connsiteY87" fmla="*/ 411458 h 1164542"/>
                <a:gd name="connsiteX88" fmla="*/ 5838825 w 6125198"/>
                <a:gd name="connsiteY88" fmla="*/ 440033 h 1164542"/>
                <a:gd name="connsiteX89" fmla="*/ 5895975 w 6125198"/>
                <a:gd name="connsiteY89" fmla="*/ 487658 h 1164542"/>
                <a:gd name="connsiteX90" fmla="*/ 5924550 w 6125198"/>
                <a:gd name="connsiteY90" fmla="*/ 497183 h 1164542"/>
                <a:gd name="connsiteX91" fmla="*/ 5953125 w 6125198"/>
                <a:gd name="connsiteY91" fmla="*/ 516233 h 1164542"/>
                <a:gd name="connsiteX92" fmla="*/ 6048375 w 6125198"/>
                <a:gd name="connsiteY92" fmla="*/ 535283 h 1164542"/>
                <a:gd name="connsiteX93" fmla="*/ 6086475 w 6125198"/>
                <a:gd name="connsiteY93" fmla="*/ 544808 h 1164542"/>
                <a:gd name="connsiteX94" fmla="*/ 6096000 w 6125198"/>
                <a:gd name="connsiteY94" fmla="*/ 573383 h 1164542"/>
                <a:gd name="connsiteX95" fmla="*/ 6115050 w 6125198"/>
                <a:gd name="connsiteY95" fmla="*/ 601958 h 1164542"/>
                <a:gd name="connsiteX96" fmla="*/ 6124575 w 6125198"/>
                <a:gd name="connsiteY96" fmla="*/ 659108 h 1164542"/>
                <a:gd name="connsiteX0" fmla="*/ 0 w 6125198"/>
                <a:gd name="connsiteY0" fmla="*/ 630533 h 1164542"/>
                <a:gd name="connsiteX1" fmla="*/ 66675 w 6125198"/>
                <a:gd name="connsiteY1" fmla="*/ 649583 h 1164542"/>
                <a:gd name="connsiteX2" fmla="*/ 142875 w 6125198"/>
                <a:gd name="connsiteY2" fmla="*/ 659108 h 1164542"/>
                <a:gd name="connsiteX3" fmla="*/ 209550 w 6125198"/>
                <a:gd name="connsiteY3" fmla="*/ 668633 h 1164542"/>
                <a:gd name="connsiteX4" fmla="*/ 323850 w 6125198"/>
                <a:gd name="connsiteY4" fmla="*/ 687683 h 1164542"/>
                <a:gd name="connsiteX5" fmla="*/ 438150 w 6125198"/>
                <a:gd name="connsiteY5" fmla="*/ 716258 h 1164542"/>
                <a:gd name="connsiteX6" fmla="*/ 638175 w 6125198"/>
                <a:gd name="connsiteY6" fmla="*/ 782933 h 1164542"/>
                <a:gd name="connsiteX7" fmla="*/ 653305 w 6125198"/>
                <a:gd name="connsiteY7" fmla="*/ 788050 h 1164542"/>
                <a:gd name="connsiteX8" fmla="*/ 799159 w 6125198"/>
                <a:gd name="connsiteY8" fmla="*/ 788050 h 1164542"/>
                <a:gd name="connsiteX9" fmla="*/ 945013 w 6125198"/>
                <a:gd name="connsiteY9" fmla="*/ 859520 h 1164542"/>
                <a:gd name="connsiteX10" fmla="*/ 952500 w 6125198"/>
                <a:gd name="connsiteY10" fmla="*/ 840083 h 1164542"/>
                <a:gd name="connsiteX11" fmla="*/ 981075 w 6125198"/>
                <a:gd name="connsiteY11" fmla="*/ 849608 h 1164542"/>
                <a:gd name="connsiteX12" fmla="*/ 1104900 w 6125198"/>
                <a:gd name="connsiteY12" fmla="*/ 868658 h 1164542"/>
                <a:gd name="connsiteX13" fmla="*/ 1143000 w 6125198"/>
                <a:gd name="connsiteY13" fmla="*/ 878183 h 1164542"/>
                <a:gd name="connsiteX14" fmla="*/ 1163795 w 6125198"/>
                <a:gd name="connsiteY14" fmla="*/ 930990 h 1164542"/>
                <a:gd name="connsiteX15" fmla="*/ 1257300 w 6125198"/>
                <a:gd name="connsiteY15" fmla="*/ 916283 h 1164542"/>
                <a:gd name="connsiteX16" fmla="*/ 1382576 w 6125198"/>
                <a:gd name="connsiteY16" fmla="*/ 930990 h 1164542"/>
                <a:gd name="connsiteX17" fmla="*/ 1447800 w 6125198"/>
                <a:gd name="connsiteY17" fmla="*/ 944858 h 1164542"/>
                <a:gd name="connsiteX18" fmla="*/ 1552575 w 6125198"/>
                <a:gd name="connsiteY18" fmla="*/ 963908 h 1164542"/>
                <a:gd name="connsiteX19" fmla="*/ 1647825 w 6125198"/>
                <a:gd name="connsiteY19" fmla="*/ 992483 h 1164542"/>
                <a:gd name="connsiteX20" fmla="*/ 1704975 w 6125198"/>
                <a:gd name="connsiteY20" fmla="*/ 1011533 h 1164542"/>
                <a:gd name="connsiteX21" fmla="*/ 1733550 w 6125198"/>
                <a:gd name="connsiteY21" fmla="*/ 1021058 h 1164542"/>
                <a:gd name="connsiteX22" fmla="*/ 1747212 w 6125198"/>
                <a:gd name="connsiteY22" fmla="*/ 1073929 h 1164542"/>
                <a:gd name="connsiteX23" fmla="*/ 1820139 w 6125198"/>
                <a:gd name="connsiteY23" fmla="*/ 1073929 h 1164542"/>
                <a:gd name="connsiteX24" fmla="*/ 1885950 w 6125198"/>
                <a:gd name="connsiteY24" fmla="*/ 1078208 h 1164542"/>
                <a:gd name="connsiteX25" fmla="*/ 1971675 w 6125198"/>
                <a:gd name="connsiteY25" fmla="*/ 1106783 h 1164542"/>
                <a:gd name="connsiteX26" fmla="*/ 1965993 w 6125198"/>
                <a:gd name="connsiteY26" fmla="*/ 1145399 h 1164542"/>
                <a:gd name="connsiteX27" fmla="*/ 2124075 w 6125198"/>
                <a:gd name="connsiteY27" fmla="*/ 1135358 h 1164542"/>
                <a:gd name="connsiteX28" fmla="*/ 2295525 w 6125198"/>
                <a:gd name="connsiteY28" fmla="*/ 1144883 h 1164542"/>
                <a:gd name="connsiteX29" fmla="*/ 2524125 w 6125198"/>
                <a:gd name="connsiteY29" fmla="*/ 1135358 h 1164542"/>
                <a:gd name="connsiteX30" fmla="*/ 2571750 w 6125198"/>
                <a:gd name="connsiteY30" fmla="*/ 1116308 h 1164542"/>
                <a:gd name="connsiteX31" fmla="*/ 2628900 w 6125198"/>
                <a:gd name="connsiteY31" fmla="*/ 1106783 h 1164542"/>
                <a:gd name="connsiteX32" fmla="*/ 2667000 w 6125198"/>
                <a:gd name="connsiteY32" fmla="*/ 1097258 h 1164542"/>
                <a:gd name="connsiteX33" fmla="*/ 2695575 w 6125198"/>
                <a:gd name="connsiteY33" fmla="*/ 1078208 h 1164542"/>
                <a:gd name="connsiteX34" fmla="*/ 2819400 w 6125198"/>
                <a:gd name="connsiteY34" fmla="*/ 1049633 h 1164542"/>
                <a:gd name="connsiteX35" fmla="*/ 2847975 w 6125198"/>
                <a:gd name="connsiteY35" fmla="*/ 1040108 h 1164542"/>
                <a:gd name="connsiteX36" fmla="*/ 2886075 w 6125198"/>
                <a:gd name="connsiteY36" fmla="*/ 1021058 h 1164542"/>
                <a:gd name="connsiteX37" fmla="*/ 2952750 w 6125198"/>
                <a:gd name="connsiteY37" fmla="*/ 1011533 h 1164542"/>
                <a:gd name="connsiteX38" fmla="*/ 2971800 w 6125198"/>
                <a:gd name="connsiteY38" fmla="*/ 982958 h 1164542"/>
                <a:gd name="connsiteX39" fmla="*/ 3000375 w 6125198"/>
                <a:gd name="connsiteY39" fmla="*/ 963908 h 1164542"/>
                <a:gd name="connsiteX40" fmla="*/ 3009900 w 6125198"/>
                <a:gd name="connsiteY40" fmla="*/ 935333 h 1164542"/>
                <a:gd name="connsiteX41" fmla="*/ 3038475 w 6125198"/>
                <a:gd name="connsiteY41" fmla="*/ 916283 h 1164542"/>
                <a:gd name="connsiteX42" fmla="*/ 3067050 w 6125198"/>
                <a:gd name="connsiteY42" fmla="*/ 887708 h 1164542"/>
                <a:gd name="connsiteX43" fmla="*/ 3124200 w 6125198"/>
                <a:gd name="connsiteY43" fmla="*/ 840083 h 1164542"/>
                <a:gd name="connsiteX44" fmla="*/ 3248025 w 6125198"/>
                <a:gd name="connsiteY44" fmla="*/ 811508 h 1164542"/>
                <a:gd name="connsiteX45" fmla="*/ 3314700 w 6125198"/>
                <a:gd name="connsiteY45" fmla="*/ 782933 h 1164542"/>
                <a:gd name="connsiteX46" fmla="*/ 3371850 w 6125198"/>
                <a:gd name="connsiteY46" fmla="*/ 763883 h 1164542"/>
                <a:gd name="connsiteX47" fmla="*/ 3429000 w 6125198"/>
                <a:gd name="connsiteY47" fmla="*/ 744833 h 1164542"/>
                <a:gd name="connsiteX48" fmla="*/ 3476625 w 6125198"/>
                <a:gd name="connsiteY48" fmla="*/ 735308 h 1164542"/>
                <a:gd name="connsiteX49" fmla="*/ 3505200 w 6125198"/>
                <a:gd name="connsiteY49" fmla="*/ 725783 h 1164542"/>
                <a:gd name="connsiteX50" fmla="*/ 3562350 w 6125198"/>
                <a:gd name="connsiteY50" fmla="*/ 687683 h 1164542"/>
                <a:gd name="connsiteX51" fmla="*/ 3590925 w 6125198"/>
                <a:gd name="connsiteY51" fmla="*/ 668633 h 1164542"/>
                <a:gd name="connsiteX52" fmla="*/ 3648075 w 6125198"/>
                <a:gd name="connsiteY52" fmla="*/ 611483 h 1164542"/>
                <a:gd name="connsiteX53" fmla="*/ 3676650 w 6125198"/>
                <a:gd name="connsiteY53" fmla="*/ 554333 h 1164542"/>
                <a:gd name="connsiteX54" fmla="*/ 3705225 w 6125198"/>
                <a:gd name="connsiteY54" fmla="*/ 525758 h 1164542"/>
                <a:gd name="connsiteX55" fmla="*/ 3752850 w 6125198"/>
                <a:gd name="connsiteY55" fmla="*/ 459083 h 1164542"/>
                <a:gd name="connsiteX56" fmla="*/ 3781425 w 6125198"/>
                <a:gd name="connsiteY56" fmla="*/ 440033 h 1164542"/>
                <a:gd name="connsiteX57" fmla="*/ 3800475 w 6125198"/>
                <a:gd name="connsiteY57" fmla="*/ 411458 h 1164542"/>
                <a:gd name="connsiteX58" fmla="*/ 3857625 w 6125198"/>
                <a:gd name="connsiteY58" fmla="*/ 363833 h 1164542"/>
                <a:gd name="connsiteX59" fmla="*/ 3895725 w 6125198"/>
                <a:gd name="connsiteY59" fmla="*/ 316208 h 1164542"/>
                <a:gd name="connsiteX60" fmla="*/ 3905250 w 6125198"/>
                <a:gd name="connsiteY60" fmla="*/ 287633 h 1164542"/>
                <a:gd name="connsiteX61" fmla="*/ 3924300 w 6125198"/>
                <a:gd name="connsiteY61" fmla="*/ 259058 h 1164542"/>
                <a:gd name="connsiteX62" fmla="*/ 4007953 w 6125198"/>
                <a:gd name="connsiteY62" fmla="*/ 216292 h 1164542"/>
                <a:gd name="connsiteX63" fmla="*/ 4007953 w 6125198"/>
                <a:gd name="connsiteY63" fmla="*/ 216292 h 1164542"/>
                <a:gd name="connsiteX64" fmla="*/ 4080880 w 6125198"/>
                <a:gd name="connsiteY64" fmla="*/ 216292 h 1164542"/>
                <a:gd name="connsiteX65" fmla="*/ 4153807 w 6125198"/>
                <a:gd name="connsiteY65" fmla="*/ 216292 h 1164542"/>
                <a:gd name="connsiteX66" fmla="*/ 4153807 w 6125198"/>
                <a:gd name="connsiteY66" fmla="*/ 144822 h 1164542"/>
                <a:gd name="connsiteX67" fmla="*/ 4248150 w 6125198"/>
                <a:gd name="connsiteY67" fmla="*/ 39983 h 1164542"/>
                <a:gd name="connsiteX68" fmla="*/ 4314825 w 6125198"/>
                <a:gd name="connsiteY68" fmla="*/ 1883 h 1164542"/>
                <a:gd name="connsiteX69" fmla="*/ 4876800 w 6125198"/>
                <a:gd name="connsiteY69" fmla="*/ 11408 h 1164542"/>
                <a:gd name="connsiteX70" fmla="*/ 5028932 w 6125198"/>
                <a:gd name="connsiteY70" fmla="*/ 1883 h 1164542"/>
                <a:gd name="connsiteX71" fmla="*/ 5105400 w 6125198"/>
                <a:gd name="connsiteY71" fmla="*/ 49508 h 1164542"/>
                <a:gd name="connsiteX72" fmla="*/ 5162550 w 6125198"/>
                <a:gd name="connsiteY72" fmla="*/ 59033 h 1164542"/>
                <a:gd name="connsiteX73" fmla="*/ 5229225 w 6125198"/>
                <a:gd name="connsiteY73" fmla="*/ 78083 h 1164542"/>
                <a:gd name="connsiteX74" fmla="*/ 5267325 w 6125198"/>
                <a:gd name="connsiteY74" fmla="*/ 87608 h 1164542"/>
                <a:gd name="connsiteX75" fmla="*/ 5295900 w 6125198"/>
                <a:gd name="connsiteY75" fmla="*/ 106658 h 1164542"/>
                <a:gd name="connsiteX76" fmla="*/ 5324475 w 6125198"/>
                <a:gd name="connsiteY76" fmla="*/ 116183 h 1164542"/>
                <a:gd name="connsiteX77" fmla="*/ 5353050 w 6125198"/>
                <a:gd name="connsiteY77" fmla="*/ 144758 h 1164542"/>
                <a:gd name="connsiteX78" fmla="*/ 5410200 w 6125198"/>
                <a:gd name="connsiteY78" fmla="*/ 182858 h 1164542"/>
                <a:gd name="connsiteX79" fmla="*/ 5438775 w 6125198"/>
                <a:gd name="connsiteY79" fmla="*/ 201908 h 1164542"/>
                <a:gd name="connsiteX80" fmla="*/ 5476875 w 6125198"/>
                <a:gd name="connsiteY80" fmla="*/ 259058 h 1164542"/>
                <a:gd name="connsiteX81" fmla="*/ 5534025 w 6125198"/>
                <a:gd name="connsiteY81" fmla="*/ 278108 h 1164542"/>
                <a:gd name="connsiteX82" fmla="*/ 5591175 w 6125198"/>
                <a:gd name="connsiteY82" fmla="*/ 316208 h 1164542"/>
                <a:gd name="connsiteX83" fmla="*/ 5619750 w 6125198"/>
                <a:gd name="connsiteY83" fmla="*/ 335258 h 1164542"/>
                <a:gd name="connsiteX84" fmla="*/ 5648325 w 6125198"/>
                <a:gd name="connsiteY84" fmla="*/ 344783 h 1164542"/>
                <a:gd name="connsiteX85" fmla="*/ 5705475 w 6125198"/>
                <a:gd name="connsiteY85" fmla="*/ 382883 h 1164542"/>
                <a:gd name="connsiteX86" fmla="*/ 5734050 w 6125198"/>
                <a:gd name="connsiteY86" fmla="*/ 401933 h 1164542"/>
                <a:gd name="connsiteX87" fmla="*/ 5781675 w 6125198"/>
                <a:gd name="connsiteY87" fmla="*/ 411458 h 1164542"/>
                <a:gd name="connsiteX88" fmla="*/ 5838825 w 6125198"/>
                <a:gd name="connsiteY88" fmla="*/ 440033 h 1164542"/>
                <a:gd name="connsiteX89" fmla="*/ 5895975 w 6125198"/>
                <a:gd name="connsiteY89" fmla="*/ 487658 h 1164542"/>
                <a:gd name="connsiteX90" fmla="*/ 5924550 w 6125198"/>
                <a:gd name="connsiteY90" fmla="*/ 497183 h 1164542"/>
                <a:gd name="connsiteX91" fmla="*/ 5953125 w 6125198"/>
                <a:gd name="connsiteY91" fmla="*/ 516233 h 1164542"/>
                <a:gd name="connsiteX92" fmla="*/ 6048375 w 6125198"/>
                <a:gd name="connsiteY92" fmla="*/ 535283 h 1164542"/>
                <a:gd name="connsiteX93" fmla="*/ 6086475 w 6125198"/>
                <a:gd name="connsiteY93" fmla="*/ 544808 h 1164542"/>
                <a:gd name="connsiteX94" fmla="*/ 6096000 w 6125198"/>
                <a:gd name="connsiteY94" fmla="*/ 573383 h 1164542"/>
                <a:gd name="connsiteX95" fmla="*/ 6115050 w 6125198"/>
                <a:gd name="connsiteY95" fmla="*/ 601958 h 1164542"/>
                <a:gd name="connsiteX96" fmla="*/ 6124575 w 6125198"/>
                <a:gd name="connsiteY96" fmla="*/ 659108 h 1164542"/>
                <a:gd name="connsiteX0" fmla="*/ 0 w 6125198"/>
                <a:gd name="connsiteY0" fmla="*/ 630533 h 1236528"/>
                <a:gd name="connsiteX1" fmla="*/ 66675 w 6125198"/>
                <a:gd name="connsiteY1" fmla="*/ 649583 h 1236528"/>
                <a:gd name="connsiteX2" fmla="*/ 142875 w 6125198"/>
                <a:gd name="connsiteY2" fmla="*/ 659108 h 1236528"/>
                <a:gd name="connsiteX3" fmla="*/ 209550 w 6125198"/>
                <a:gd name="connsiteY3" fmla="*/ 668633 h 1236528"/>
                <a:gd name="connsiteX4" fmla="*/ 323850 w 6125198"/>
                <a:gd name="connsiteY4" fmla="*/ 687683 h 1236528"/>
                <a:gd name="connsiteX5" fmla="*/ 438150 w 6125198"/>
                <a:gd name="connsiteY5" fmla="*/ 716258 h 1236528"/>
                <a:gd name="connsiteX6" fmla="*/ 638175 w 6125198"/>
                <a:gd name="connsiteY6" fmla="*/ 782933 h 1236528"/>
                <a:gd name="connsiteX7" fmla="*/ 653305 w 6125198"/>
                <a:gd name="connsiteY7" fmla="*/ 788050 h 1236528"/>
                <a:gd name="connsiteX8" fmla="*/ 799159 w 6125198"/>
                <a:gd name="connsiteY8" fmla="*/ 788050 h 1236528"/>
                <a:gd name="connsiteX9" fmla="*/ 945013 w 6125198"/>
                <a:gd name="connsiteY9" fmla="*/ 859520 h 1236528"/>
                <a:gd name="connsiteX10" fmla="*/ 952500 w 6125198"/>
                <a:gd name="connsiteY10" fmla="*/ 840083 h 1236528"/>
                <a:gd name="connsiteX11" fmla="*/ 981075 w 6125198"/>
                <a:gd name="connsiteY11" fmla="*/ 849608 h 1236528"/>
                <a:gd name="connsiteX12" fmla="*/ 1104900 w 6125198"/>
                <a:gd name="connsiteY12" fmla="*/ 868658 h 1236528"/>
                <a:gd name="connsiteX13" fmla="*/ 1143000 w 6125198"/>
                <a:gd name="connsiteY13" fmla="*/ 878183 h 1236528"/>
                <a:gd name="connsiteX14" fmla="*/ 1163795 w 6125198"/>
                <a:gd name="connsiteY14" fmla="*/ 930990 h 1236528"/>
                <a:gd name="connsiteX15" fmla="*/ 1257300 w 6125198"/>
                <a:gd name="connsiteY15" fmla="*/ 916283 h 1236528"/>
                <a:gd name="connsiteX16" fmla="*/ 1382576 w 6125198"/>
                <a:gd name="connsiteY16" fmla="*/ 930990 h 1236528"/>
                <a:gd name="connsiteX17" fmla="*/ 1447800 w 6125198"/>
                <a:gd name="connsiteY17" fmla="*/ 944858 h 1236528"/>
                <a:gd name="connsiteX18" fmla="*/ 1552575 w 6125198"/>
                <a:gd name="connsiteY18" fmla="*/ 963908 h 1236528"/>
                <a:gd name="connsiteX19" fmla="*/ 1647825 w 6125198"/>
                <a:gd name="connsiteY19" fmla="*/ 992483 h 1236528"/>
                <a:gd name="connsiteX20" fmla="*/ 1704975 w 6125198"/>
                <a:gd name="connsiteY20" fmla="*/ 1011533 h 1236528"/>
                <a:gd name="connsiteX21" fmla="*/ 1733550 w 6125198"/>
                <a:gd name="connsiteY21" fmla="*/ 1021058 h 1236528"/>
                <a:gd name="connsiteX22" fmla="*/ 1747212 w 6125198"/>
                <a:gd name="connsiteY22" fmla="*/ 1073929 h 1236528"/>
                <a:gd name="connsiteX23" fmla="*/ 1820139 w 6125198"/>
                <a:gd name="connsiteY23" fmla="*/ 1073929 h 1236528"/>
                <a:gd name="connsiteX24" fmla="*/ 1885950 w 6125198"/>
                <a:gd name="connsiteY24" fmla="*/ 1078208 h 1236528"/>
                <a:gd name="connsiteX25" fmla="*/ 1971675 w 6125198"/>
                <a:gd name="connsiteY25" fmla="*/ 1106783 h 1236528"/>
                <a:gd name="connsiteX26" fmla="*/ 1965993 w 6125198"/>
                <a:gd name="connsiteY26" fmla="*/ 1145399 h 1236528"/>
                <a:gd name="connsiteX27" fmla="*/ 2124075 w 6125198"/>
                <a:gd name="connsiteY27" fmla="*/ 1135358 h 1236528"/>
                <a:gd name="connsiteX28" fmla="*/ 2330629 w 6125198"/>
                <a:gd name="connsiteY28" fmla="*/ 1216869 h 1236528"/>
                <a:gd name="connsiteX29" fmla="*/ 2524125 w 6125198"/>
                <a:gd name="connsiteY29" fmla="*/ 1135358 h 1236528"/>
                <a:gd name="connsiteX30" fmla="*/ 2571750 w 6125198"/>
                <a:gd name="connsiteY30" fmla="*/ 1116308 h 1236528"/>
                <a:gd name="connsiteX31" fmla="*/ 2628900 w 6125198"/>
                <a:gd name="connsiteY31" fmla="*/ 1106783 h 1236528"/>
                <a:gd name="connsiteX32" fmla="*/ 2667000 w 6125198"/>
                <a:gd name="connsiteY32" fmla="*/ 1097258 h 1236528"/>
                <a:gd name="connsiteX33" fmla="*/ 2695575 w 6125198"/>
                <a:gd name="connsiteY33" fmla="*/ 1078208 h 1236528"/>
                <a:gd name="connsiteX34" fmla="*/ 2819400 w 6125198"/>
                <a:gd name="connsiteY34" fmla="*/ 1049633 h 1236528"/>
                <a:gd name="connsiteX35" fmla="*/ 2847975 w 6125198"/>
                <a:gd name="connsiteY35" fmla="*/ 1040108 h 1236528"/>
                <a:gd name="connsiteX36" fmla="*/ 2886075 w 6125198"/>
                <a:gd name="connsiteY36" fmla="*/ 1021058 h 1236528"/>
                <a:gd name="connsiteX37" fmla="*/ 2952750 w 6125198"/>
                <a:gd name="connsiteY37" fmla="*/ 1011533 h 1236528"/>
                <a:gd name="connsiteX38" fmla="*/ 2971800 w 6125198"/>
                <a:gd name="connsiteY38" fmla="*/ 982958 h 1236528"/>
                <a:gd name="connsiteX39" fmla="*/ 3000375 w 6125198"/>
                <a:gd name="connsiteY39" fmla="*/ 963908 h 1236528"/>
                <a:gd name="connsiteX40" fmla="*/ 3009900 w 6125198"/>
                <a:gd name="connsiteY40" fmla="*/ 935333 h 1236528"/>
                <a:gd name="connsiteX41" fmla="*/ 3038475 w 6125198"/>
                <a:gd name="connsiteY41" fmla="*/ 916283 h 1236528"/>
                <a:gd name="connsiteX42" fmla="*/ 3067050 w 6125198"/>
                <a:gd name="connsiteY42" fmla="*/ 887708 h 1236528"/>
                <a:gd name="connsiteX43" fmla="*/ 3124200 w 6125198"/>
                <a:gd name="connsiteY43" fmla="*/ 840083 h 1236528"/>
                <a:gd name="connsiteX44" fmla="*/ 3248025 w 6125198"/>
                <a:gd name="connsiteY44" fmla="*/ 811508 h 1236528"/>
                <a:gd name="connsiteX45" fmla="*/ 3314700 w 6125198"/>
                <a:gd name="connsiteY45" fmla="*/ 782933 h 1236528"/>
                <a:gd name="connsiteX46" fmla="*/ 3371850 w 6125198"/>
                <a:gd name="connsiteY46" fmla="*/ 763883 h 1236528"/>
                <a:gd name="connsiteX47" fmla="*/ 3429000 w 6125198"/>
                <a:gd name="connsiteY47" fmla="*/ 744833 h 1236528"/>
                <a:gd name="connsiteX48" fmla="*/ 3476625 w 6125198"/>
                <a:gd name="connsiteY48" fmla="*/ 735308 h 1236528"/>
                <a:gd name="connsiteX49" fmla="*/ 3505200 w 6125198"/>
                <a:gd name="connsiteY49" fmla="*/ 725783 h 1236528"/>
                <a:gd name="connsiteX50" fmla="*/ 3562350 w 6125198"/>
                <a:gd name="connsiteY50" fmla="*/ 687683 h 1236528"/>
                <a:gd name="connsiteX51" fmla="*/ 3590925 w 6125198"/>
                <a:gd name="connsiteY51" fmla="*/ 668633 h 1236528"/>
                <a:gd name="connsiteX52" fmla="*/ 3648075 w 6125198"/>
                <a:gd name="connsiteY52" fmla="*/ 611483 h 1236528"/>
                <a:gd name="connsiteX53" fmla="*/ 3676650 w 6125198"/>
                <a:gd name="connsiteY53" fmla="*/ 554333 h 1236528"/>
                <a:gd name="connsiteX54" fmla="*/ 3705225 w 6125198"/>
                <a:gd name="connsiteY54" fmla="*/ 525758 h 1236528"/>
                <a:gd name="connsiteX55" fmla="*/ 3752850 w 6125198"/>
                <a:gd name="connsiteY55" fmla="*/ 459083 h 1236528"/>
                <a:gd name="connsiteX56" fmla="*/ 3781425 w 6125198"/>
                <a:gd name="connsiteY56" fmla="*/ 440033 h 1236528"/>
                <a:gd name="connsiteX57" fmla="*/ 3800475 w 6125198"/>
                <a:gd name="connsiteY57" fmla="*/ 411458 h 1236528"/>
                <a:gd name="connsiteX58" fmla="*/ 3857625 w 6125198"/>
                <a:gd name="connsiteY58" fmla="*/ 363833 h 1236528"/>
                <a:gd name="connsiteX59" fmla="*/ 3895725 w 6125198"/>
                <a:gd name="connsiteY59" fmla="*/ 316208 h 1236528"/>
                <a:gd name="connsiteX60" fmla="*/ 3905250 w 6125198"/>
                <a:gd name="connsiteY60" fmla="*/ 287633 h 1236528"/>
                <a:gd name="connsiteX61" fmla="*/ 3924300 w 6125198"/>
                <a:gd name="connsiteY61" fmla="*/ 259058 h 1236528"/>
                <a:gd name="connsiteX62" fmla="*/ 4007953 w 6125198"/>
                <a:gd name="connsiteY62" fmla="*/ 216292 h 1236528"/>
                <a:gd name="connsiteX63" fmla="*/ 4007953 w 6125198"/>
                <a:gd name="connsiteY63" fmla="*/ 216292 h 1236528"/>
                <a:gd name="connsiteX64" fmla="*/ 4080880 w 6125198"/>
                <a:gd name="connsiteY64" fmla="*/ 216292 h 1236528"/>
                <a:gd name="connsiteX65" fmla="*/ 4153807 w 6125198"/>
                <a:gd name="connsiteY65" fmla="*/ 216292 h 1236528"/>
                <a:gd name="connsiteX66" fmla="*/ 4153807 w 6125198"/>
                <a:gd name="connsiteY66" fmla="*/ 144822 h 1236528"/>
                <a:gd name="connsiteX67" fmla="*/ 4248150 w 6125198"/>
                <a:gd name="connsiteY67" fmla="*/ 39983 h 1236528"/>
                <a:gd name="connsiteX68" fmla="*/ 4314825 w 6125198"/>
                <a:gd name="connsiteY68" fmla="*/ 1883 h 1236528"/>
                <a:gd name="connsiteX69" fmla="*/ 4876800 w 6125198"/>
                <a:gd name="connsiteY69" fmla="*/ 11408 h 1236528"/>
                <a:gd name="connsiteX70" fmla="*/ 5028932 w 6125198"/>
                <a:gd name="connsiteY70" fmla="*/ 1883 h 1236528"/>
                <a:gd name="connsiteX71" fmla="*/ 5105400 w 6125198"/>
                <a:gd name="connsiteY71" fmla="*/ 49508 h 1236528"/>
                <a:gd name="connsiteX72" fmla="*/ 5162550 w 6125198"/>
                <a:gd name="connsiteY72" fmla="*/ 59033 h 1236528"/>
                <a:gd name="connsiteX73" fmla="*/ 5229225 w 6125198"/>
                <a:gd name="connsiteY73" fmla="*/ 78083 h 1236528"/>
                <a:gd name="connsiteX74" fmla="*/ 5267325 w 6125198"/>
                <a:gd name="connsiteY74" fmla="*/ 87608 h 1236528"/>
                <a:gd name="connsiteX75" fmla="*/ 5295900 w 6125198"/>
                <a:gd name="connsiteY75" fmla="*/ 106658 h 1236528"/>
                <a:gd name="connsiteX76" fmla="*/ 5324475 w 6125198"/>
                <a:gd name="connsiteY76" fmla="*/ 116183 h 1236528"/>
                <a:gd name="connsiteX77" fmla="*/ 5353050 w 6125198"/>
                <a:gd name="connsiteY77" fmla="*/ 144758 h 1236528"/>
                <a:gd name="connsiteX78" fmla="*/ 5410200 w 6125198"/>
                <a:gd name="connsiteY78" fmla="*/ 182858 h 1236528"/>
                <a:gd name="connsiteX79" fmla="*/ 5438775 w 6125198"/>
                <a:gd name="connsiteY79" fmla="*/ 201908 h 1236528"/>
                <a:gd name="connsiteX80" fmla="*/ 5476875 w 6125198"/>
                <a:gd name="connsiteY80" fmla="*/ 259058 h 1236528"/>
                <a:gd name="connsiteX81" fmla="*/ 5534025 w 6125198"/>
                <a:gd name="connsiteY81" fmla="*/ 278108 h 1236528"/>
                <a:gd name="connsiteX82" fmla="*/ 5591175 w 6125198"/>
                <a:gd name="connsiteY82" fmla="*/ 316208 h 1236528"/>
                <a:gd name="connsiteX83" fmla="*/ 5619750 w 6125198"/>
                <a:gd name="connsiteY83" fmla="*/ 335258 h 1236528"/>
                <a:gd name="connsiteX84" fmla="*/ 5648325 w 6125198"/>
                <a:gd name="connsiteY84" fmla="*/ 344783 h 1236528"/>
                <a:gd name="connsiteX85" fmla="*/ 5705475 w 6125198"/>
                <a:gd name="connsiteY85" fmla="*/ 382883 h 1236528"/>
                <a:gd name="connsiteX86" fmla="*/ 5734050 w 6125198"/>
                <a:gd name="connsiteY86" fmla="*/ 401933 h 1236528"/>
                <a:gd name="connsiteX87" fmla="*/ 5781675 w 6125198"/>
                <a:gd name="connsiteY87" fmla="*/ 411458 h 1236528"/>
                <a:gd name="connsiteX88" fmla="*/ 5838825 w 6125198"/>
                <a:gd name="connsiteY88" fmla="*/ 440033 h 1236528"/>
                <a:gd name="connsiteX89" fmla="*/ 5895975 w 6125198"/>
                <a:gd name="connsiteY89" fmla="*/ 487658 h 1236528"/>
                <a:gd name="connsiteX90" fmla="*/ 5924550 w 6125198"/>
                <a:gd name="connsiteY90" fmla="*/ 497183 h 1236528"/>
                <a:gd name="connsiteX91" fmla="*/ 5953125 w 6125198"/>
                <a:gd name="connsiteY91" fmla="*/ 516233 h 1236528"/>
                <a:gd name="connsiteX92" fmla="*/ 6048375 w 6125198"/>
                <a:gd name="connsiteY92" fmla="*/ 535283 h 1236528"/>
                <a:gd name="connsiteX93" fmla="*/ 6086475 w 6125198"/>
                <a:gd name="connsiteY93" fmla="*/ 544808 h 1236528"/>
                <a:gd name="connsiteX94" fmla="*/ 6096000 w 6125198"/>
                <a:gd name="connsiteY94" fmla="*/ 573383 h 1236528"/>
                <a:gd name="connsiteX95" fmla="*/ 6115050 w 6125198"/>
                <a:gd name="connsiteY95" fmla="*/ 601958 h 1236528"/>
                <a:gd name="connsiteX96" fmla="*/ 6124575 w 6125198"/>
                <a:gd name="connsiteY96" fmla="*/ 659108 h 1236528"/>
                <a:gd name="connsiteX0" fmla="*/ 0 w 6125198"/>
                <a:gd name="connsiteY0" fmla="*/ 630533 h 1236528"/>
                <a:gd name="connsiteX1" fmla="*/ 66675 w 6125198"/>
                <a:gd name="connsiteY1" fmla="*/ 649583 h 1236528"/>
                <a:gd name="connsiteX2" fmla="*/ 142875 w 6125198"/>
                <a:gd name="connsiteY2" fmla="*/ 659108 h 1236528"/>
                <a:gd name="connsiteX3" fmla="*/ 209550 w 6125198"/>
                <a:gd name="connsiteY3" fmla="*/ 668633 h 1236528"/>
                <a:gd name="connsiteX4" fmla="*/ 323850 w 6125198"/>
                <a:gd name="connsiteY4" fmla="*/ 687683 h 1236528"/>
                <a:gd name="connsiteX5" fmla="*/ 438150 w 6125198"/>
                <a:gd name="connsiteY5" fmla="*/ 716258 h 1236528"/>
                <a:gd name="connsiteX6" fmla="*/ 638175 w 6125198"/>
                <a:gd name="connsiteY6" fmla="*/ 782933 h 1236528"/>
                <a:gd name="connsiteX7" fmla="*/ 653305 w 6125198"/>
                <a:gd name="connsiteY7" fmla="*/ 788050 h 1236528"/>
                <a:gd name="connsiteX8" fmla="*/ 799159 w 6125198"/>
                <a:gd name="connsiteY8" fmla="*/ 788050 h 1236528"/>
                <a:gd name="connsiteX9" fmla="*/ 945013 w 6125198"/>
                <a:gd name="connsiteY9" fmla="*/ 859520 h 1236528"/>
                <a:gd name="connsiteX10" fmla="*/ 952500 w 6125198"/>
                <a:gd name="connsiteY10" fmla="*/ 840083 h 1236528"/>
                <a:gd name="connsiteX11" fmla="*/ 981075 w 6125198"/>
                <a:gd name="connsiteY11" fmla="*/ 849608 h 1236528"/>
                <a:gd name="connsiteX12" fmla="*/ 1104900 w 6125198"/>
                <a:gd name="connsiteY12" fmla="*/ 868658 h 1236528"/>
                <a:gd name="connsiteX13" fmla="*/ 1143000 w 6125198"/>
                <a:gd name="connsiteY13" fmla="*/ 878183 h 1236528"/>
                <a:gd name="connsiteX14" fmla="*/ 1163795 w 6125198"/>
                <a:gd name="connsiteY14" fmla="*/ 930990 h 1236528"/>
                <a:gd name="connsiteX15" fmla="*/ 1257300 w 6125198"/>
                <a:gd name="connsiteY15" fmla="*/ 916283 h 1236528"/>
                <a:gd name="connsiteX16" fmla="*/ 1382576 w 6125198"/>
                <a:gd name="connsiteY16" fmla="*/ 930990 h 1236528"/>
                <a:gd name="connsiteX17" fmla="*/ 1447800 w 6125198"/>
                <a:gd name="connsiteY17" fmla="*/ 944858 h 1236528"/>
                <a:gd name="connsiteX18" fmla="*/ 1552575 w 6125198"/>
                <a:gd name="connsiteY18" fmla="*/ 963908 h 1236528"/>
                <a:gd name="connsiteX19" fmla="*/ 1647825 w 6125198"/>
                <a:gd name="connsiteY19" fmla="*/ 992483 h 1236528"/>
                <a:gd name="connsiteX20" fmla="*/ 1704975 w 6125198"/>
                <a:gd name="connsiteY20" fmla="*/ 1011533 h 1236528"/>
                <a:gd name="connsiteX21" fmla="*/ 1733550 w 6125198"/>
                <a:gd name="connsiteY21" fmla="*/ 1021058 h 1236528"/>
                <a:gd name="connsiteX22" fmla="*/ 1747212 w 6125198"/>
                <a:gd name="connsiteY22" fmla="*/ 1073929 h 1236528"/>
                <a:gd name="connsiteX23" fmla="*/ 1820139 w 6125198"/>
                <a:gd name="connsiteY23" fmla="*/ 1073929 h 1236528"/>
                <a:gd name="connsiteX24" fmla="*/ 1885950 w 6125198"/>
                <a:gd name="connsiteY24" fmla="*/ 1078208 h 1236528"/>
                <a:gd name="connsiteX25" fmla="*/ 1971675 w 6125198"/>
                <a:gd name="connsiteY25" fmla="*/ 1106783 h 1236528"/>
                <a:gd name="connsiteX26" fmla="*/ 1965993 w 6125198"/>
                <a:gd name="connsiteY26" fmla="*/ 1145399 h 1236528"/>
                <a:gd name="connsiteX27" fmla="*/ 2124075 w 6125198"/>
                <a:gd name="connsiteY27" fmla="*/ 1135358 h 1236528"/>
                <a:gd name="connsiteX28" fmla="*/ 2330629 w 6125198"/>
                <a:gd name="connsiteY28" fmla="*/ 1216869 h 1236528"/>
                <a:gd name="connsiteX29" fmla="*/ 2524125 w 6125198"/>
                <a:gd name="connsiteY29" fmla="*/ 1135358 h 1236528"/>
                <a:gd name="connsiteX30" fmla="*/ 2571750 w 6125198"/>
                <a:gd name="connsiteY30" fmla="*/ 1116308 h 1236528"/>
                <a:gd name="connsiteX31" fmla="*/ 2628900 w 6125198"/>
                <a:gd name="connsiteY31" fmla="*/ 1106783 h 1236528"/>
                <a:gd name="connsiteX32" fmla="*/ 2667000 w 6125198"/>
                <a:gd name="connsiteY32" fmla="*/ 1097258 h 1236528"/>
                <a:gd name="connsiteX33" fmla="*/ 2695575 w 6125198"/>
                <a:gd name="connsiteY33" fmla="*/ 1078208 h 1236528"/>
                <a:gd name="connsiteX34" fmla="*/ 2819400 w 6125198"/>
                <a:gd name="connsiteY34" fmla="*/ 1049633 h 1236528"/>
                <a:gd name="connsiteX35" fmla="*/ 2847975 w 6125198"/>
                <a:gd name="connsiteY35" fmla="*/ 1040108 h 1236528"/>
                <a:gd name="connsiteX36" fmla="*/ 2886075 w 6125198"/>
                <a:gd name="connsiteY36" fmla="*/ 1021058 h 1236528"/>
                <a:gd name="connsiteX37" fmla="*/ 2952750 w 6125198"/>
                <a:gd name="connsiteY37" fmla="*/ 1011533 h 1236528"/>
                <a:gd name="connsiteX38" fmla="*/ 2971800 w 6125198"/>
                <a:gd name="connsiteY38" fmla="*/ 982958 h 1236528"/>
                <a:gd name="connsiteX39" fmla="*/ 3000375 w 6125198"/>
                <a:gd name="connsiteY39" fmla="*/ 963908 h 1236528"/>
                <a:gd name="connsiteX40" fmla="*/ 3009900 w 6125198"/>
                <a:gd name="connsiteY40" fmla="*/ 935333 h 1236528"/>
                <a:gd name="connsiteX41" fmla="*/ 3038475 w 6125198"/>
                <a:gd name="connsiteY41" fmla="*/ 916283 h 1236528"/>
                <a:gd name="connsiteX42" fmla="*/ 3067050 w 6125198"/>
                <a:gd name="connsiteY42" fmla="*/ 887708 h 1236528"/>
                <a:gd name="connsiteX43" fmla="*/ 3132827 w 6125198"/>
                <a:gd name="connsiteY43" fmla="*/ 859520 h 1236528"/>
                <a:gd name="connsiteX44" fmla="*/ 3248025 w 6125198"/>
                <a:gd name="connsiteY44" fmla="*/ 811508 h 1236528"/>
                <a:gd name="connsiteX45" fmla="*/ 3314700 w 6125198"/>
                <a:gd name="connsiteY45" fmla="*/ 782933 h 1236528"/>
                <a:gd name="connsiteX46" fmla="*/ 3371850 w 6125198"/>
                <a:gd name="connsiteY46" fmla="*/ 763883 h 1236528"/>
                <a:gd name="connsiteX47" fmla="*/ 3429000 w 6125198"/>
                <a:gd name="connsiteY47" fmla="*/ 744833 h 1236528"/>
                <a:gd name="connsiteX48" fmla="*/ 3476625 w 6125198"/>
                <a:gd name="connsiteY48" fmla="*/ 735308 h 1236528"/>
                <a:gd name="connsiteX49" fmla="*/ 3505200 w 6125198"/>
                <a:gd name="connsiteY49" fmla="*/ 725783 h 1236528"/>
                <a:gd name="connsiteX50" fmla="*/ 3562350 w 6125198"/>
                <a:gd name="connsiteY50" fmla="*/ 687683 h 1236528"/>
                <a:gd name="connsiteX51" fmla="*/ 3590925 w 6125198"/>
                <a:gd name="connsiteY51" fmla="*/ 668633 h 1236528"/>
                <a:gd name="connsiteX52" fmla="*/ 3648075 w 6125198"/>
                <a:gd name="connsiteY52" fmla="*/ 611483 h 1236528"/>
                <a:gd name="connsiteX53" fmla="*/ 3676650 w 6125198"/>
                <a:gd name="connsiteY53" fmla="*/ 554333 h 1236528"/>
                <a:gd name="connsiteX54" fmla="*/ 3705225 w 6125198"/>
                <a:gd name="connsiteY54" fmla="*/ 525758 h 1236528"/>
                <a:gd name="connsiteX55" fmla="*/ 3752850 w 6125198"/>
                <a:gd name="connsiteY55" fmla="*/ 459083 h 1236528"/>
                <a:gd name="connsiteX56" fmla="*/ 3781425 w 6125198"/>
                <a:gd name="connsiteY56" fmla="*/ 440033 h 1236528"/>
                <a:gd name="connsiteX57" fmla="*/ 3800475 w 6125198"/>
                <a:gd name="connsiteY57" fmla="*/ 411458 h 1236528"/>
                <a:gd name="connsiteX58" fmla="*/ 3857625 w 6125198"/>
                <a:gd name="connsiteY58" fmla="*/ 363833 h 1236528"/>
                <a:gd name="connsiteX59" fmla="*/ 3895725 w 6125198"/>
                <a:gd name="connsiteY59" fmla="*/ 316208 h 1236528"/>
                <a:gd name="connsiteX60" fmla="*/ 3905250 w 6125198"/>
                <a:gd name="connsiteY60" fmla="*/ 287633 h 1236528"/>
                <a:gd name="connsiteX61" fmla="*/ 3924300 w 6125198"/>
                <a:gd name="connsiteY61" fmla="*/ 259058 h 1236528"/>
                <a:gd name="connsiteX62" fmla="*/ 4007953 w 6125198"/>
                <a:gd name="connsiteY62" fmla="*/ 216292 h 1236528"/>
                <a:gd name="connsiteX63" fmla="*/ 4007953 w 6125198"/>
                <a:gd name="connsiteY63" fmla="*/ 216292 h 1236528"/>
                <a:gd name="connsiteX64" fmla="*/ 4080880 w 6125198"/>
                <a:gd name="connsiteY64" fmla="*/ 216292 h 1236528"/>
                <a:gd name="connsiteX65" fmla="*/ 4153807 w 6125198"/>
                <a:gd name="connsiteY65" fmla="*/ 216292 h 1236528"/>
                <a:gd name="connsiteX66" fmla="*/ 4153807 w 6125198"/>
                <a:gd name="connsiteY66" fmla="*/ 144822 h 1236528"/>
                <a:gd name="connsiteX67" fmla="*/ 4248150 w 6125198"/>
                <a:gd name="connsiteY67" fmla="*/ 39983 h 1236528"/>
                <a:gd name="connsiteX68" fmla="*/ 4314825 w 6125198"/>
                <a:gd name="connsiteY68" fmla="*/ 1883 h 1236528"/>
                <a:gd name="connsiteX69" fmla="*/ 4876800 w 6125198"/>
                <a:gd name="connsiteY69" fmla="*/ 11408 h 1236528"/>
                <a:gd name="connsiteX70" fmla="*/ 5028932 w 6125198"/>
                <a:gd name="connsiteY70" fmla="*/ 1883 h 1236528"/>
                <a:gd name="connsiteX71" fmla="*/ 5105400 w 6125198"/>
                <a:gd name="connsiteY71" fmla="*/ 49508 h 1236528"/>
                <a:gd name="connsiteX72" fmla="*/ 5162550 w 6125198"/>
                <a:gd name="connsiteY72" fmla="*/ 59033 h 1236528"/>
                <a:gd name="connsiteX73" fmla="*/ 5229225 w 6125198"/>
                <a:gd name="connsiteY73" fmla="*/ 78083 h 1236528"/>
                <a:gd name="connsiteX74" fmla="*/ 5267325 w 6125198"/>
                <a:gd name="connsiteY74" fmla="*/ 87608 h 1236528"/>
                <a:gd name="connsiteX75" fmla="*/ 5295900 w 6125198"/>
                <a:gd name="connsiteY75" fmla="*/ 106658 h 1236528"/>
                <a:gd name="connsiteX76" fmla="*/ 5324475 w 6125198"/>
                <a:gd name="connsiteY76" fmla="*/ 116183 h 1236528"/>
                <a:gd name="connsiteX77" fmla="*/ 5353050 w 6125198"/>
                <a:gd name="connsiteY77" fmla="*/ 144758 h 1236528"/>
                <a:gd name="connsiteX78" fmla="*/ 5410200 w 6125198"/>
                <a:gd name="connsiteY78" fmla="*/ 182858 h 1236528"/>
                <a:gd name="connsiteX79" fmla="*/ 5438775 w 6125198"/>
                <a:gd name="connsiteY79" fmla="*/ 201908 h 1236528"/>
                <a:gd name="connsiteX80" fmla="*/ 5476875 w 6125198"/>
                <a:gd name="connsiteY80" fmla="*/ 259058 h 1236528"/>
                <a:gd name="connsiteX81" fmla="*/ 5534025 w 6125198"/>
                <a:gd name="connsiteY81" fmla="*/ 278108 h 1236528"/>
                <a:gd name="connsiteX82" fmla="*/ 5591175 w 6125198"/>
                <a:gd name="connsiteY82" fmla="*/ 316208 h 1236528"/>
                <a:gd name="connsiteX83" fmla="*/ 5619750 w 6125198"/>
                <a:gd name="connsiteY83" fmla="*/ 335258 h 1236528"/>
                <a:gd name="connsiteX84" fmla="*/ 5648325 w 6125198"/>
                <a:gd name="connsiteY84" fmla="*/ 344783 h 1236528"/>
                <a:gd name="connsiteX85" fmla="*/ 5705475 w 6125198"/>
                <a:gd name="connsiteY85" fmla="*/ 382883 h 1236528"/>
                <a:gd name="connsiteX86" fmla="*/ 5734050 w 6125198"/>
                <a:gd name="connsiteY86" fmla="*/ 401933 h 1236528"/>
                <a:gd name="connsiteX87" fmla="*/ 5781675 w 6125198"/>
                <a:gd name="connsiteY87" fmla="*/ 411458 h 1236528"/>
                <a:gd name="connsiteX88" fmla="*/ 5838825 w 6125198"/>
                <a:gd name="connsiteY88" fmla="*/ 440033 h 1236528"/>
                <a:gd name="connsiteX89" fmla="*/ 5895975 w 6125198"/>
                <a:gd name="connsiteY89" fmla="*/ 487658 h 1236528"/>
                <a:gd name="connsiteX90" fmla="*/ 5924550 w 6125198"/>
                <a:gd name="connsiteY90" fmla="*/ 497183 h 1236528"/>
                <a:gd name="connsiteX91" fmla="*/ 5953125 w 6125198"/>
                <a:gd name="connsiteY91" fmla="*/ 516233 h 1236528"/>
                <a:gd name="connsiteX92" fmla="*/ 6048375 w 6125198"/>
                <a:gd name="connsiteY92" fmla="*/ 535283 h 1236528"/>
                <a:gd name="connsiteX93" fmla="*/ 6086475 w 6125198"/>
                <a:gd name="connsiteY93" fmla="*/ 544808 h 1236528"/>
                <a:gd name="connsiteX94" fmla="*/ 6096000 w 6125198"/>
                <a:gd name="connsiteY94" fmla="*/ 573383 h 1236528"/>
                <a:gd name="connsiteX95" fmla="*/ 6115050 w 6125198"/>
                <a:gd name="connsiteY95" fmla="*/ 601958 h 1236528"/>
                <a:gd name="connsiteX96" fmla="*/ 6124575 w 6125198"/>
                <a:gd name="connsiteY96" fmla="*/ 659108 h 1236528"/>
                <a:gd name="connsiteX0" fmla="*/ 0 w 6125198"/>
                <a:gd name="connsiteY0" fmla="*/ 630533 h 1236528"/>
                <a:gd name="connsiteX1" fmla="*/ 66675 w 6125198"/>
                <a:gd name="connsiteY1" fmla="*/ 649583 h 1236528"/>
                <a:gd name="connsiteX2" fmla="*/ 142875 w 6125198"/>
                <a:gd name="connsiteY2" fmla="*/ 659108 h 1236528"/>
                <a:gd name="connsiteX3" fmla="*/ 209550 w 6125198"/>
                <a:gd name="connsiteY3" fmla="*/ 668633 h 1236528"/>
                <a:gd name="connsiteX4" fmla="*/ 323850 w 6125198"/>
                <a:gd name="connsiteY4" fmla="*/ 687683 h 1236528"/>
                <a:gd name="connsiteX5" fmla="*/ 438150 w 6125198"/>
                <a:gd name="connsiteY5" fmla="*/ 716258 h 1236528"/>
                <a:gd name="connsiteX6" fmla="*/ 638175 w 6125198"/>
                <a:gd name="connsiteY6" fmla="*/ 782933 h 1236528"/>
                <a:gd name="connsiteX7" fmla="*/ 653305 w 6125198"/>
                <a:gd name="connsiteY7" fmla="*/ 788050 h 1236528"/>
                <a:gd name="connsiteX8" fmla="*/ 799159 w 6125198"/>
                <a:gd name="connsiteY8" fmla="*/ 788050 h 1236528"/>
                <a:gd name="connsiteX9" fmla="*/ 945013 w 6125198"/>
                <a:gd name="connsiteY9" fmla="*/ 859520 h 1236528"/>
                <a:gd name="connsiteX10" fmla="*/ 952500 w 6125198"/>
                <a:gd name="connsiteY10" fmla="*/ 840083 h 1236528"/>
                <a:gd name="connsiteX11" fmla="*/ 981075 w 6125198"/>
                <a:gd name="connsiteY11" fmla="*/ 849608 h 1236528"/>
                <a:gd name="connsiteX12" fmla="*/ 1104900 w 6125198"/>
                <a:gd name="connsiteY12" fmla="*/ 868658 h 1236528"/>
                <a:gd name="connsiteX13" fmla="*/ 1143000 w 6125198"/>
                <a:gd name="connsiteY13" fmla="*/ 878183 h 1236528"/>
                <a:gd name="connsiteX14" fmla="*/ 1163795 w 6125198"/>
                <a:gd name="connsiteY14" fmla="*/ 930990 h 1236528"/>
                <a:gd name="connsiteX15" fmla="*/ 1257300 w 6125198"/>
                <a:gd name="connsiteY15" fmla="*/ 916283 h 1236528"/>
                <a:gd name="connsiteX16" fmla="*/ 1382576 w 6125198"/>
                <a:gd name="connsiteY16" fmla="*/ 930990 h 1236528"/>
                <a:gd name="connsiteX17" fmla="*/ 1447800 w 6125198"/>
                <a:gd name="connsiteY17" fmla="*/ 944858 h 1236528"/>
                <a:gd name="connsiteX18" fmla="*/ 1552575 w 6125198"/>
                <a:gd name="connsiteY18" fmla="*/ 963908 h 1236528"/>
                <a:gd name="connsiteX19" fmla="*/ 1647825 w 6125198"/>
                <a:gd name="connsiteY19" fmla="*/ 992483 h 1236528"/>
                <a:gd name="connsiteX20" fmla="*/ 1704975 w 6125198"/>
                <a:gd name="connsiteY20" fmla="*/ 1011533 h 1236528"/>
                <a:gd name="connsiteX21" fmla="*/ 1733550 w 6125198"/>
                <a:gd name="connsiteY21" fmla="*/ 1021058 h 1236528"/>
                <a:gd name="connsiteX22" fmla="*/ 1747212 w 6125198"/>
                <a:gd name="connsiteY22" fmla="*/ 1073929 h 1236528"/>
                <a:gd name="connsiteX23" fmla="*/ 1820139 w 6125198"/>
                <a:gd name="connsiteY23" fmla="*/ 1073929 h 1236528"/>
                <a:gd name="connsiteX24" fmla="*/ 1885950 w 6125198"/>
                <a:gd name="connsiteY24" fmla="*/ 1078208 h 1236528"/>
                <a:gd name="connsiteX25" fmla="*/ 1971675 w 6125198"/>
                <a:gd name="connsiteY25" fmla="*/ 1106783 h 1236528"/>
                <a:gd name="connsiteX26" fmla="*/ 1965993 w 6125198"/>
                <a:gd name="connsiteY26" fmla="*/ 1145399 h 1236528"/>
                <a:gd name="connsiteX27" fmla="*/ 2124075 w 6125198"/>
                <a:gd name="connsiteY27" fmla="*/ 1135358 h 1236528"/>
                <a:gd name="connsiteX28" fmla="*/ 2330629 w 6125198"/>
                <a:gd name="connsiteY28" fmla="*/ 1216869 h 1236528"/>
                <a:gd name="connsiteX29" fmla="*/ 2524125 w 6125198"/>
                <a:gd name="connsiteY29" fmla="*/ 1135358 h 1236528"/>
                <a:gd name="connsiteX30" fmla="*/ 2571750 w 6125198"/>
                <a:gd name="connsiteY30" fmla="*/ 1116308 h 1236528"/>
                <a:gd name="connsiteX31" fmla="*/ 2628900 w 6125198"/>
                <a:gd name="connsiteY31" fmla="*/ 1106783 h 1236528"/>
                <a:gd name="connsiteX32" fmla="*/ 2667000 w 6125198"/>
                <a:gd name="connsiteY32" fmla="*/ 1097258 h 1236528"/>
                <a:gd name="connsiteX33" fmla="*/ 2695575 w 6125198"/>
                <a:gd name="connsiteY33" fmla="*/ 1078208 h 1236528"/>
                <a:gd name="connsiteX34" fmla="*/ 2819400 w 6125198"/>
                <a:gd name="connsiteY34" fmla="*/ 1049633 h 1236528"/>
                <a:gd name="connsiteX35" fmla="*/ 2847975 w 6125198"/>
                <a:gd name="connsiteY35" fmla="*/ 1040108 h 1236528"/>
                <a:gd name="connsiteX36" fmla="*/ 2886075 w 6125198"/>
                <a:gd name="connsiteY36" fmla="*/ 1021058 h 1236528"/>
                <a:gd name="connsiteX37" fmla="*/ 2952750 w 6125198"/>
                <a:gd name="connsiteY37" fmla="*/ 1011533 h 1236528"/>
                <a:gd name="connsiteX38" fmla="*/ 2971800 w 6125198"/>
                <a:gd name="connsiteY38" fmla="*/ 982958 h 1236528"/>
                <a:gd name="connsiteX39" fmla="*/ 3000375 w 6125198"/>
                <a:gd name="connsiteY39" fmla="*/ 963908 h 1236528"/>
                <a:gd name="connsiteX40" fmla="*/ 3009900 w 6125198"/>
                <a:gd name="connsiteY40" fmla="*/ 935333 h 1236528"/>
                <a:gd name="connsiteX41" fmla="*/ 3038475 w 6125198"/>
                <a:gd name="connsiteY41" fmla="*/ 916283 h 1236528"/>
                <a:gd name="connsiteX42" fmla="*/ 3067050 w 6125198"/>
                <a:gd name="connsiteY42" fmla="*/ 887708 h 1236528"/>
                <a:gd name="connsiteX43" fmla="*/ 3132827 w 6125198"/>
                <a:gd name="connsiteY43" fmla="*/ 859520 h 1236528"/>
                <a:gd name="connsiteX44" fmla="*/ 3205754 w 6125198"/>
                <a:gd name="connsiteY44" fmla="*/ 859520 h 1236528"/>
                <a:gd name="connsiteX45" fmla="*/ 3314700 w 6125198"/>
                <a:gd name="connsiteY45" fmla="*/ 782933 h 1236528"/>
                <a:gd name="connsiteX46" fmla="*/ 3371850 w 6125198"/>
                <a:gd name="connsiteY46" fmla="*/ 763883 h 1236528"/>
                <a:gd name="connsiteX47" fmla="*/ 3429000 w 6125198"/>
                <a:gd name="connsiteY47" fmla="*/ 744833 h 1236528"/>
                <a:gd name="connsiteX48" fmla="*/ 3476625 w 6125198"/>
                <a:gd name="connsiteY48" fmla="*/ 735308 h 1236528"/>
                <a:gd name="connsiteX49" fmla="*/ 3505200 w 6125198"/>
                <a:gd name="connsiteY49" fmla="*/ 725783 h 1236528"/>
                <a:gd name="connsiteX50" fmla="*/ 3562350 w 6125198"/>
                <a:gd name="connsiteY50" fmla="*/ 687683 h 1236528"/>
                <a:gd name="connsiteX51" fmla="*/ 3590925 w 6125198"/>
                <a:gd name="connsiteY51" fmla="*/ 668633 h 1236528"/>
                <a:gd name="connsiteX52" fmla="*/ 3648075 w 6125198"/>
                <a:gd name="connsiteY52" fmla="*/ 611483 h 1236528"/>
                <a:gd name="connsiteX53" fmla="*/ 3676650 w 6125198"/>
                <a:gd name="connsiteY53" fmla="*/ 554333 h 1236528"/>
                <a:gd name="connsiteX54" fmla="*/ 3705225 w 6125198"/>
                <a:gd name="connsiteY54" fmla="*/ 525758 h 1236528"/>
                <a:gd name="connsiteX55" fmla="*/ 3752850 w 6125198"/>
                <a:gd name="connsiteY55" fmla="*/ 459083 h 1236528"/>
                <a:gd name="connsiteX56" fmla="*/ 3781425 w 6125198"/>
                <a:gd name="connsiteY56" fmla="*/ 440033 h 1236528"/>
                <a:gd name="connsiteX57" fmla="*/ 3800475 w 6125198"/>
                <a:gd name="connsiteY57" fmla="*/ 411458 h 1236528"/>
                <a:gd name="connsiteX58" fmla="*/ 3857625 w 6125198"/>
                <a:gd name="connsiteY58" fmla="*/ 363833 h 1236528"/>
                <a:gd name="connsiteX59" fmla="*/ 3895725 w 6125198"/>
                <a:gd name="connsiteY59" fmla="*/ 316208 h 1236528"/>
                <a:gd name="connsiteX60" fmla="*/ 3905250 w 6125198"/>
                <a:gd name="connsiteY60" fmla="*/ 287633 h 1236528"/>
                <a:gd name="connsiteX61" fmla="*/ 3924300 w 6125198"/>
                <a:gd name="connsiteY61" fmla="*/ 259058 h 1236528"/>
                <a:gd name="connsiteX62" fmla="*/ 4007953 w 6125198"/>
                <a:gd name="connsiteY62" fmla="*/ 216292 h 1236528"/>
                <a:gd name="connsiteX63" fmla="*/ 4007953 w 6125198"/>
                <a:gd name="connsiteY63" fmla="*/ 216292 h 1236528"/>
                <a:gd name="connsiteX64" fmla="*/ 4080880 w 6125198"/>
                <a:gd name="connsiteY64" fmla="*/ 216292 h 1236528"/>
                <a:gd name="connsiteX65" fmla="*/ 4153807 w 6125198"/>
                <a:gd name="connsiteY65" fmla="*/ 216292 h 1236528"/>
                <a:gd name="connsiteX66" fmla="*/ 4153807 w 6125198"/>
                <a:gd name="connsiteY66" fmla="*/ 144822 h 1236528"/>
                <a:gd name="connsiteX67" fmla="*/ 4248150 w 6125198"/>
                <a:gd name="connsiteY67" fmla="*/ 39983 h 1236528"/>
                <a:gd name="connsiteX68" fmla="*/ 4314825 w 6125198"/>
                <a:gd name="connsiteY68" fmla="*/ 1883 h 1236528"/>
                <a:gd name="connsiteX69" fmla="*/ 4876800 w 6125198"/>
                <a:gd name="connsiteY69" fmla="*/ 11408 h 1236528"/>
                <a:gd name="connsiteX70" fmla="*/ 5028932 w 6125198"/>
                <a:gd name="connsiteY70" fmla="*/ 1883 h 1236528"/>
                <a:gd name="connsiteX71" fmla="*/ 5105400 w 6125198"/>
                <a:gd name="connsiteY71" fmla="*/ 49508 h 1236528"/>
                <a:gd name="connsiteX72" fmla="*/ 5162550 w 6125198"/>
                <a:gd name="connsiteY72" fmla="*/ 59033 h 1236528"/>
                <a:gd name="connsiteX73" fmla="*/ 5229225 w 6125198"/>
                <a:gd name="connsiteY73" fmla="*/ 78083 h 1236528"/>
                <a:gd name="connsiteX74" fmla="*/ 5267325 w 6125198"/>
                <a:gd name="connsiteY74" fmla="*/ 87608 h 1236528"/>
                <a:gd name="connsiteX75" fmla="*/ 5295900 w 6125198"/>
                <a:gd name="connsiteY75" fmla="*/ 106658 h 1236528"/>
                <a:gd name="connsiteX76" fmla="*/ 5324475 w 6125198"/>
                <a:gd name="connsiteY76" fmla="*/ 116183 h 1236528"/>
                <a:gd name="connsiteX77" fmla="*/ 5353050 w 6125198"/>
                <a:gd name="connsiteY77" fmla="*/ 144758 h 1236528"/>
                <a:gd name="connsiteX78" fmla="*/ 5410200 w 6125198"/>
                <a:gd name="connsiteY78" fmla="*/ 182858 h 1236528"/>
                <a:gd name="connsiteX79" fmla="*/ 5438775 w 6125198"/>
                <a:gd name="connsiteY79" fmla="*/ 201908 h 1236528"/>
                <a:gd name="connsiteX80" fmla="*/ 5476875 w 6125198"/>
                <a:gd name="connsiteY80" fmla="*/ 259058 h 1236528"/>
                <a:gd name="connsiteX81" fmla="*/ 5534025 w 6125198"/>
                <a:gd name="connsiteY81" fmla="*/ 278108 h 1236528"/>
                <a:gd name="connsiteX82" fmla="*/ 5591175 w 6125198"/>
                <a:gd name="connsiteY82" fmla="*/ 316208 h 1236528"/>
                <a:gd name="connsiteX83" fmla="*/ 5619750 w 6125198"/>
                <a:gd name="connsiteY83" fmla="*/ 335258 h 1236528"/>
                <a:gd name="connsiteX84" fmla="*/ 5648325 w 6125198"/>
                <a:gd name="connsiteY84" fmla="*/ 344783 h 1236528"/>
                <a:gd name="connsiteX85" fmla="*/ 5705475 w 6125198"/>
                <a:gd name="connsiteY85" fmla="*/ 382883 h 1236528"/>
                <a:gd name="connsiteX86" fmla="*/ 5734050 w 6125198"/>
                <a:gd name="connsiteY86" fmla="*/ 401933 h 1236528"/>
                <a:gd name="connsiteX87" fmla="*/ 5781675 w 6125198"/>
                <a:gd name="connsiteY87" fmla="*/ 411458 h 1236528"/>
                <a:gd name="connsiteX88" fmla="*/ 5838825 w 6125198"/>
                <a:gd name="connsiteY88" fmla="*/ 440033 h 1236528"/>
                <a:gd name="connsiteX89" fmla="*/ 5895975 w 6125198"/>
                <a:gd name="connsiteY89" fmla="*/ 487658 h 1236528"/>
                <a:gd name="connsiteX90" fmla="*/ 5924550 w 6125198"/>
                <a:gd name="connsiteY90" fmla="*/ 497183 h 1236528"/>
                <a:gd name="connsiteX91" fmla="*/ 5953125 w 6125198"/>
                <a:gd name="connsiteY91" fmla="*/ 516233 h 1236528"/>
                <a:gd name="connsiteX92" fmla="*/ 6048375 w 6125198"/>
                <a:gd name="connsiteY92" fmla="*/ 535283 h 1236528"/>
                <a:gd name="connsiteX93" fmla="*/ 6086475 w 6125198"/>
                <a:gd name="connsiteY93" fmla="*/ 544808 h 1236528"/>
                <a:gd name="connsiteX94" fmla="*/ 6096000 w 6125198"/>
                <a:gd name="connsiteY94" fmla="*/ 573383 h 1236528"/>
                <a:gd name="connsiteX95" fmla="*/ 6115050 w 6125198"/>
                <a:gd name="connsiteY95" fmla="*/ 601958 h 1236528"/>
                <a:gd name="connsiteX96" fmla="*/ 6124575 w 6125198"/>
                <a:gd name="connsiteY96" fmla="*/ 659108 h 1236528"/>
                <a:gd name="connsiteX0" fmla="*/ 0 w 6125198"/>
                <a:gd name="connsiteY0" fmla="*/ 630533 h 1236528"/>
                <a:gd name="connsiteX1" fmla="*/ 66675 w 6125198"/>
                <a:gd name="connsiteY1" fmla="*/ 649583 h 1236528"/>
                <a:gd name="connsiteX2" fmla="*/ 142875 w 6125198"/>
                <a:gd name="connsiteY2" fmla="*/ 659108 h 1236528"/>
                <a:gd name="connsiteX3" fmla="*/ 209550 w 6125198"/>
                <a:gd name="connsiteY3" fmla="*/ 668633 h 1236528"/>
                <a:gd name="connsiteX4" fmla="*/ 323850 w 6125198"/>
                <a:gd name="connsiteY4" fmla="*/ 687683 h 1236528"/>
                <a:gd name="connsiteX5" fmla="*/ 438150 w 6125198"/>
                <a:gd name="connsiteY5" fmla="*/ 716258 h 1236528"/>
                <a:gd name="connsiteX6" fmla="*/ 638175 w 6125198"/>
                <a:gd name="connsiteY6" fmla="*/ 782933 h 1236528"/>
                <a:gd name="connsiteX7" fmla="*/ 653305 w 6125198"/>
                <a:gd name="connsiteY7" fmla="*/ 788050 h 1236528"/>
                <a:gd name="connsiteX8" fmla="*/ 799159 w 6125198"/>
                <a:gd name="connsiteY8" fmla="*/ 788050 h 1236528"/>
                <a:gd name="connsiteX9" fmla="*/ 945013 w 6125198"/>
                <a:gd name="connsiteY9" fmla="*/ 859520 h 1236528"/>
                <a:gd name="connsiteX10" fmla="*/ 952500 w 6125198"/>
                <a:gd name="connsiteY10" fmla="*/ 840083 h 1236528"/>
                <a:gd name="connsiteX11" fmla="*/ 981075 w 6125198"/>
                <a:gd name="connsiteY11" fmla="*/ 849608 h 1236528"/>
                <a:gd name="connsiteX12" fmla="*/ 1104900 w 6125198"/>
                <a:gd name="connsiteY12" fmla="*/ 868658 h 1236528"/>
                <a:gd name="connsiteX13" fmla="*/ 1143000 w 6125198"/>
                <a:gd name="connsiteY13" fmla="*/ 878183 h 1236528"/>
                <a:gd name="connsiteX14" fmla="*/ 1163795 w 6125198"/>
                <a:gd name="connsiteY14" fmla="*/ 930990 h 1236528"/>
                <a:gd name="connsiteX15" fmla="*/ 1257300 w 6125198"/>
                <a:gd name="connsiteY15" fmla="*/ 916283 h 1236528"/>
                <a:gd name="connsiteX16" fmla="*/ 1382576 w 6125198"/>
                <a:gd name="connsiteY16" fmla="*/ 930990 h 1236528"/>
                <a:gd name="connsiteX17" fmla="*/ 1447800 w 6125198"/>
                <a:gd name="connsiteY17" fmla="*/ 944858 h 1236528"/>
                <a:gd name="connsiteX18" fmla="*/ 1552575 w 6125198"/>
                <a:gd name="connsiteY18" fmla="*/ 963908 h 1236528"/>
                <a:gd name="connsiteX19" fmla="*/ 1647825 w 6125198"/>
                <a:gd name="connsiteY19" fmla="*/ 992483 h 1236528"/>
                <a:gd name="connsiteX20" fmla="*/ 1704975 w 6125198"/>
                <a:gd name="connsiteY20" fmla="*/ 1011533 h 1236528"/>
                <a:gd name="connsiteX21" fmla="*/ 1733550 w 6125198"/>
                <a:gd name="connsiteY21" fmla="*/ 1021058 h 1236528"/>
                <a:gd name="connsiteX22" fmla="*/ 1747212 w 6125198"/>
                <a:gd name="connsiteY22" fmla="*/ 1073929 h 1236528"/>
                <a:gd name="connsiteX23" fmla="*/ 1820139 w 6125198"/>
                <a:gd name="connsiteY23" fmla="*/ 1073929 h 1236528"/>
                <a:gd name="connsiteX24" fmla="*/ 1885950 w 6125198"/>
                <a:gd name="connsiteY24" fmla="*/ 1078208 h 1236528"/>
                <a:gd name="connsiteX25" fmla="*/ 1971675 w 6125198"/>
                <a:gd name="connsiteY25" fmla="*/ 1106783 h 1236528"/>
                <a:gd name="connsiteX26" fmla="*/ 1965993 w 6125198"/>
                <a:gd name="connsiteY26" fmla="*/ 1145399 h 1236528"/>
                <a:gd name="connsiteX27" fmla="*/ 2124075 w 6125198"/>
                <a:gd name="connsiteY27" fmla="*/ 1135358 h 1236528"/>
                <a:gd name="connsiteX28" fmla="*/ 2330629 w 6125198"/>
                <a:gd name="connsiteY28" fmla="*/ 1216869 h 1236528"/>
                <a:gd name="connsiteX29" fmla="*/ 2524125 w 6125198"/>
                <a:gd name="connsiteY29" fmla="*/ 1135358 h 1236528"/>
                <a:gd name="connsiteX30" fmla="*/ 2571750 w 6125198"/>
                <a:gd name="connsiteY30" fmla="*/ 1116308 h 1236528"/>
                <a:gd name="connsiteX31" fmla="*/ 2628900 w 6125198"/>
                <a:gd name="connsiteY31" fmla="*/ 1106783 h 1236528"/>
                <a:gd name="connsiteX32" fmla="*/ 2667000 w 6125198"/>
                <a:gd name="connsiteY32" fmla="*/ 1097258 h 1236528"/>
                <a:gd name="connsiteX33" fmla="*/ 2695575 w 6125198"/>
                <a:gd name="connsiteY33" fmla="*/ 1078208 h 1236528"/>
                <a:gd name="connsiteX34" fmla="*/ 2819400 w 6125198"/>
                <a:gd name="connsiteY34" fmla="*/ 1049633 h 1236528"/>
                <a:gd name="connsiteX35" fmla="*/ 2847975 w 6125198"/>
                <a:gd name="connsiteY35" fmla="*/ 1040108 h 1236528"/>
                <a:gd name="connsiteX36" fmla="*/ 2886075 w 6125198"/>
                <a:gd name="connsiteY36" fmla="*/ 1021058 h 1236528"/>
                <a:gd name="connsiteX37" fmla="*/ 2952750 w 6125198"/>
                <a:gd name="connsiteY37" fmla="*/ 1011533 h 1236528"/>
                <a:gd name="connsiteX38" fmla="*/ 2971800 w 6125198"/>
                <a:gd name="connsiteY38" fmla="*/ 982958 h 1236528"/>
                <a:gd name="connsiteX39" fmla="*/ 3000375 w 6125198"/>
                <a:gd name="connsiteY39" fmla="*/ 963908 h 1236528"/>
                <a:gd name="connsiteX40" fmla="*/ 3009900 w 6125198"/>
                <a:gd name="connsiteY40" fmla="*/ 935333 h 1236528"/>
                <a:gd name="connsiteX41" fmla="*/ 3038475 w 6125198"/>
                <a:gd name="connsiteY41" fmla="*/ 916283 h 1236528"/>
                <a:gd name="connsiteX42" fmla="*/ 3067050 w 6125198"/>
                <a:gd name="connsiteY42" fmla="*/ 887708 h 1236528"/>
                <a:gd name="connsiteX43" fmla="*/ 3132827 w 6125198"/>
                <a:gd name="connsiteY43" fmla="*/ 859520 h 1236528"/>
                <a:gd name="connsiteX44" fmla="*/ 3205754 w 6125198"/>
                <a:gd name="connsiteY44" fmla="*/ 859520 h 1236528"/>
                <a:gd name="connsiteX45" fmla="*/ 3351608 w 6125198"/>
                <a:gd name="connsiteY45" fmla="*/ 788050 h 1236528"/>
                <a:gd name="connsiteX46" fmla="*/ 3371850 w 6125198"/>
                <a:gd name="connsiteY46" fmla="*/ 763883 h 1236528"/>
                <a:gd name="connsiteX47" fmla="*/ 3429000 w 6125198"/>
                <a:gd name="connsiteY47" fmla="*/ 744833 h 1236528"/>
                <a:gd name="connsiteX48" fmla="*/ 3476625 w 6125198"/>
                <a:gd name="connsiteY48" fmla="*/ 735308 h 1236528"/>
                <a:gd name="connsiteX49" fmla="*/ 3505200 w 6125198"/>
                <a:gd name="connsiteY49" fmla="*/ 725783 h 1236528"/>
                <a:gd name="connsiteX50" fmla="*/ 3562350 w 6125198"/>
                <a:gd name="connsiteY50" fmla="*/ 687683 h 1236528"/>
                <a:gd name="connsiteX51" fmla="*/ 3590925 w 6125198"/>
                <a:gd name="connsiteY51" fmla="*/ 668633 h 1236528"/>
                <a:gd name="connsiteX52" fmla="*/ 3648075 w 6125198"/>
                <a:gd name="connsiteY52" fmla="*/ 611483 h 1236528"/>
                <a:gd name="connsiteX53" fmla="*/ 3676650 w 6125198"/>
                <a:gd name="connsiteY53" fmla="*/ 554333 h 1236528"/>
                <a:gd name="connsiteX54" fmla="*/ 3705225 w 6125198"/>
                <a:gd name="connsiteY54" fmla="*/ 525758 h 1236528"/>
                <a:gd name="connsiteX55" fmla="*/ 3752850 w 6125198"/>
                <a:gd name="connsiteY55" fmla="*/ 459083 h 1236528"/>
                <a:gd name="connsiteX56" fmla="*/ 3781425 w 6125198"/>
                <a:gd name="connsiteY56" fmla="*/ 440033 h 1236528"/>
                <a:gd name="connsiteX57" fmla="*/ 3800475 w 6125198"/>
                <a:gd name="connsiteY57" fmla="*/ 411458 h 1236528"/>
                <a:gd name="connsiteX58" fmla="*/ 3857625 w 6125198"/>
                <a:gd name="connsiteY58" fmla="*/ 363833 h 1236528"/>
                <a:gd name="connsiteX59" fmla="*/ 3895725 w 6125198"/>
                <a:gd name="connsiteY59" fmla="*/ 316208 h 1236528"/>
                <a:gd name="connsiteX60" fmla="*/ 3905250 w 6125198"/>
                <a:gd name="connsiteY60" fmla="*/ 287633 h 1236528"/>
                <a:gd name="connsiteX61" fmla="*/ 3924300 w 6125198"/>
                <a:gd name="connsiteY61" fmla="*/ 259058 h 1236528"/>
                <a:gd name="connsiteX62" fmla="*/ 4007953 w 6125198"/>
                <a:gd name="connsiteY62" fmla="*/ 216292 h 1236528"/>
                <a:gd name="connsiteX63" fmla="*/ 4007953 w 6125198"/>
                <a:gd name="connsiteY63" fmla="*/ 216292 h 1236528"/>
                <a:gd name="connsiteX64" fmla="*/ 4080880 w 6125198"/>
                <a:gd name="connsiteY64" fmla="*/ 216292 h 1236528"/>
                <a:gd name="connsiteX65" fmla="*/ 4153807 w 6125198"/>
                <a:gd name="connsiteY65" fmla="*/ 216292 h 1236528"/>
                <a:gd name="connsiteX66" fmla="*/ 4153807 w 6125198"/>
                <a:gd name="connsiteY66" fmla="*/ 144822 h 1236528"/>
                <a:gd name="connsiteX67" fmla="*/ 4248150 w 6125198"/>
                <a:gd name="connsiteY67" fmla="*/ 39983 h 1236528"/>
                <a:gd name="connsiteX68" fmla="*/ 4314825 w 6125198"/>
                <a:gd name="connsiteY68" fmla="*/ 1883 h 1236528"/>
                <a:gd name="connsiteX69" fmla="*/ 4876800 w 6125198"/>
                <a:gd name="connsiteY69" fmla="*/ 11408 h 1236528"/>
                <a:gd name="connsiteX70" fmla="*/ 5028932 w 6125198"/>
                <a:gd name="connsiteY70" fmla="*/ 1883 h 1236528"/>
                <a:gd name="connsiteX71" fmla="*/ 5105400 w 6125198"/>
                <a:gd name="connsiteY71" fmla="*/ 49508 h 1236528"/>
                <a:gd name="connsiteX72" fmla="*/ 5162550 w 6125198"/>
                <a:gd name="connsiteY72" fmla="*/ 59033 h 1236528"/>
                <a:gd name="connsiteX73" fmla="*/ 5229225 w 6125198"/>
                <a:gd name="connsiteY73" fmla="*/ 78083 h 1236528"/>
                <a:gd name="connsiteX74" fmla="*/ 5267325 w 6125198"/>
                <a:gd name="connsiteY74" fmla="*/ 87608 h 1236528"/>
                <a:gd name="connsiteX75" fmla="*/ 5295900 w 6125198"/>
                <a:gd name="connsiteY75" fmla="*/ 106658 h 1236528"/>
                <a:gd name="connsiteX76" fmla="*/ 5324475 w 6125198"/>
                <a:gd name="connsiteY76" fmla="*/ 116183 h 1236528"/>
                <a:gd name="connsiteX77" fmla="*/ 5353050 w 6125198"/>
                <a:gd name="connsiteY77" fmla="*/ 144758 h 1236528"/>
                <a:gd name="connsiteX78" fmla="*/ 5410200 w 6125198"/>
                <a:gd name="connsiteY78" fmla="*/ 182858 h 1236528"/>
                <a:gd name="connsiteX79" fmla="*/ 5438775 w 6125198"/>
                <a:gd name="connsiteY79" fmla="*/ 201908 h 1236528"/>
                <a:gd name="connsiteX80" fmla="*/ 5476875 w 6125198"/>
                <a:gd name="connsiteY80" fmla="*/ 259058 h 1236528"/>
                <a:gd name="connsiteX81" fmla="*/ 5534025 w 6125198"/>
                <a:gd name="connsiteY81" fmla="*/ 278108 h 1236528"/>
                <a:gd name="connsiteX82" fmla="*/ 5591175 w 6125198"/>
                <a:gd name="connsiteY82" fmla="*/ 316208 h 1236528"/>
                <a:gd name="connsiteX83" fmla="*/ 5619750 w 6125198"/>
                <a:gd name="connsiteY83" fmla="*/ 335258 h 1236528"/>
                <a:gd name="connsiteX84" fmla="*/ 5648325 w 6125198"/>
                <a:gd name="connsiteY84" fmla="*/ 344783 h 1236528"/>
                <a:gd name="connsiteX85" fmla="*/ 5705475 w 6125198"/>
                <a:gd name="connsiteY85" fmla="*/ 382883 h 1236528"/>
                <a:gd name="connsiteX86" fmla="*/ 5734050 w 6125198"/>
                <a:gd name="connsiteY86" fmla="*/ 401933 h 1236528"/>
                <a:gd name="connsiteX87" fmla="*/ 5781675 w 6125198"/>
                <a:gd name="connsiteY87" fmla="*/ 411458 h 1236528"/>
                <a:gd name="connsiteX88" fmla="*/ 5838825 w 6125198"/>
                <a:gd name="connsiteY88" fmla="*/ 440033 h 1236528"/>
                <a:gd name="connsiteX89" fmla="*/ 5895975 w 6125198"/>
                <a:gd name="connsiteY89" fmla="*/ 487658 h 1236528"/>
                <a:gd name="connsiteX90" fmla="*/ 5924550 w 6125198"/>
                <a:gd name="connsiteY90" fmla="*/ 497183 h 1236528"/>
                <a:gd name="connsiteX91" fmla="*/ 5953125 w 6125198"/>
                <a:gd name="connsiteY91" fmla="*/ 516233 h 1236528"/>
                <a:gd name="connsiteX92" fmla="*/ 6048375 w 6125198"/>
                <a:gd name="connsiteY92" fmla="*/ 535283 h 1236528"/>
                <a:gd name="connsiteX93" fmla="*/ 6086475 w 6125198"/>
                <a:gd name="connsiteY93" fmla="*/ 544808 h 1236528"/>
                <a:gd name="connsiteX94" fmla="*/ 6096000 w 6125198"/>
                <a:gd name="connsiteY94" fmla="*/ 573383 h 1236528"/>
                <a:gd name="connsiteX95" fmla="*/ 6115050 w 6125198"/>
                <a:gd name="connsiteY95" fmla="*/ 601958 h 1236528"/>
                <a:gd name="connsiteX96" fmla="*/ 6124575 w 6125198"/>
                <a:gd name="connsiteY96" fmla="*/ 659108 h 1236528"/>
                <a:gd name="connsiteX0" fmla="*/ 0 w 6125198"/>
                <a:gd name="connsiteY0" fmla="*/ 630533 h 1236528"/>
                <a:gd name="connsiteX1" fmla="*/ 66675 w 6125198"/>
                <a:gd name="connsiteY1" fmla="*/ 649583 h 1236528"/>
                <a:gd name="connsiteX2" fmla="*/ 142875 w 6125198"/>
                <a:gd name="connsiteY2" fmla="*/ 659108 h 1236528"/>
                <a:gd name="connsiteX3" fmla="*/ 209550 w 6125198"/>
                <a:gd name="connsiteY3" fmla="*/ 668633 h 1236528"/>
                <a:gd name="connsiteX4" fmla="*/ 323850 w 6125198"/>
                <a:gd name="connsiteY4" fmla="*/ 687683 h 1236528"/>
                <a:gd name="connsiteX5" fmla="*/ 438150 w 6125198"/>
                <a:gd name="connsiteY5" fmla="*/ 716258 h 1236528"/>
                <a:gd name="connsiteX6" fmla="*/ 638175 w 6125198"/>
                <a:gd name="connsiteY6" fmla="*/ 782933 h 1236528"/>
                <a:gd name="connsiteX7" fmla="*/ 653305 w 6125198"/>
                <a:gd name="connsiteY7" fmla="*/ 788050 h 1236528"/>
                <a:gd name="connsiteX8" fmla="*/ 799159 w 6125198"/>
                <a:gd name="connsiteY8" fmla="*/ 788050 h 1236528"/>
                <a:gd name="connsiteX9" fmla="*/ 945013 w 6125198"/>
                <a:gd name="connsiteY9" fmla="*/ 859520 h 1236528"/>
                <a:gd name="connsiteX10" fmla="*/ 952500 w 6125198"/>
                <a:gd name="connsiteY10" fmla="*/ 840083 h 1236528"/>
                <a:gd name="connsiteX11" fmla="*/ 981075 w 6125198"/>
                <a:gd name="connsiteY11" fmla="*/ 849608 h 1236528"/>
                <a:gd name="connsiteX12" fmla="*/ 1104900 w 6125198"/>
                <a:gd name="connsiteY12" fmla="*/ 868658 h 1236528"/>
                <a:gd name="connsiteX13" fmla="*/ 1143000 w 6125198"/>
                <a:gd name="connsiteY13" fmla="*/ 878183 h 1236528"/>
                <a:gd name="connsiteX14" fmla="*/ 1163795 w 6125198"/>
                <a:gd name="connsiteY14" fmla="*/ 930990 h 1236528"/>
                <a:gd name="connsiteX15" fmla="*/ 1257300 w 6125198"/>
                <a:gd name="connsiteY15" fmla="*/ 916283 h 1236528"/>
                <a:gd name="connsiteX16" fmla="*/ 1382576 w 6125198"/>
                <a:gd name="connsiteY16" fmla="*/ 930990 h 1236528"/>
                <a:gd name="connsiteX17" fmla="*/ 1447800 w 6125198"/>
                <a:gd name="connsiteY17" fmla="*/ 944858 h 1236528"/>
                <a:gd name="connsiteX18" fmla="*/ 1552575 w 6125198"/>
                <a:gd name="connsiteY18" fmla="*/ 963908 h 1236528"/>
                <a:gd name="connsiteX19" fmla="*/ 1647825 w 6125198"/>
                <a:gd name="connsiteY19" fmla="*/ 992483 h 1236528"/>
                <a:gd name="connsiteX20" fmla="*/ 1704975 w 6125198"/>
                <a:gd name="connsiteY20" fmla="*/ 1011533 h 1236528"/>
                <a:gd name="connsiteX21" fmla="*/ 1733550 w 6125198"/>
                <a:gd name="connsiteY21" fmla="*/ 1021058 h 1236528"/>
                <a:gd name="connsiteX22" fmla="*/ 1747212 w 6125198"/>
                <a:gd name="connsiteY22" fmla="*/ 1073929 h 1236528"/>
                <a:gd name="connsiteX23" fmla="*/ 1820139 w 6125198"/>
                <a:gd name="connsiteY23" fmla="*/ 1073929 h 1236528"/>
                <a:gd name="connsiteX24" fmla="*/ 1885950 w 6125198"/>
                <a:gd name="connsiteY24" fmla="*/ 1078208 h 1236528"/>
                <a:gd name="connsiteX25" fmla="*/ 1971675 w 6125198"/>
                <a:gd name="connsiteY25" fmla="*/ 1106783 h 1236528"/>
                <a:gd name="connsiteX26" fmla="*/ 1965993 w 6125198"/>
                <a:gd name="connsiteY26" fmla="*/ 1145399 h 1236528"/>
                <a:gd name="connsiteX27" fmla="*/ 2124075 w 6125198"/>
                <a:gd name="connsiteY27" fmla="*/ 1135358 h 1236528"/>
                <a:gd name="connsiteX28" fmla="*/ 2330629 w 6125198"/>
                <a:gd name="connsiteY28" fmla="*/ 1216869 h 1236528"/>
                <a:gd name="connsiteX29" fmla="*/ 2524125 w 6125198"/>
                <a:gd name="connsiteY29" fmla="*/ 1135358 h 1236528"/>
                <a:gd name="connsiteX30" fmla="*/ 2571750 w 6125198"/>
                <a:gd name="connsiteY30" fmla="*/ 1116308 h 1236528"/>
                <a:gd name="connsiteX31" fmla="*/ 2628900 w 6125198"/>
                <a:gd name="connsiteY31" fmla="*/ 1106783 h 1236528"/>
                <a:gd name="connsiteX32" fmla="*/ 2667000 w 6125198"/>
                <a:gd name="connsiteY32" fmla="*/ 1097258 h 1236528"/>
                <a:gd name="connsiteX33" fmla="*/ 2695575 w 6125198"/>
                <a:gd name="connsiteY33" fmla="*/ 1078208 h 1236528"/>
                <a:gd name="connsiteX34" fmla="*/ 2819400 w 6125198"/>
                <a:gd name="connsiteY34" fmla="*/ 1049633 h 1236528"/>
                <a:gd name="connsiteX35" fmla="*/ 2847975 w 6125198"/>
                <a:gd name="connsiteY35" fmla="*/ 1040108 h 1236528"/>
                <a:gd name="connsiteX36" fmla="*/ 2886075 w 6125198"/>
                <a:gd name="connsiteY36" fmla="*/ 1021058 h 1236528"/>
                <a:gd name="connsiteX37" fmla="*/ 2952750 w 6125198"/>
                <a:gd name="connsiteY37" fmla="*/ 1011533 h 1236528"/>
                <a:gd name="connsiteX38" fmla="*/ 2971800 w 6125198"/>
                <a:gd name="connsiteY38" fmla="*/ 982958 h 1236528"/>
                <a:gd name="connsiteX39" fmla="*/ 3000375 w 6125198"/>
                <a:gd name="connsiteY39" fmla="*/ 963908 h 1236528"/>
                <a:gd name="connsiteX40" fmla="*/ 3009900 w 6125198"/>
                <a:gd name="connsiteY40" fmla="*/ 935333 h 1236528"/>
                <a:gd name="connsiteX41" fmla="*/ 3038475 w 6125198"/>
                <a:gd name="connsiteY41" fmla="*/ 916283 h 1236528"/>
                <a:gd name="connsiteX42" fmla="*/ 3067050 w 6125198"/>
                <a:gd name="connsiteY42" fmla="*/ 887708 h 1236528"/>
                <a:gd name="connsiteX43" fmla="*/ 3132827 w 6125198"/>
                <a:gd name="connsiteY43" fmla="*/ 859520 h 1236528"/>
                <a:gd name="connsiteX44" fmla="*/ 3205754 w 6125198"/>
                <a:gd name="connsiteY44" fmla="*/ 859520 h 1236528"/>
                <a:gd name="connsiteX45" fmla="*/ 3351608 w 6125198"/>
                <a:gd name="connsiteY45" fmla="*/ 788050 h 1236528"/>
                <a:gd name="connsiteX46" fmla="*/ 3371850 w 6125198"/>
                <a:gd name="connsiteY46" fmla="*/ 763883 h 1236528"/>
                <a:gd name="connsiteX47" fmla="*/ 3497463 w 6125198"/>
                <a:gd name="connsiteY47" fmla="*/ 788050 h 1236528"/>
                <a:gd name="connsiteX48" fmla="*/ 3476625 w 6125198"/>
                <a:gd name="connsiteY48" fmla="*/ 735308 h 1236528"/>
                <a:gd name="connsiteX49" fmla="*/ 3505200 w 6125198"/>
                <a:gd name="connsiteY49" fmla="*/ 725783 h 1236528"/>
                <a:gd name="connsiteX50" fmla="*/ 3562350 w 6125198"/>
                <a:gd name="connsiteY50" fmla="*/ 687683 h 1236528"/>
                <a:gd name="connsiteX51" fmla="*/ 3590925 w 6125198"/>
                <a:gd name="connsiteY51" fmla="*/ 668633 h 1236528"/>
                <a:gd name="connsiteX52" fmla="*/ 3648075 w 6125198"/>
                <a:gd name="connsiteY52" fmla="*/ 611483 h 1236528"/>
                <a:gd name="connsiteX53" fmla="*/ 3676650 w 6125198"/>
                <a:gd name="connsiteY53" fmla="*/ 554333 h 1236528"/>
                <a:gd name="connsiteX54" fmla="*/ 3705225 w 6125198"/>
                <a:gd name="connsiteY54" fmla="*/ 525758 h 1236528"/>
                <a:gd name="connsiteX55" fmla="*/ 3752850 w 6125198"/>
                <a:gd name="connsiteY55" fmla="*/ 459083 h 1236528"/>
                <a:gd name="connsiteX56" fmla="*/ 3781425 w 6125198"/>
                <a:gd name="connsiteY56" fmla="*/ 440033 h 1236528"/>
                <a:gd name="connsiteX57" fmla="*/ 3800475 w 6125198"/>
                <a:gd name="connsiteY57" fmla="*/ 411458 h 1236528"/>
                <a:gd name="connsiteX58" fmla="*/ 3857625 w 6125198"/>
                <a:gd name="connsiteY58" fmla="*/ 363833 h 1236528"/>
                <a:gd name="connsiteX59" fmla="*/ 3895725 w 6125198"/>
                <a:gd name="connsiteY59" fmla="*/ 316208 h 1236528"/>
                <a:gd name="connsiteX60" fmla="*/ 3905250 w 6125198"/>
                <a:gd name="connsiteY60" fmla="*/ 287633 h 1236528"/>
                <a:gd name="connsiteX61" fmla="*/ 3924300 w 6125198"/>
                <a:gd name="connsiteY61" fmla="*/ 259058 h 1236528"/>
                <a:gd name="connsiteX62" fmla="*/ 4007953 w 6125198"/>
                <a:gd name="connsiteY62" fmla="*/ 216292 h 1236528"/>
                <a:gd name="connsiteX63" fmla="*/ 4007953 w 6125198"/>
                <a:gd name="connsiteY63" fmla="*/ 216292 h 1236528"/>
                <a:gd name="connsiteX64" fmla="*/ 4080880 w 6125198"/>
                <a:gd name="connsiteY64" fmla="*/ 216292 h 1236528"/>
                <a:gd name="connsiteX65" fmla="*/ 4153807 w 6125198"/>
                <a:gd name="connsiteY65" fmla="*/ 216292 h 1236528"/>
                <a:gd name="connsiteX66" fmla="*/ 4153807 w 6125198"/>
                <a:gd name="connsiteY66" fmla="*/ 144822 h 1236528"/>
                <a:gd name="connsiteX67" fmla="*/ 4248150 w 6125198"/>
                <a:gd name="connsiteY67" fmla="*/ 39983 h 1236528"/>
                <a:gd name="connsiteX68" fmla="*/ 4314825 w 6125198"/>
                <a:gd name="connsiteY68" fmla="*/ 1883 h 1236528"/>
                <a:gd name="connsiteX69" fmla="*/ 4876800 w 6125198"/>
                <a:gd name="connsiteY69" fmla="*/ 11408 h 1236528"/>
                <a:gd name="connsiteX70" fmla="*/ 5028932 w 6125198"/>
                <a:gd name="connsiteY70" fmla="*/ 1883 h 1236528"/>
                <a:gd name="connsiteX71" fmla="*/ 5105400 w 6125198"/>
                <a:gd name="connsiteY71" fmla="*/ 49508 h 1236528"/>
                <a:gd name="connsiteX72" fmla="*/ 5162550 w 6125198"/>
                <a:gd name="connsiteY72" fmla="*/ 59033 h 1236528"/>
                <a:gd name="connsiteX73" fmla="*/ 5229225 w 6125198"/>
                <a:gd name="connsiteY73" fmla="*/ 78083 h 1236528"/>
                <a:gd name="connsiteX74" fmla="*/ 5267325 w 6125198"/>
                <a:gd name="connsiteY74" fmla="*/ 87608 h 1236528"/>
                <a:gd name="connsiteX75" fmla="*/ 5295900 w 6125198"/>
                <a:gd name="connsiteY75" fmla="*/ 106658 h 1236528"/>
                <a:gd name="connsiteX76" fmla="*/ 5324475 w 6125198"/>
                <a:gd name="connsiteY76" fmla="*/ 116183 h 1236528"/>
                <a:gd name="connsiteX77" fmla="*/ 5353050 w 6125198"/>
                <a:gd name="connsiteY77" fmla="*/ 144758 h 1236528"/>
                <a:gd name="connsiteX78" fmla="*/ 5410200 w 6125198"/>
                <a:gd name="connsiteY78" fmla="*/ 182858 h 1236528"/>
                <a:gd name="connsiteX79" fmla="*/ 5438775 w 6125198"/>
                <a:gd name="connsiteY79" fmla="*/ 201908 h 1236528"/>
                <a:gd name="connsiteX80" fmla="*/ 5476875 w 6125198"/>
                <a:gd name="connsiteY80" fmla="*/ 259058 h 1236528"/>
                <a:gd name="connsiteX81" fmla="*/ 5534025 w 6125198"/>
                <a:gd name="connsiteY81" fmla="*/ 278108 h 1236528"/>
                <a:gd name="connsiteX82" fmla="*/ 5591175 w 6125198"/>
                <a:gd name="connsiteY82" fmla="*/ 316208 h 1236528"/>
                <a:gd name="connsiteX83" fmla="*/ 5619750 w 6125198"/>
                <a:gd name="connsiteY83" fmla="*/ 335258 h 1236528"/>
                <a:gd name="connsiteX84" fmla="*/ 5648325 w 6125198"/>
                <a:gd name="connsiteY84" fmla="*/ 344783 h 1236528"/>
                <a:gd name="connsiteX85" fmla="*/ 5705475 w 6125198"/>
                <a:gd name="connsiteY85" fmla="*/ 382883 h 1236528"/>
                <a:gd name="connsiteX86" fmla="*/ 5734050 w 6125198"/>
                <a:gd name="connsiteY86" fmla="*/ 401933 h 1236528"/>
                <a:gd name="connsiteX87" fmla="*/ 5781675 w 6125198"/>
                <a:gd name="connsiteY87" fmla="*/ 411458 h 1236528"/>
                <a:gd name="connsiteX88" fmla="*/ 5838825 w 6125198"/>
                <a:gd name="connsiteY88" fmla="*/ 440033 h 1236528"/>
                <a:gd name="connsiteX89" fmla="*/ 5895975 w 6125198"/>
                <a:gd name="connsiteY89" fmla="*/ 487658 h 1236528"/>
                <a:gd name="connsiteX90" fmla="*/ 5924550 w 6125198"/>
                <a:gd name="connsiteY90" fmla="*/ 497183 h 1236528"/>
                <a:gd name="connsiteX91" fmla="*/ 5953125 w 6125198"/>
                <a:gd name="connsiteY91" fmla="*/ 516233 h 1236528"/>
                <a:gd name="connsiteX92" fmla="*/ 6048375 w 6125198"/>
                <a:gd name="connsiteY92" fmla="*/ 535283 h 1236528"/>
                <a:gd name="connsiteX93" fmla="*/ 6086475 w 6125198"/>
                <a:gd name="connsiteY93" fmla="*/ 544808 h 1236528"/>
                <a:gd name="connsiteX94" fmla="*/ 6096000 w 6125198"/>
                <a:gd name="connsiteY94" fmla="*/ 573383 h 1236528"/>
                <a:gd name="connsiteX95" fmla="*/ 6115050 w 6125198"/>
                <a:gd name="connsiteY95" fmla="*/ 601958 h 1236528"/>
                <a:gd name="connsiteX96" fmla="*/ 6124575 w 6125198"/>
                <a:gd name="connsiteY96" fmla="*/ 659108 h 1236528"/>
                <a:gd name="connsiteX0" fmla="*/ 0 w 6125198"/>
                <a:gd name="connsiteY0" fmla="*/ 630533 h 1236528"/>
                <a:gd name="connsiteX1" fmla="*/ 66675 w 6125198"/>
                <a:gd name="connsiteY1" fmla="*/ 649583 h 1236528"/>
                <a:gd name="connsiteX2" fmla="*/ 142875 w 6125198"/>
                <a:gd name="connsiteY2" fmla="*/ 659108 h 1236528"/>
                <a:gd name="connsiteX3" fmla="*/ 209550 w 6125198"/>
                <a:gd name="connsiteY3" fmla="*/ 668633 h 1236528"/>
                <a:gd name="connsiteX4" fmla="*/ 323850 w 6125198"/>
                <a:gd name="connsiteY4" fmla="*/ 687683 h 1236528"/>
                <a:gd name="connsiteX5" fmla="*/ 438150 w 6125198"/>
                <a:gd name="connsiteY5" fmla="*/ 716258 h 1236528"/>
                <a:gd name="connsiteX6" fmla="*/ 638175 w 6125198"/>
                <a:gd name="connsiteY6" fmla="*/ 782933 h 1236528"/>
                <a:gd name="connsiteX7" fmla="*/ 653305 w 6125198"/>
                <a:gd name="connsiteY7" fmla="*/ 788050 h 1236528"/>
                <a:gd name="connsiteX8" fmla="*/ 799159 w 6125198"/>
                <a:gd name="connsiteY8" fmla="*/ 788050 h 1236528"/>
                <a:gd name="connsiteX9" fmla="*/ 945013 w 6125198"/>
                <a:gd name="connsiteY9" fmla="*/ 859520 h 1236528"/>
                <a:gd name="connsiteX10" fmla="*/ 952500 w 6125198"/>
                <a:gd name="connsiteY10" fmla="*/ 840083 h 1236528"/>
                <a:gd name="connsiteX11" fmla="*/ 981075 w 6125198"/>
                <a:gd name="connsiteY11" fmla="*/ 849608 h 1236528"/>
                <a:gd name="connsiteX12" fmla="*/ 1104900 w 6125198"/>
                <a:gd name="connsiteY12" fmla="*/ 868658 h 1236528"/>
                <a:gd name="connsiteX13" fmla="*/ 1143000 w 6125198"/>
                <a:gd name="connsiteY13" fmla="*/ 878183 h 1236528"/>
                <a:gd name="connsiteX14" fmla="*/ 1163795 w 6125198"/>
                <a:gd name="connsiteY14" fmla="*/ 930990 h 1236528"/>
                <a:gd name="connsiteX15" fmla="*/ 1257300 w 6125198"/>
                <a:gd name="connsiteY15" fmla="*/ 916283 h 1236528"/>
                <a:gd name="connsiteX16" fmla="*/ 1382576 w 6125198"/>
                <a:gd name="connsiteY16" fmla="*/ 930990 h 1236528"/>
                <a:gd name="connsiteX17" fmla="*/ 1447800 w 6125198"/>
                <a:gd name="connsiteY17" fmla="*/ 944858 h 1236528"/>
                <a:gd name="connsiteX18" fmla="*/ 1552575 w 6125198"/>
                <a:gd name="connsiteY18" fmla="*/ 963908 h 1236528"/>
                <a:gd name="connsiteX19" fmla="*/ 1647825 w 6125198"/>
                <a:gd name="connsiteY19" fmla="*/ 992483 h 1236528"/>
                <a:gd name="connsiteX20" fmla="*/ 1704975 w 6125198"/>
                <a:gd name="connsiteY20" fmla="*/ 1011533 h 1236528"/>
                <a:gd name="connsiteX21" fmla="*/ 1733550 w 6125198"/>
                <a:gd name="connsiteY21" fmla="*/ 1021058 h 1236528"/>
                <a:gd name="connsiteX22" fmla="*/ 1747212 w 6125198"/>
                <a:gd name="connsiteY22" fmla="*/ 1073929 h 1236528"/>
                <a:gd name="connsiteX23" fmla="*/ 1820139 w 6125198"/>
                <a:gd name="connsiteY23" fmla="*/ 1073929 h 1236528"/>
                <a:gd name="connsiteX24" fmla="*/ 1885950 w 6125198"/>
                <a:gd name="connsiteY24" fmla="*/ 1078208 h 1236528"/>
                <a:gd name="connsiteX25" fmla="*/ 1971675 w 6125198"/>
                <a:gd name="connsiteY25" fmla="*/ 1106783 h 1236528"/>
                <a:gd name="connsiteX26" fmla="*/ 1965993 w 6125198"/>
                <a:gd name="connsiteY26" fmla="*/ 1145399 h 1236528"/>
                <a:gd name="connsiteX27" fmla="*/ 2124075 w 6125198"/>
                <a:gd name="connsiteY27" fmla="*/ 1135358 h 1236528"/>
                <a:gd name="connsiteX28" fmla="*/ 2330629 w 6125198"/>
                <a:gd name="connsiteY28" fmla="*/ 1216869 h 1236528"/>
                <a:gd name="connsiteX29" fmla="*/ 2524125 w 6125198"/>
                <a:gd name="connsiteY29" fmla="*/ 1135358 h 1236528"/>
                <a:gd name="connsiteX30" fmla="*/ 2571750 w 6125198"/>
                <a:gd name="connsiteY30" fmla="*/ 1116308 h 1236528"/>
                <a:gd name="connsiteX31" fmla="*/ 2628900 w 6125198"/>
                <a:gd name="connsiteY31" fmla="*/ 1106783 h 1236528"/>
                <a:gd name="connsiteX32" fmla="*/ 2667000 w 6125198"/>
                <a:gd name="connsiteY32" fmla="*/ 1097258 h 1236528"/>
                <a:gd name="connsiteX33" fmla="*/ 2695575 w 6125198"/>
                <a:gd name="connsiteY33" fmla="*/ 1078208 h 1236528"/>
                <a:gd name="connsiteX34" fmla="*/ 2819400 w 6125198"/>
                <a:gd name="connsiteY34" fmla="*/ 1049633 h 1236528"/>
                <a:gd name="connsiteX35" fmla="*/ 2847975 w 6125198"/>
                <a:gd name="connsiteY35" fmla="*/ 1040108 h 1236528"/>
                <a:gd name="connsiteX36" fmla="*/ 2886075 w 6125198"/>
                <a:gd name="connsiteY36" fmla="*/ 1021058 h 1236528"/>
                <a:gd name="connsiteX37" fmla="*/ 2952750 w 6125198"/>
                <a:gd name="connsiteY37" fmla="*/ 1011533 h 1236528"/>
                <a:gd name="connsiteX38" fmla="*/ 2971800 w 6125198"/>
                <a:gd name="connsiteY38" fmla="*/ 982958 h 1236528"/>
                <a:gd name="connsiteX39" fmla="*/ 3000375 w 6125198"/>
                <a:gd name="connsiteY39" fmla="*/ 963908 h 1236528"/>
                <a:gd name="connsiteX40" fmla="*/ 3009900 w 6125198"/>
                <a:gd name="connsiteY40" fmla="*/ 935333 h 1236528"/>
                <a:gd name="connsiteX41" fmla="*/ 3038475 w 6125198"/>
                <a:gd name="connsiteY41" fmla="*/ 916283 h 1236528"/>
                <a:gd name="connsiteX42" fmla="*/ 3067050 w 6125198"/>
                <a:gd name="connsiteY42" fmla="*/ 887708 h 1236528"/>
                <a:gd name="connsiteX43" fmla="*/ 3132827 w 6125198"/>
                <a:gd name="connsiteY43" fmla="*/ 859520 h 1236528"/>
                <a:gd name="connsiteX44" fmla="*/ 3205754 w 6125198"/>
                <a:gd name="connsiteY44" fmla="*/ 859520 h 1236528"/>
                <a:gd name="connsiteX45" fmla="*/ 3351608 w 6125198"/>
                <a:gd name="connsiteY45" fmla="*/ 859520 h 1236528"/>
                <a:gd name="connsiteX46" fmla="*/ 3371850 w 6125198"/>
                <a:gd name="connsiteY46" fmla="*/ 763883 h 1236528"/>
                <a:gd name="connsiteX47" fmla="*/ 3497463 w 6125198"/>
                <a:gd name="connsiteY47" fmla="*/ 788050 h 1236528"/>
                <a:gd name="connsiteX48" fmla="*/ 3476625 w 6125198"/>
                <a:gd name="connsiteY48" fmla="*/ 735308 h 1236528"/>
                <a:gd name="connsiteX49" fmla="*/ 3505200 w 6125198"/>
                <a:gd name="connsiteY49" fmla="*/ 725783 h 1236528"/>
                <a:gd name="connsiteX50" fmla="*/ 3562350 w 6125198"/>
                <a:gd name="connsiteY50" fmla="*/ 687683 h 1236528"/>
                <a:gd name="connsiteX51" fmla="*/ 3590925 w 6125198"/>
                <a:gd name="connsiteY51" fmla="*/ 668633 h 1236528"/>
                <a:gd name="connsiteX52" fmla="*/ 3648075 w 6125198"/>
                <a:gd name="connsiteY52" fmla="*/ 611483 h 1236528"/>
                <a:gd name="connsiteX53" fmla="*/ 3676650 w 6125198"/>
                <a:gd name="connsiteY53" fmla="*/ 554333 h 1236528"/>
                <a:gd name="connsiteX54" fmla="*/ 3705225 w 6125198"/>
                <a:gd name="connsiteY54" fmla="*/ 525758 h 1236528"/>
                <a:gd name="connsiteX55" fmla="*/ 3752850 w 6125198"/>
                <a:gd name="connsiteY55" fmla="*/ 459083 h 1236528"/>
                <a:gd name="connsiteX56" fmla="*/ 3781425 w 6125198"/>
                <a:gd name="connsiteY56" fmla="*/ 440033 h 1236528"/>
                <a:gd name="connsiteX57" fmla="*/ 3800475 w 6125198"/>
                <a:gd name="connsiteY57" fmla="*/ 411458 h 1236528"/>
                <a:gd name="connsiteX58" fmla="*/ 3857625 w 6125198"/>
                <a:gd name="connsiteY58" fmla="*/ 363833 h 1236528"/>
                <a:gd name="connsiteX59" fmla="*/ 3895725 w 6125198"/>
                <a:gd name="connsiteY59" fmla="*/ 316208 h 1236528"/>
                <a:gd name="connsiteX60" fmla="*/ 3905250 w 6125198"/>
                <a:gd name="connsiteY60" fmla="*/ 287633 h 1236528"/>
                <a:gd name="connsiteX61" fmla="*/ 3924300 w 6125198"/>
                <a:gd name="connsiteY61" fmla="*/ 259058 h 1236528"/>
                <a:gd name="connsiteX62" fmla="*/ 4007953 w 6125198"/>
                <a:gd name="connsiteY62" fmla="*/ 216292 h 1236528"/>
                <a:gd name="connsiteX63" fmla="*/ 4007953 w 6125198"/>
                <a:gd name="connsiteY63" fmla="*/ 216292 h 1236528"/>
                <a:gd name="connsiteX64" fmla="*/ 4080880 w 6125198"/>
                <a:gd name="connsiteY64" fmla="*/ 216292 h 1236528"/>
                <a:gd name="connsiteX65" fmla="*/ 4153807 w 6125198"/>
                <a:gd name="connsiteY65" fmla="*/ 216292 h 1236528"/>
                <a:gd name="connsiteX66" fmla="*/ 4153807 w 6125198"/>
                <a:gd name="connsiteY66" fmla="*/ 144822 h 1236528"/>
                <a:gd name="connsiteX67" fmla="*/ 4248150 w 6125198"/>
                <a:gd name="connsiteY67" fmla="*/ 39983 h 1236528"/>
                <a:gd name="connsiteX68" fmla="*/ 4314825 w 6125198"/>
                <a:gd name="connsiteY68" fmla="*/ 1883 h 1236528"/>
                <a:gd name="connsiteX69" fmla="*/ 4876800 w 6125198"/>
                <a:gd name="connsiteY69" fmla="*/ 11408 h 1236528"/>
                <a:gd name="connsiteX70" fmla="*/ 5028932 w 6125198"/>
                <a:gd name="connsiteY70" fmla="*/ 1883 h 1236528"/>
                <a:gd name="connsiteX71" fmla="*/ 5105400 w 6125198"/>
                <a:gd name="connsiteY71" fmla="*/ 49508 h 1236528"/>
                <a:gd name="connsiteX72" fmla="*/ 5162550 w 6125198"/>
                <a:gd name="connsiteY72" fmla="*/ 59033 h 1236528"/>
                <a:gd name="connsiteX73" fmla="*/ 5229225 w 6125198"/>
                <a:gd name="connsiteY73" fmla="*/ 78083 h 1236528"/>
                <a:gd name="connsiteX74" fmla="*/ 5267325 w 6125198"/>
                <a:gd name="connsiteY74" fmla="*/ 87608 h 1236528"/>
                <a:gd name="connsiteX75" fmla="*/ 5295900 w 6125198"/>
                <a:gd name="connsiteY75" fmla="*/ 106658 h 1236528"/>
                <a:gd name="connsiteX76" fmla="*/ 5324475 w 6125198"/>
                <a:gd name="connsiteY76" fmla="*/ 116183 h 1236528"/>
                <a:gd name="connsiteX77" fmla="*/ 5353050 w 6125198"/>
                <a:gd name="connsiteY77" fmla="*/ 144758 h 1236528"/>
                <a:gd name="connsiteX78" fmla="*/ 5410200 w 6125198"/>
                <a:gd name="connsiteY78" fmla="*/ 182858 h 1236528"/>
                <a:gd name="connsiteX79" fmla="*/ 5438775 w 6125198"/>
                <a:gd name="connsiteY79" fmla="*/ 201908 h 1236528"/>
                <a:gd name="connsiteX80" fmla="*/ 5476875 w 6125198"/>
                <a:gd name="connsiteY80" fmla="*/ 259058 h 1236528"/>
                <a:gd name="connsiteX81" fmla="*/ 5534025 w 6125198"/>
                <a:gd name="connsiteY81" fmla="*/ 278108 h 1236528"/>
                <a:gd name="connsiteX82" fmla="*/ 5591175 w 6125198"/>
                <a:gd name="connsiteY82" fmla="*/ 316208 h 1236528"/>
                <a:gd name="connsiteX83" fmla="*/ 5619750 w 6125198"/>
                <a:gd name="connsiteY83" fmla="*/ 335258 h 1236528"/>
                <a:gd name="connsiteX84" fmla="*/ 5648325 w 6125198"/>
                <a:gd name="connsiteY84" fmla="*/ 344783 h 1236528"/>
                <a:gd name="connsiteX85" fmla="*/ 5705475 w 6125198"/>
                <a:gd name="connsiteY85" fmla="*/ 382883 h 1236528"/>
                <a:gd name="connsiteX86" fmla="*/ 5734050 w 6125198"/>
                <a:gd name="connsiteY86" fmla="*/ 401933 h 1236528"/>
                <a:gd name="connsiteX87" fmla="*/ 5781675 w 6125198"/>
                <a:gd name="connsiteY87" fmla="*/ 411458 h 1236528"/>
                <a:gd name="connsiteX88" fmla="*/ 5838825 w 6125198"/>
                <a:gd name="connsiteY88" fmla="*/ 440033 h 1236528"/>
                <a:gd name="connsiteX89" fmla="*/ 5895975 w 6125198"/>
                <a:gd name="connsiteY89" fmla="*/ 487658 h 1236528"/>
                <a:gd name="connsiteX90" fmla="*/ 5924550 w 6125198"/>
                <a:gd name="connsiteY90" fmla="*/ 497183 h 1236528"/>
                <a:gd name="connsiteX91" fmla="*/ 5953125 w 6125198"/>
                <a:gd name="connsiteY91" fmla="*/ 516233 h 1236528"/>
                <a:gd name="connsiteX92" fmla="*/ 6048375 w 6125198"/>
                <a:gd name="connsiteY92" fmla="*/ 535283 h 1236528"/>
                <a:gd name="connsiteX93" fmla="*/ 6086475 w 6125198"/>
                <a:gd name="connsiteY93" fmla="*/ 544808 h 1236528"/>
                <a:gd name="connsiteX94" fmla="*/ 6096000 w 6125198"/>
                <a:gd name="connsiteY94" fmla="*/ 573383 h 1236528"/>
                <a:gd name="connsiteX95" fmla="*/ 6115050 w 6125198"/>
                <a:gd name="connsiteY95" fmla="*/ 601958 h 1236528"/>
                <a:gd name="connsiteX96" fmla="*/ 6124575 w 6125198"/>
                <a:gd name="connsiteY96" fmla="*/ 659108 h 1236528"/>
                <a:gd name="connsiteX0" fmla="*/ 0 w 6125198"/>
                <a:gd name="connsiteY0" fmla="*/ 630533 h 1236528"/>
                <a:gd name="connsiteX1" fmla="*/ 66675 w 6125198"/>
                <a:gd name="connsiteY1" fmla="*/ 649583 h 1236528"/>
                <a:gd name="connsiteX2" fmla="*/ 142875 w 6125198"/>
                <a:gd name="connsiteY2" fmla="*/ 659108 h 1236528"/>
                <a:gd name="connsiteX3" fmla="*/ 209550 w 6125198"/>
                <a:gd name="connsiteY3" fmla="*/ 668633 h 1236528"/>
                <a:gd name="connsiteX4" fmla="*/ 323850 w 6125198"/>
                <a:gd name="connsiteY4" fmla="*/ 687683 h 1236528"/>
                <a:gd name="connsiteX5" fmla="*/ 438150 w 6125198"/>
                <a:gd name="connsiteY5" fmla="*/ 716258 h 1236528"/>
                <a:gd name="connsiteX6" fmla="*/ 638175 w 6125198"/>
                <a:gd name="connsiteY6" fmla="*/ 782933 h 1236528"/>
                <a:gd name="connsiteX7" fmla="*/ 653305 w 6125198"/>
                <a:gd name="connsiteY7" fmla="*/ 788050 h 1236528"/>
                <a:gd name="connsiteX8" fmla="*/ 799159 w 6125198"/>
                <a:gd name="connsiteY8" fmla="*/ 788050 h 1236528"/>
                <a:gd name="connsiteX9" fmla="*/ 945013 w 6125198"/>
                <a:gd name="connsiteY9" fmla="*/ 859520 h 1236528"/>
                <a:gd name="connsiteX10" fmla="*/ 952500 w 6125198"/>
                <a:gd name="connsiteY10" fmla="*/ 840083 h 1236528"/>
                <a:gd name="connsiteX11" fmla="*/ 981075 w 6125198"/>
                <a:gd name="connsiteY11" fmla="*/ 849608 h 1236528"/>
                <a:gd name="connsiteX12" fmla="*/ 1104900 w 6125198"/>
                <a:gd name="connsiteY12" fmla="*/ 868658 h 1236528"/>
                <a:gd name="connsiteX13" fmla="*/ 1143000 w 6125198"/>
                <a:gd name="connsiteY13" fmla="*/ 878183 h 1236528"/>
                <a:gd name="connsiteX14" fmla="*/ 1163795 w 6125198"/>
                <a:gd name="connsiteY14" fmla="*/ 930990 h 1236528"/>
                <a:gd name="connsiteX15" fmla="*/ 1257300 w 6125198"/>
                <a:gd name="connsiteY15" fmla="*/ 916283 h 1236528"/>
                <a:gd name="connsiteX16" fmla="*/ 1382576 w 6125198"/>
                <a:gd name="connsiteY16" fmla="*/ 930990 h 1236528"/>
                <a:gd name="connsiteX17" fmla="*/ 1447800 w 6125198"/>
                <a:gd name="connsiteY17" fmla="*/ 944858 h 1236528"/>
                <a:gd name="connsiteX18" fmla="*/ 1552575 w 6125198"/>
                <a:gd name="connsiteY18" fmla="*/ 963908 h 1236528"/>
                <a:gd name="connsiteX19" fmla="*/ 1647825 w 6125198"/>
                <a:gd name="connsiteY19" fmla="*/ 992483 h 1236528"/>
                <a:gd name="connsiteX20" fmla="*/ 1704975 w 6125198"/>
                <a:gd name="connsiteY20" fmla="*/ 1011533 h 1236528"/>
                <a:gd name="connsiteX21" fmla="*/ 1733550 w 6125198"/>
                <a:gd name="connsiteY21" fmla="*/ 1021058 h 1236528"/>
                <a:gd name="connsiteX22" fmla="*/ 1747212 w 6125198"/>
                <a:gd name="connsiteY22" fmla="*/ 1073929 h 1236528"/>
                <a:gd name="connsiteX23" fmla="*/ 1820139 w 6125198"/>
                <a:gd name="connsiteY23" fmla="*/ 1073929 h 1236528"/>
                <a:gd name="connsiteX24" fmla="*/ 1885950 w 6125198"/>
                <a:gd name="connsiteY24" fmla="*/ 1078208 h 1236528"/>
                <a:gd name="connsiteX25" fmla="*/ 1971675 w 6125198"/>
                <a:gd name="connsiteY25" fmla="*/ 1106783 h 1236528"/>
                <a:gd name="connsiteX26" fmla="*/ 1965993 w 6125198"/>
                <a:gd name="connsiteY26" fmla="*/ 1145399 h 1236528"/>
                <a:gd name="connsiteX27" fmla="*/ 2124075 w 6125198"/>
                <a:gd name="connsiteY27" fmla="*/ 1135358 h 1236528"/>
                <a:gd name="connsiteX28" fmla="*/ 2330629 w 6125198"/>
                <a:gd name="connsiteY28" fmla="*/ 1216869 h 1236528"/>
                <a:gd name="connsiteX29" fmla="*/ 2524125 w 6125198"/>
                <a:gd name="connsiteY29" fmla="*/ 1135358 h 1236528"/>
                <a:gd name="connsiteX30" fmla="*/ 2571750 w 6125198"/>
                <a:gd name="connsiteY30" fmla="*/ 1116308 h 1236528"/>
                <a:gd name="connsiteX31" fmla="*/ 2628900 w 6125198"/>
                <a:gd name="connsiteY31" fmla="*/ 1106783 h 1236528"/>
                <a:gd name="connsiteX32" fmla="*/ 2667000 w 6125198"/>
                <a:gd name="connsiteY32" fmla="*/ 1097258 h 1236528"/>
                <a:gd name="connsiteX33" fmla="*/ 2695575 w 6125198"/>
                <a:gd name="connsiteY33" fmla="*/ 1078208 h 1236528"/>
                <a:gd name="connsiteX34" fmla="*/ 2819400 w 6125198"/>
                <a:gd name="connsiteY34" fmla="*/ 1049633 h 1236528"/>
                <a:gd name="connsiteX35" fmla="*/ 2847975 w 6125198"/>
                <a:gd name="connsiteY35" fmla="*/ 1040108 h 1236528"/>
                <a:gd name="connsiteX36" fmla="*/ 2886075 w 6125198"/>
                <a:gd name="connsiteY36" fmla="*/ 1021058 h 1236528"/>
                <a:gd name="connsiteX37" fmla="*/ 2952750 w 6125198"/>
                <a:gd name="connsiteY37" fmla="*/ 1011533 h 1236528"/>
                <a:gd name="connsiteX38" fmla="*/ 2971800 w 6125198"/>
                <a:gd name="connsiteY38" fmla="*/ 982958 h 1236528"/>
                <a:gd name="connsiteX39" fmla="*/ 3000375 w 6125198"/>
                <a:gd name="connsiteY39" fmla="*/ 963908 h 1236528"/>
                <a:gd name="connsiteX40" fmla="*/ 3009900 w 6125198"/>
                <a:gd name="connsiteY40" fmla="*/ 935333 h 1236528"/>
                <a:gd name="connsiteX41" fmla="*/ 3038475 w 6125198"/>
                <a:gd name="connsiteY41" fmla="*/ 916283 h 1236528"/>
                <a:gd name="connsiteX42" fmla="*/ 3067050 w 6125198"/>
                <a:gd name="connsiteY42" fmla="*/ 887708 h 1236528"/>
                <a:gd name="connsiteX43" fmla="*/ 3132827 w 6125198"/>
                <a:gd name="connsiteY43" fmla="*/ 859520 h 1236528"/>
                <a:gd name="connsiteX44" fmla="*/ 3205754 w 6125198"/>
                <a:gd name="connsiteY44" fmla="*/ 859520 h 1236528"/>
                <a:gd name="connsiteX45" fmla="*/ 3351608 w 6125198"/>
                <a:gd name="connsiteY45" fmla="*/ 859520 h 1236528"/>
                <a:gd name="connsiteX46" fmla="*/ 3424536 w 6125198"/>
                <a:gd name="connsiteY46" fmla="*/ 788050 h 1236528"/>
                <a:gd name="connsiteX47" fmla="*/ 3497463 w 6125198"/>
                <a:gd name="connsiteY47" fmla="*/ 788050 h 1236528"/>
                <a:gd name="connsiteX48" fmla="*/ 3476625 w 6125198"/>
                <a:gd name="connsiteY48" fmla="*/ 735308 h 1236528"/>
                <a:gd name="connsiteX49" fmla="*/ 3505200 w 6125198"/>
                <a:gd name="connsiteY49" fmla="*/ 725783 h 1236528"/>
                <a:gd name="connsiteX50" fmla="*/ 3562350 w 6125198"/>
                <a:gd name="connsiteY50" fmla="*/ 687683 h 1236528"/>
                <a:gd name="connsiteX51" fmla="*/ 3590925 w 6125198"/>
                <a:gd name="connsiteY51" fmla="*/ 668633 h 1236528"/>
                <a:gd name="connsiteX52" fmla="*/ 3648075 w 6125198"/>
                <a:gd name="connsiteY52" fmla="*/ 611483 h 1236528"/>
                <a:gd name="connsiteX53" fmla="*/ 3676650 w 6125198"/>
                <a:gd name="connsiteY53" fmla="*/ 554333 h 1236528"/>
                <a:gd name="connsiteX54" fmla="*/ 3705225 w 6125198"/>
                <a:gd name="connsiteY54" fmla="*/ 525758 h 1236528"/>
                <a:gd name="connsiteX55" fmla="*/ 3752850 w 6125198"/>
                <a:gd name="connsiteY55" fmla="*/ 459083 h 1236528"/>
                <a:gd name="connsiteX56" fmla="*/ 3781425 w 6125198"/>
                <a:gd name="connsiteY56" fmla="*/ 440033 h 1236528"/>
                <a:gd name="connsiteX57" fmla="*/ 3800475 w 6125198"/>
                <a:gd name="connsiteY57" fmla="*/ 411458 h 1236528"/>
                <a:gd name="connsiteX58" fmla="*/ 3857625 w 6125198"/>
                <a:gd name="connsiteY58" fmla="*/ 363833 h 1236528"/>
                <a:gd name="connsiteX59" fmla="*/ 3895725 w 6125198"/>
                <a:gd name="connsiteY59" fmla="*/ 316208 h 1236528"/>
                <a:gd name="connsiteX60" fmla="*/ 3905250 w 6125198"/>
                <a:gd name="connsiteY60" fmla="*/ 287633 h 1236528"/>
                <a:gd name="connsiteX61" fmla="*/ 3924300 w 6125198"/>
                <a:gd name="connsiteY61" fmla="*/ 259058 h 1236528"/>
                <a:gd name="connsiteX62" fmla="*/ 4007953 w 6125198"/>
                <a:gd name="connsiteY62" fmla="*/ 216292 h 1236528"/>
                <a:gd name="connsiteX63" fmla="*/ 4007953 w 6125198"/>
                <a:gd name="connsiteY63" fmla="*/ 216292 h 1236528"/>
                <a:gd name="connsiteX64" fmla="*/ 4080880 w 6125198"/>
                <a:gd name="connsiteY64" fmla="*/ 216292 h 1236528"/>
                <a:gd name="connsiteX65" fmla="*/ 4153807 w 6125198"/>
                <a:gd name="connsiteY65" fmla="*/ 216292 h 1236528"/>
                <a:gd name="connsiteX66" fmla="*/ 4153807 w 6125198"/>
                <a:gd name="connsiteY66" fmla="*/ 144822 h 1236528"/>
                <a:gd name="connsiteX67" fmla="*/ 4248150 w 6125198"/>
                <a:gd name="connsiteY67" fmla="*/ 39983 h 1236528"/>
                <a:gd name="connsiteX68" fmla="*/ 4314825 w 6125198"/>
                <a:gd name="connsiteY68" fmla="*/ 1883 h 1236528"/>
                <a:gd name="connsiteX69" fmla="*/ 4876800 w 6125198"/>
                <a:gd name="connsiteY69" fmla="*/ 11408 h 1236528"/>
                <a:gd name="connsiteX70" fmla="*/ 5028932 w 6125198"/>
                <a:gd name="connsiteY70" fmla="*/ 1883 h 1236528"/>
                <a:gd name="connsiteX71" fmla="*/ 5105400 w 6125198"/>
                <a:gd name="connsiteY71" fmla="*/ 49508 h 1236528"/>
                <a:gd name="connsiteX72" fmla="*/ 5162550 w 6125198"/>
                <a:gd name="connsiteY72" fmla="*/ 59033 h 1236528"/>
                <a:gd name="connsiteX73" fmla="*/ 5229225 w 6125198"/>
                <a:gd name="connsiteY73" fmla="*/ 78083 h 1236528"/>
                <a:gd name="connsiteX74" fmla="*/ 5267325 w 6125198"/>
                <a:gd name="connsiteY74" fmla="*/ 87608 h 1236528"/>
                <a:gd name="connsiteX75" fmla="*/ 5295900 w 6125198"/>
                <a:gd name="connsiteY75" fmla="*/ 106658 h 1236528"/>
                <a:gd name="connsiteX76" fmla="*/ 5324475 w 6125198"/>
                <a:gd name="connsiteY76" fmla="*/ 116183 h 1236528"/>
                <a:gd name="connsiteX77" fmla="*/ 5353050 w 6125198"/>
                <a:gd name="connsiteY77" fmla="*/ 144758 h 1236528"/>
                <a:gd name="connsiteX78" fmla="*/ 5410200 w 6125198"/>
                <a:gd name="connsiteY78" fmla="*/ 182858 h 1236528"/>
                <a:gd name="connsiteX79" fmla="*/ 5438775 w 6125198"/>
                <a:gd name="connsiteY79" fmla="*/ 201908 h 1236528"/>
                <a:gd name="connsiteX80" fmla="*/ 5476875 w 6125198"/>
                <a:gd name="connsiteY80" fmla="*/ 259058 h 1236528"/>
                <a:gd name="connsiteX81" fmla="*/ 5534025 w 6125198"/>
                <a:gd name="connsiteY81" fmla="*/ 278108 h 1236528"/>
                <a:gd name="connsiteX82" fmla="*/ 5591175 w 6125198"/>
                <a:gd name="connsiteY82" fmla="*/ 316208 h 1236528"/>
                <a:gd name="connsiteX83" fmla="*/ 5619750 w 6125198"/>
                <a:gd name="connsiteY83" fmla="*/ 335258 h 1236528"/>
                <a:gd name="connsiteX84" fmla="*/ 5648325 w 6125198"/>
                <a:gd name="connsiteY84" fmla="*/ 344783 h 1236528"/>
                <a:gd name="connsiteX85" fmla="*/ 5705475 w 6125198"/>
                <a:gd name="connsiteY85" fmla="*/ 382883 h 1236528"/>
                <a:gd name="connsiteX86" fmla="*/ 5734050 w 6125198"/>
                <a:gd name="connsiteY86" fmla="*/ 401933 h 1236528"/>
                <a:gd name="connsiteX87" fmla="*/ 5781675 w 6125198"/>
                <a:gd name="connsiteY87" fmla="*/ 411458 h 1236528"/>
                <a:gd name="connsiteX88" fmla="*/ 5838825 w 6125198"/>
                <a:gd name="connsiteY88" fmla="*/ 440033 h 1236528"/>
                <a:gd name="connsiteX89" fmla="*/ 5895975 w 6125198"/>
                <a:gd name="connsiteY89" fmla="*/ 487658 h 1236528"/>
                <a:gd name="connsiteX90" fmla="*/ 5924550 w 6125198"/>
                <a:gd name="connsiteY90" fmla="*/ 497183 h 1236528"/>
                <a:gd name="connsiteX91" fmla="*/ 5953125 w 6125198"/>
                <a:gd name="connsiteY91" fmla="*/ 516233 h 1236528"/>
                <a:gd name="connsiteX92" fmla="*/ 6048375 w 6125198"/>
                <a:gd name="connsiteY92" fmla="*/ 535283 h 1236528"/>
                <a:gd name="connsiteX93" fmla="*/ 6086475 w 6125198"/>
                <a:gd name="connsiteY93" fmla="*/ 544808 h 1236528"/>
                <a:gd name="connsiteX94" fmla="*/ 6096000 w 6125198"/>
                <a:gd name="connsiteY94" fmla="*/ 573383 h 1236528"/>
                <a:gd name="connsiteX95" fmla="*/ 6115050 w 6125198"/>
                <a:gd name="connsiteY95" fmla="*/ 601958 h 1236528"/>
                <a:gd name="connsiteX96" fmla="*/ 6124575 w 6125198"/>
                <a:gd name="connsiteY96" fmla="*/ 659108 h 1236528"/>
                <a:gd name="connsiteX0" fmla="*/ 0 w 6125198"/>
                <a:gd name="connsiteY0" fmla="*/ 630533 h 1236528"/>
                <a:gd name="connsiteX1" fmla="*/ 66675 w 6125198"/>
                <a:gd name="connsiteY1" fmla="*/ 649583 h 1236528"/>
                <a:gd name="connsiteX2" fmla="*/ 142875 w 6125198"/>
                <a:gd name="connsiteY2" fmla="*/ 659108 h 1236528"/>
                <a:gd name="connsiteX3" fmla="*/ 209550 w 6125198"/>
                <a:gd name="connsiteY3" fmla="*/ 668633 h 1236528"/>
                <a:gd name="connsiteX4" fmla="*/ 323850 w 6125198"/>
                <a:gd name="connsiteY4" fmla="*/ 687683 h 1236528"/>
                <a:gd name="connsiteX5" fmla="*/ 438150 w 6125198"/>
                <a:gd name="connsiteY5" fmla="*/ 716258 h 1236528"/>
                <a:gd name="connsiteX6" fmla="*/ 638175 w 6125198"/>
                <a:gd name="connsiteY6" fmla="*/ 782933 h 1236528"/>
                <a:gd name="connsiteX7" fmla="*/ 653305 w 6125198"/>
                <a:gd name="connsiteY7" fmla="*/ 788050 h 1236528"/>
                <a:gd name="connsiteX8" fmla="*/ 799159 w 6125198"/>
                <a:gd name="connsiteY8" fmla="*/ 788050 h 1236528"/>
                <a:gd name="connsiteX9" fmla="*/ 945013 w 6125198"/>
                <a:gd name="connsiteY9" fmla="*/ 859520 h 1236528"/>
                <a:gd name="connsiteX10" fmla="*/ 952500 w 6125198"/>
                <a:gd name="connsiteY10" fmla="*/ 840083 h 1236528"/>
                <a:gd name="connsiteX11" fmla="*/ 981075 w 6125198"/>
                <a:gd name="connsiteY11" fmla="*/ 849608 h 1236528"/>
                <a:gd name="connsiteX12" fmla="*/ 1104900 w 6125198"/>
                <a:gd name="connsiteY12" fmla="*/ 868658 h 1236528"/>
                <a:gd name="connsiteX13" fmla="*/ 1143000 w 6125198"/>
                <a:gd name="connsiteY13" fmla="*/ 878183 h 1236528"/>
                <a:gd name="connsiteX14" fmla="*/ 1163795 w 6125198"/>
                <a:gd name="connsiteY14" fmla="*/ 930990 h 1236528"/>
                <a:gd name="connsiteX15" fmla="*/ 1257300 w 6125198"/>
                <a:gd name="connsiteY15" fmla="*/ 916283 h 1236528"/>
                <a:gd name="connsiteX16" fmla="*/ 1382576 w 6125198"/>
                <a:gd name="connsiteY16" fmla="*/ 930990 h 1236528"/>
                <a:gd name="connsiteX17" fmla="*/ 1447800 w 6125198"/>
                <a:gd name="connsiteY17" fmla="*/ 944858 h 1236528"/>
                <a:gd name="connsiteX18" fmla="*/ 1552575 w 6125198"/>
                <a:gd name="connsiteY18" fmla="*/ 963908 h 1236528"/>
                <a:gd name="connsiteX19" fmla="*/ 1647825 w 6125198"/>
                <a:gd name="connsiteY19" fmla="*/ 992483 h 1236528"/>
                <a:gd name="connsiteX20" fmla="*/ 1704975 w 6125198"/>
                <a:gd name="connsiteY20" fmla="*/ 1011533 h 1236528"/>
                <a:gd name="connsiteX21" fmla="*/ 1733550 w 6125198"/>
                <a:gd name="connsiteY21" fmla="*/ 1021058 h 1236528"/>
                <a:gd name="connsiteX22" fmla="*/ 1747212 w 6125198"/>
                <a:gd name="connsiteY22" fmla="*/ 1073929 h 1236528"/>
                <a:gd name="connsiteX23" fmla="*/ 1820139 w 6125198"/>
                <a:gd name="connsiteY23" fmla="*/ 1073929 h 1236528"/>
                <a:gd name="connsiteX24" fmla="*/ 1885950 w 6125198"/>
                <a:gd name="connsiteY24" fmla="*/ 1078208 h 1236528"/>
                <a:gd name="connsiteX25" fmla="*/ 1971675 w 6125198"/>
                <a:gd name="connsiteY25" fmla="*/ 1106783 h 1236528"/>
                <a:gd name="connsiteX26" fmla="*/ 1965993 w 6125198"/>
                <a:gd name="connsiteY26" fmla="*/ 1145399 h 1236528"/>
                <a:gd name="connsiteX27" fmla="*/ 2124075 w 6125198"/>
                <a:gd name="connsiteY27" fmla="*/ 1135358 h 1236528"/>
                <a:gd name="connsiteX28" fmla="*/ 2330629 w 6125198"/>
                <a:gd name="connsiteY28" fmla="*/ 1216869 h 1236528"/>
                <a:gd name="connsiteX29" fmla="*/ 2524125 w 6125198"/>
                <a:gd name="connsiteY29" fmla="*/ 1135358 h 1236528"/>
                <a:gd name="connsiteX30" fmla="*/ 2571750 w 6125198"/>
                <a:gd name="connsiteY30" fmla="*/ 1116308 h 1236528"/>
                <a:gd name="connsiteX31" fmla="*/ 2628900 w 6125198"/>
                <a:gd name="connsiteY31" fmla="*/ 1106783 h 1236528"/>
                <a:gd name="connsiteX32" fmla="*/ 2667000 w 6125198"/>
                <a:gd name="connsiteY32" fmla="*/ 1097258 h 1236528"/>
                <a:gd name="connsiteX33" fmla="*/ 2695575 w 6125198"/>
                <a:gd name="connsiteY33" fmla="*/ 1078208 h 1236528"/>
                <a:gd name="connsiteX34" fmla="*/ 2819400 w 6125198"/>
                <a:gd name="connsiteY34" fmla="*/ 1049633 h 1236528"/>
                <a:gd name="connsiteX35" fmla="*/ 2847975 w 6125198"/>
                <a:gd name="connsiteY35" fmla="*/ 1040108 h 1236528"/>
                <a:gd name="connsiteX36" fmla="*/ 2886075 w 6125198"/>
                <a:gd name="connsiteY36" fmla="*/ 1021058 h 1236528"/>
                <a:gd name="connsiteX37" fmla="*/ 2952750 w 6125198"/>
                <a:gd name="connsiteY37" fmla="*/ 1011533 h 1236528"/>
                <a:gd name="connsiteX38" fmla="*/ 2971800 w 6125198"/>
                <a:gd name="connsiteY38" fmla="*/ 982958 h 1236528"/>
                <a:gd name="connsiteX39" fmla="*/ 3000375 w 6125198"/>
                <a:gd name="connsiteY39" fmla="*/ 963908 h 1236528"/>
                <a:gd name="connsiteX40" fmla="*/ 3009900 w 6125198"/>
                <a:gd name="connsiteY40" fmla="*/ 935333 h 1236528"/>
                <a:gd name="connsiteX41" fmla="*/ 3038475 w 6125198"/>
                <a:gd name="connsiteY41" fmla="*/ 916283 h 1236528"/>
                <a:gd name="connsiteX42" fmla="*/ 3067050 w 6125198"/>
                <a:gd name="connsiteY42" fmla="*/ 887708 h 1236528"/>
                <a:gd name="connsiteX43" fmla="*/ 3132827 w 6125198"/>
                <a:gd name="connsiteY43" fmla="*/ 859520 h 1236528"/>
                <a:gd name="connsiteX44" fmla="*/ 3205754 w 6125198"/>
                <a:gd name="connsiteY44" fmla="*/ 859520 h 1236528"/>
                <a:gd name="connsiteX45" fmla="*/ 3351608 w 6125198"/>
                <a:gd name="connsiteY45" fmla="*/ 859520 h 1236528"/>
                <a:gd name="connsiteX46" fmla="*/ 3424536 w 6125198"/>
                <a:gd name="connsiteY46" fmla="*/ 788050 h 1236528"/>
                <a:gd name="connsiteX47" fmla="*/ 3497463 w 6125198"/>
                <a:gd name="connsiteY47" fmla="*/ 788050 h 1236528"/>
                <a:gd name="connsiteX48" fmla="*/ 3476625 w 6125198"/>
                <a:gd name="connsiteY48" fmla="*/ 735308 h 1236528"/>
                <a:gd name="connsiteX49" fmla="*/ 3505200 w 6125198"/>
                <a:gd name="connsiteY49" fmla="*/ 725783 h 1236528"/>
                <a:gd name="connsiteX50" fmla="*/ 3562350 w 6125198"/>
                <a:gd name="connsiteY50" fmla="*/ 687683 h 1236528"/>
                <a:gd name="connsiteX51" fmla="*/ 3643317 w 6125198"/>
                <a:gd name="connsiteY51" fmla="*/ 716581 h 1236528"/>
                <a:gd name="connsiteX52" fmla="*/ 3648075 w 6125198"/>
                <a:gd name="connsiteY52" fmla="*/ 611483 h 1236528"/>
                <a:gd name="connsiteX53" fmla="*/ 3676650 w 6125198"/>
                <a:gd name="connsiteY53" fmla="*/ 554333 h 1236528"/>
                <a:gd name="connsiteX54" fmla="*/ 3705225 w 6125198"/>
                <a:gd name="connsiteY54" fmla="*/ 525758 h 1236528"/>
                <a:gd name="connsiteX55" fmla="*/ 3752850 w 6125198"/>
                <a:gd name="connsiteY55" fmla="*/ 459083 h 1236528"/>
                <a:gd name="connsiteX56" fmla="*/ 3781425 w 6125198"/>
                <a:gd name="connsiteY56" fmla="*/ 440033 h 1236528"/>
                <a:gd name="connsiteX57" fmla="*/ 3800475 w 6125198"/>
                <a:gd name="connsiteY57" fmla="*/ 411458 h 1236528"/>
                <a:gd name="connsiteX58" fmla="*/ 3857625 w 6125198"/>
                <a:gd name="connsiteY58" fmla="*/ 363833 h 1236528"/>
                <a:gd name="connsiteX59" fmla="*/ 3895725 w 6125198"/>
                <a:gd name="connsiteY59" fmla="*/ 316208 h 1236528"/>
                <a:gd name="connsiteX60" fmla="*/ 3905250 w 6125198"/>
                <a:gd name="connsiteY60" fmla="*/ 287633 h 1236528"/>
                <a:gd name="connsiteX61" fmla="*/ 3924300 w 6125198"/>
                <a:gd name="connsiteY61" fmla="*/ 259058 h 1236528"/>
                <a:gd name="connsiteX62" fmla="*/ 4007953 w 6125198"/>
                <a:gd name="connsiteY62" fmla="*/ 216292 h 1236528"/>
                <a:gd name="connsiteX63" fmla="*/ 4007953 w 6125198"/>
                <a:gd name="connsiteY63" fmla="*/ 216292 h 1236528"/>
                <a:gd name="connsiteX64" fmla="*/ 4080880 w 6125198"/>
                <a:gd name="connsiteY64" fmla="*/ 216292 h 1236528"/>
                <a:gd name="connsiteX65" fmla="*/ 4153807 w 6125198"/>
                <a:gd name="connsiteY65" fmla="*/ 216292 h 1236528"/>
                <a:gd name="connsiteX66" fmla="*/ 4153807 w 6125198"/>
                <a:gd name="connsiteY66" fmla="*/ 144822 h 1236528"/>
                <a:gd name="connsiteX67" fmla="*/ 4248150 w 6125198"/>
                <a:gd name="connsiteY67" fmla="*/ 39983 h 1236528"/>
                <a:gd name="connsiteX68" fmla="*/ 4314825 w 6125198"/>
                <a:gd name="connsiteY68" fmla="*/ 1883 h 1236528"/>
                <a:gd name="connsiteX69" fmla="*/ 4876800 w 6125198"/>
                <a:gd name="connsiteY69" fmla="*/ 11408 h 1236528"/>
                <a:gd name="connsiteX70" fmla="*/ 5028932 w 6125198"/>
                <a:gd name="connsiteY70" fmla="*/ 1883 h 1236528"/>
                <a:gd name="connsiteX71" fmla="*/ 5105400 w 6125198"/>
                <a:gd name="connsiteY71" fmla="*/ 49508 h 1236528"/>
                <a:gd name="connsiteX72" fmla="*/ 5162550 w 6125198"/>
                <a:gd name="connsiteY72" fmla="*/ 59033 h 1236528"/>
                <a:gd name="connsiteX73" fmla="*/ 5229225 w 6125198"/>
                <a:gd name="connsiteY73" fmla="*/ 78083 h 1236528"/>
                <a:gd name="connsiteX74" fmla="*/ 5267325 w 6125198"/>
                <a:gd name="connsiteY74" fmla="*/ 87608 h 1236528"/>
                <a:gd name="connsiteX75" fmla="*/ 5295900 w 6125198"/>
                <a:gd name="connsiteY75" fmla="*/ 106658 h 1236528"/>
                <a:gd name="connsiteX76" fmla="*/ 5324475 w 6125198"/>
                <a:gd name="connsiteY76" fmla="*/ 116183 h 1236528"/>
                <a:gd name="connsiteX77" fmla="*/ 5353050 w 6125198"/>
                <a:gd name="connsiteY77" fmla="*/ 144758 h 1236528"/>
                <a:gd name="connsiteX78" fmla="*/ 5410200 w 6125198"/>
                <a:gd name="connsiteY78" fmla="*/ 182858 h 1236528"/>
                <a:gd name="connsiteX79" fmla="*/ 5438775 w 6125198"/>
                <a:gd name="connsiteY79" fmla="*/ 201908 h 1236528"/>
                <a:gd name="connsiteX80" fmla="*/ 5476875 w 6125198"/>
                <a:gd name="connsiteY80" fmla="*/ 259058 h 1236528"/>
                <a:gd name="connsiteX81" fmla="*/ 5534025 w 6125198"/>
                <a:gd name="connsiteY81" fmla="*/ 278108 h 1236528"/>
                <a:gd name="connsiteX82" fmla="*/ 5591175 w 6125198"/>
                <a:gd name="connsiteY82" fmla="*/ 316208 h 1236528"/>
                <a:gd name="connsiteX83" fmla="*/ 5619750 w 6125198"/>
                <a:gd name="connsiteY83" fmla="*/ 335258 h 1236528"/>
                <a:gd name="connsiteX84" fmla="*/ 5648325 w 6125198"/>
                <a:gd name="connsiteY84" fmla="*/ 344783 h 1236528"/>
                <a:gd name="connsiteX85" fmla="*/ 5705475 w 6125198"/>
                <a:gd name="connsiteY85" fmla="*/ 382883 h 1236528"/>
                <a:gd name="connsiteX86" fmla="*/ 5734050 w 6125198"/>
                <a:gd name="connsiteY86" fmla="*/ 401933 h 1236528"/>
                <a:gd name="connsiteX87" fmla="*/ 5781675 w 6125198"/>
                <a:gd name="connsiteY87" fmla="*/ 411458 h 1236528"/>
                <a:gd name="connsiteX88" fmla="*/ 5838825 w 6125198"/>
                <a:gd name="connsiteY88" fmla="*/ 440033 h 1236528"/>
                <a:gd name="connsiteX89" fmla="*/ 5895975 w 6125198"/>
                <a:gd name="connsiteY89" fmla="*/ 487658 h 1236528"/>
                <a:gd name="connsiteX90" fmla="*/ 5924550 w 6125198"/>
                <a:gd name="connsiteY90" fmla="*/ 497183 h 1236528"/>
                <a:gd name="connsiteX91" fmla="*/ 5953125 w 6125198"/>
                <a:gd name="connsiteY91" fmla="*/ 516233 h 1236528"/>
                <a:gd name="connsiteX92" fmla="*/ 6048375 w 6125198"/>
                <a:gd name="connsiteY92" fmla="*/ 535283 h 1236528"/>
                <a:gd name="connsiteX93" fmla="*/ 6086475 w 6125198"/>
                <a:gd name="connsiteY93" fmla="*/ 544808 h 1236528"/>
                <a:gd name="connsiteX94" fmla="*/ 6096000 w 6125198"/>
                <a:gd name="connsiteY94" fmla="*/ 573383 h 1236528"/>
                <a:gd name="connsiteX95" fmla="*/ 6115050 w 6125198"/>
                <a:gd name="connsiteY95" fmla="*/ 601958 h 1236528"/>
                <a:gd name="connsiteX96" fmla="*/ 6124575 w 6125198"/>
                <a:gd name="connsiteY96" fmla="*/ 659108 h 1236528"/>
                <a:gd name="connsiteX0" fmla="*/ 0 w 6125198"/>
                <a:gd name="connsiteY0" fmla="*/ 630533 h 1236528"/>
                <a:gd name="connsiteX1" fmla="*/ 66675 w 6125198"/>
                <a:gd name="connsiteY1" fmla="*/ 649583 h 1236528"/>
                <a:gd name="connsiteX2" fmla="*/ 142875 w 6125198"/>
                <a:gd name="connsiteY2" fmla="*/ 659108 h 1236528"/>
                <a:gd name="connsiteX3" fmla="*/ 209550 w 6125198"/>
                <a:gd name="connsiteY3" fmla="*/ 668633 h 1236528"/>
                <a:gd name="connsiteX4" fmla="*/ 323850 w 6125198"/>
                <a:gd name="connsiteY4" fmla="*/ 687683 h 1236528"/>
                <a:gd name="connsiteX5" fmla="*/ 438150 w 6125198"/>
                <a:gd name="connsiteY5" fmla="*/ 716258 h 1236528"/>
                <a:gd name="connsiteX6" fmla="*/ 638175 w 6125198"/>
                <a:gd name="connsiteY6" fmla="*/ 782933 h 1236528"/>
                <a:gd name="connsiteX7" fmla="*/ 653305 w 6125198"/>
                <a:gd name="connsiteY7" fmla="*/ 788050 h 1236528"/>
                <a:gd name="connsiteX8" fmla="*/ 799159 w 6125198"/>
                <a:gd name="connsiteY8" fmla="*/ 788050 h 1236528"/>
                <a:gd name="connsiteX9" fmla="*/ 945013 w 6125198"/>
                <a:gd name="connsiteY9" fmla="*/ 859520 h 1236528"/>
                <a:gd name="connsiteX10" fmla="*/ 952500 w 6125198"/>
                <a:gd name="connsiteY10" fmla="*/ 840083 h 1236528"/>
                <a:gd name="connsiteX11" fmla="*/ 981075 w 6125198"/>
                <a:gd name="connsiteY11" fmla="*/ 849608 h 1236528"/>
                <a:gd name="connsiteX12" fmla="*/ 1104900 w 6125198"/>
                <a:gd name="connsiteY12" fmla="*/ 868658 h 1236528"/>
                <a:gd name="connsiteX13" fmla="*/ 1143000 w 6125198"/>
                <a:gd name="connsiteY13" fmla="*/ 878183 h 1236528"/>
                <a:gd name="connsiteX14" fmla="*/ 1163795 w 6125198"/>
                <a:gd name="connsiteY14" fmla="*/ 930990 h 1236528"/>
                <a:gd name="connsiteX15" fmla="*/ 1257300 w 6125198"/>
                <a:gd name="connsiteY15" fmla="*/ 916283 h 1236528"/>
                <a:gd name="connsiteX16" fmla="*/ 1382576 w 6125198"/>
                <a:gd name="connsiteY16" fmla="*/ 930990 h 1236528"/>
                <a:gd name="connsiteX17" fmla="*/ 1447800 w 6125198"/>
                <a:gd name="connsiteY17" fmla="*/ 944858 h 1236528"/>
                <a:gd name="connsiteX18" fmla="*/ 1552575 w 6125198"/>
                <a:gd name="connsiteY18" fmla="*/ 963908 h 1236528"/>
                <a:gd name="connsiteX19" fmla="*/ 1647825 w 6125198"/>
                <a:gd name="connsiteY19" fmla="*/ 992483 h 1236528"/>
                <a:gd name="connsiteX20" fmla="*/ 1704975 w 6125198"/>
                <a:gd name="connsiteY20" fmla="*/ 1011533 h 1236528"/>
                <a:gd name="connsiteX21" fmla="*/ 1733550 w 6125198"/>
                <a:gd name="connsiteY21" fmla="*/ 1021058 h 1236528"/>
                <a:gd name="connsiteX22" fmla="*/ 1747212 w 6125198"/>
                <a:gd name="connsiteY22" fmla="*/ 1073929 h 1236528"/>
                <a:gd name="connsiteX23" fmla="*/ 1820139 w 6125198"/>
                <a:gd name="connsiteY23" fmla="*/ 1073929 h 1236528"/>
                <a:gd name="connsiteX24" fmla="*/ 1885950 w 6125198"/>
                <a:gd name="connsiteY24" fmla="*/ 1078208 h 1236528"/>
                <a:gd name="connsiteX25" fmla="*/ 1971675 w 6125198"/>
                <a:gd name="connsiteY25" fmla="*/ 1106783 h 1236528"/>
                <a:gd name="connsiteX26" fmla="*/ 1965993 w 6125198"/>
                <a:gd name="connsiteY26" fmla="*/ 1145399 h 1236528"/>
                <a:gd name="connsiteX27" fmla="*/ 2124075 w 6125198"/>
                <a:gd name="connsiteY27" fmla="*/ 1135358 h 1236528"/>
                <a:gd name="connsiteX28" fmla="*/ 2330629 w 6125198"/>
                <a:gd name="connsiteY28" fmla="*/ 1216869 h 1236528"/>
                <a:gd name="connsiteX29" fmla="*/ 2524125 w 6125198"/>
                <a:gd name="connsiteY29" fmla="*/ 1135358 h 1236528"/>
                <a:gd name="connsiteX30" fmla="*/ 2571750 w 6125198"/>
                <a:gd name="connsiteY30" fmla="*/ 1116308 h 1236528"/>
                <a:gd name="connsiteX31" fmla="*/ 2628900 w 6125198"/>
                <a:gd name="connsiteY31" fmla="*/ 1106783 h 1236528"/>
                <a:gd name="connsiteX32" fmla="*/ 2667000 w 6125198"/>
                <a:gd name="connsiteY32" fmla="*/ 1097258 h 1236528"/>
                <a:gd name="connsiteX33" fmla="*/ 2695575 w 6125198"/>
                <a:gd name="connsiteY33" fmla="*/ 1078208 h 1236528"/>
                <a:gd name="connsiteX34" fmla="*/ 2819400 w 6125198"/>
                <a:gd name="connsiteY34" fmla="*/ 1049633 h 1236528"/>
                <a:gd name="connsiteX35" fmla="*/ 2847975 w 6125198"/>
                <a:gd name="connsiteY35" fmla="*/ 1040108 h 1236528"/>
                <a:gd name="connsiteX36" fmla="*/ 2886075 w 6125198"/>
                <a:gd name="connsiteY36" fmla="*/ 1021058 h 1236528"/>
                <a:gd name="connsiteX37" fmla="*/ 2952750 w 6125198"/>
                <a:gd name="connsiteY37" fmla="*/ 1011533 h 1236528"/>
                <a:gd name="connsiteX38" fmla="*/ 2971800 w 6125198"/>
                <a:gd name="connsiteY38" fmla="*/ 982958 h 1236528"/>
                <a:gd name="connsiteX39" fmla="*/ 3000375 w 6125198"/>
                <a:gd name="connsiteY39" fmla="*/ 963908 h 1236528"/>
                <a:gd name="connsiteX40" fmla="*/ 3009900 w 6125198"/>
                <a:gd name="connsiteY40" fmla="*/ 935333 h 1236528"/>
                <a:gd name="connsiteX41" fmla="*/ 3038475 w 6125198"/>
                <a:gd name="connsiteY41" fmla="*/ 916283 h 1236528"/>
                <a:gd name="connsiteX42" fmla="*/ 3067050 w 6125198"/>
                <a:gd name="connsiteY42" fmla="*/ 887708 h 1236528"/>
                <a:gd name="connsiteX43" fmla="*/ 3132827 w 6125198"/>
                <a:gd name="connsiteY43" fmla="*/ 859520 h 1236528"/>
                <a:gd name="connsiteX44" fmla="*/ 3205754 w 6125198"/>
                <a:gd name="connsiteY44" fmla="*/ 859520 h 1236528"/>
                <a:gd name="connsiteX45" fmla="*/ 3351608 w 6125198"/>
                <a:gd name="connsiteY45" fmla="*/ 859520 h 1236528"/>
                <a:gd name="connsiteX46" fmla="*/ 3424536 w 6125198"/>
                <a:gd name="connsiteY46" fmla="*/ 788050 h 1236528"/>
                <a:gd name="connsiteX47" fmla="*/ 3497463 w 6125198"/>
                <a:gd name="connsiteY47" fmla="*/ 788050 h 1236528"/>
                <a:gd name="connsiteX48" fmla="*/ 3476625 w 6125198"/>
                <a:gd name="connsiteY48" fmla="*/ 735308 h 1236528"/>
                <a:gd name="connsiteX49" fmla="*/ 3505200 w 6125198"/>
                <a:gd name="connsiteY49" fmla="*/ 725783 h 1236528"/>
                <a:gd name="connsiteX50" fmla="*/ 3562350 w 6125198"/>
                <a:gd name="connsiteY50" fmla="*/ 687683 h 1236528"/>
                <a:gd name="connsiteX51" fmla="*/ 3643317 w 6125198"/>
                <a:gd name="connsiteY51" fmla="*/ 716581 h 1236528"/>
                <a:gd name="connsiteX52" fmla="*/ 3648075 w 6125198"/>
                <a:gd name="connsiteY52" fmla="*/ 611483 h 1236528"/>
                <a:gd name="connsiteX53" fmla="*/ 3676650 w 6125198"/>
                <a:gd name="connsiteY53" fmla="*/ 554333 h 1236528"/>
                <a:gd name="connsiteX54" fmla="*/ 3705225 w 6125198"/>
                <a:gd name="connsiteY54" fmla="*/ 525758 h 1236528"/>
                <a:gd name="connsiteX55" fmla="*/ 3752850 w 6125198"/>
                <a:gd name="connsiteY55" fmla="*/ 459083 h 1236528"/>
                <a:gd name="connsiteX56" fmla="*/ 3789171 w 6125198"/>
                <a:gd name="connsiteY56" fmla="*/ 430701 h 1236528"/>
                <a:gd name="connsiteX57" fmla="*/ 3800475 w 6125198"/>
                <a:gd name="connsiteY57" fmla="*/ 411458 h 1236528"/>
                <a:gd name="connsiteX58" fmla="*/ 3857625 w 6125198"/>
                <a:gd name="connsiteY58" fmla="*/ 363833 h 1236528"/>
                <a:gd name="connsiteX59" fmla="*/ 3895725 w 6125198"/>
                <a:gd name="connsiteY59" fmla="*/ 316208 h 1236528"/>
                <a:gd name="connsiteX60" fmla="*/ 3905250 w 6125198"/>
                <a:gd name="connsiteY60" fmla="*/ 287633 h 1236528"/>
                <a:gd name="connsiteX61" fmla="*/ 3924300 w 6125198"/>
                <a:gd name="connsiteY61" fmla="*/ 259058 h 1236528"/>
                <a:gd name="connsiteX62" fmla="*/ 4007953 w 6125198"/>
                <a:gd name="connsiteY62" fmla="*/ 216292 h 1236528"/>
                <a:gd name="connsiteX63" fmla="*/ 4007953 w 6125198"/>
                <a:gd name="connsiteY63" fmla="*/ 216292 h 1236528"/>
                <a:gd name="connsiteX64" fmla="*/ 4080880 w 6125198"/>
                <a:gd name="connsiteY64" fmla="*/ 216292 h 1236528"/>
                <a:gd name="connsiteX65" fmla="*/ 4153807 w 6125198"/>
                <a:gd name="connsiteY65" fmla="*/ 216292 h 1236528"/>
                <a:gd name="connsiteX66" fmla="*/ 4153807 w 6125198"/>
                <a:gd name="connsiteY66" fmla="*/ 144822 h 1236528"/>
                <a:gd name="connsiteX67" fmla="*/ 4248150 w 6125198"/>
                <a:gd name="connsiteY67" fmla="*/ 39983 h 1236528"/>
                <a:gd name="connsiteX68" fmla="*/ 4314825 w 6125198"/>
                <a:gd name="connsiteY68" fmla="*/ 1883 h 1236528"/>
                <a:gd name="connsiteX69" fmla="*/ 4876800 w 6125198"/>
                <a:gd name="connsiteY69" fmla="*/ 11408 h 1236528"/>
                <a:gd name="connsiteX70" fmla="*/ 5028932 w 6125198"/>
                <a:gd name="connsiteY70" fmla="*/ 1883 h 1236528"/>
                <a:gd name="connsiteX71" fmla="*/ 5105400 w 6125198"/>
                <a:gd name="connsiteY71" fmla="*/ 49508 h 1236528"/>
                <a:gd name="connsiteX72" fmla="*/ 5162550 w 6125198"/>
                <a:gd name="connsiteY72" fmla="*/ 59033 h 1236528"/>
                <a:gd name="connsiteX73" fmla="*/ 5229225 w 6125198"/>
                <a:gd name="connsiteY73" fmla="*/ 78083 h 1236528"/>
                <a:gd name="connsiteX74" fmla="*/ 5267325 w 6125198"/>
                <a:gd name="connsiteY74" fmla="*/ 87608 h 1236528"/>
                <a:gd name="connsiteX75" fmla="*/ 5295900 w 6125198"/>
                <a:gd name="connsiteY75" fmla="*/ 106658 h 1236528"/>
                <a:gd name="connsiteX76" fmla="*/ 5324475 w 6125198"/>
                <a:gd name="connsiteY76" fmla="*/ 116183 h 1236528"/>
                <a:gd name="connsiteX77" fmla="*/ 5353050 w 6125198"/>
                <a:gd name="connsiteY77" fmla="*/ 144758 h 1236528"/>
                <a:gd name="connsiteX78" fmla="*/ 5410200 w 6125198"/>
                <a:gd name="connsiteY78" fmla="*/ 182858 h 1236528"/>
                <a:gd name="connsiteX79" fmla="*/ 5438775 w 6125198"/>
                <a:gd name="connsiteY79" fmla="*/ 201908 h 1236528"/>
                <a:gd name="connsiteX80" fmla="*/ 5476875 w 6125198"/>
                <a:gd name="connsiteY80" fmla="*/ 259058 h 1236528"/>
                <a:gd name="connsiteX81" fmla="*/ 5534025 w 6125198"/>
                <a:gd name="connsiteY81" fmla="*/ 278108 h 1236528"/>
                <a:gd name="connsiteX82" fmla="*/ 5591175 w 6125198"/>
                <a:gd name="connsiteY82" fmla="*/ 316208 h 1236528"/>
                <a:gd name="connsiteX83" fmla="*/ 5619750 w 6125198"/>
                <a:gd name="connsiteY83" fmla="*/ 335258 h 1236528"/>
                <a:gd name="connsiteX84" fmla="*/ 5648325 w 6125198"/>
                <a:gd name="connsiteY84" fmla="*/ 344783 h 1236528"/>
                <a:gd name="connsiteX85" fmla="*/ 5705475 w 6125198"/>
                <a:gd name="connsiteY85" fmla="*/ 382883 h 1236528"/>
                <a:gd name="connsiteX86" fmla="*/ 5734050 w 6125198"/>
                <a:gd name="connsiteY86" fmla="*/ 401933 h 1236528"/>
                <a:gd name="connsiteX87" fmla="*/ 5781675 w 6125198"/>
                <a:gd name="connsiteY87" fmla="*/ 411458 h 1236528"/>
                <a:gd name="connsiteX88" fmla="*/ 5838825 w 6125198"/>
                <a:gd name="connsiteY88" fmla="*/ 440033 h 1236528"/>
                <a:gd name="connsiteX89" fmla="*/ 5895975 w 6125198"/>
                <a:gd name="connsiteY89" fmla="*/ 487658 h 1236528"/>
                <a:gd name="connsiteX90" fmla="*/ 5924550 w 6125198"/>
                <a:gd name="connsiteY90" fmla="*/ 497183 h 1236528"/>
                <a:gd name="connsiteX91" fmla="*/ 5953125 w 6125198"/>
                <a:gd name="connsiteY91" fmla="*/ 516233 h 1236528"/>
                <a:gd name="connsiteX92" fmla="*/ 6048375 w 6125198"/>
                <a:gd name="connsiteY92" fmla="*/ 535283 h 1236528"/>
                <a:gd name="connsiteX93" fmla="*/ 6086475 w 6125198"/>
                <a:gd name="connsiteY93" fmla="*/ 544808 h 1236528"/>
                <a:gd name="connsiteX94" fmla="*/ 6096000 w 6125198"/>
                <a:gd name="connsiteY94" fmla="*/ 573383 h 1236528"/>
                <a:gd name="connsiteX95" fmla="*/ 6115050 w 6125198"/>
                <a:gd name="connsiteY95" fmla="*/ 601958 h 1236528"/>
                <a:gd name="connsiteX96" fmla="*/ 6124575 w 6125198"/>
                <a:gd name="connsiteY96" fmla="*/ 659108 h 1236528"/>
                <a:gd name="connsiteX0" fmla="*/ 0 w 6125198"/>
                <a:gd name="connsiteY0" fmla="*/ 630533 h 1236528"/>
                <a:gd name="connsiteX1" fmla="*/ 66675 w 6125198"/>
                <a:gd name="connsiteY1" fmla="*/ 649583 h 1236528"/>
                <a:gd name="connsiteX2" fmla="*/ 142875 w 6125198"/>
                <a:gd name="connsiteY2" fmla="*/ 659108 h 1236528"/>
                <a:gd name="connsiteX3" fmla="*/ 209550 w 6125198"/>
                <a:gd name="connsiteY3" fmla="*/ 668633 h 1236528"/>
                <a:gd name="connsiteX4" fmla="*/ 323850 w 6125198"/>
                <a:gd name="connsiteY4" fmla="*/ 687683 h 1236528"/>
                <a:gd name="connsiteX5" fmla="*/ 438150 w 6125198"/>
                <a:gd name="connsiteY5" fmla="*/ 716258 h 1236528"/>
                <a:gd name="connsiteX6" fmla="*/ 638175 w 6125198"/>
                <a:gd name="connsiteY6" fmla="*/ 782933 h 1236528"/>
                <a:gd name="connsiteX7" fmla="*/ 653305 w 6125198"/>
                <a:gd name="connsiteY7" fmla="*/ 788050 h 1236528"/>
                <a:gd name="connsiteX8" fmla="*/ 799159 w 6125198"/>
                <a:gd name="connsiteY8" fmla="*/ 788050 h 1236528"/>
                <a:gd name="connsiteX9" fmla="*/ 945013 w 6125198"/>
                <a:gd name="connsiteY9" fmla="*/ 859520 h 1236528"/>
                <a:gd name="connsiteX10" fmla="*/ 952500 w 6125198"/>
                <a:gd name="connsiteY10" fmla="*/ 840083 h 1236528"/>
                <a:gd name="connsiteX11" fmla="*/ 981075 w 6125198"/>
                <a:gd name="connsiteY11" fmla="*/ 849608 h 1236528"/>
                <a:gd name="connsiteX12" fmla="*/ 1104900 w 6125198"/>
                <a:gd name="connsiteY12" fmla="*/ 868658 h 1236528"/>
                <a:gd name="connsiteX13" fmla="*/ 1143000 w 6125198"/>
                <a:gd name="connsiteY13" fmla="*/ 878183 h 1236528"/>
                <a:gd name="connsiteX14" fmla="*/ 1163795 w 6125198"/>
                <a:gd name="connsiteY14" fmla="*/ 930990 h 1236528"/>
                <a:gd name="connsiteX15" fmla="*/ 1257300 w 6125198"/>
                <a:gd name="connsiteY15" fmla="*/ 916283 h 1236528"/>
                <a:gd name="connsiteX16" fmla="*/ 1382576 w 6125198"/>
                <a:gd name="connsiteY16" fmla="*/ 930990 h 1236528"/>
                <a:gd name="connsiteX17" fmla="*/ 1447800 w 6125198"/>
                <a:gd name="connsiteY17" fmla="*/ 944858 h 1236528"/>
                <a:gd name="connsiteX18" fmla="*/ 1552575 w 6125198"/>
                <a:gd name="connsiteY18" fmla="*/ 963908 h 1236528"/>
                <a:gd name="connsiteX19" fmla="*/ 1647825 w 6125198"/>
                <a:gd name="connsiteY19" fmla="*/ 992483 h 1236528"/>
                <a:gd name="connsiteX20" fmla="*/ 1704975 w 6125198"/>
                <a:gd name="connsiteY20" fmla="*/ 1011533 h 1236528"/>
                <a:gd name="connsiteX21" fmla="*/ 1733550 w 6125198"/>
                <a:gd name="connsiteY21" fmla="*/ 1021058 h 1236528"/>
                <a:gd name="connsiteX22" fmla="*/ 1747212 w 6125198"/>
                <a:gd name="connsiteY22" fmla="*/ 1073929 h 1236528"/>
                <a:gd name="connsiteX23" fmla="*/ 1820139 w 6125198"/>
                <a:gd name="connsiteY23" fmla="*/ 1073929 h 1236528"/>
                <a:gd name="connsiteX24" fmla="*/ 1885950 w 6125198"/>
                <a:gd name="connsiteY24" fmla="*/ 1078208 h 1236528"/>
                <a:gd name="connsiteX25" fmla="*/ 1971675 w 6125198"/>
                <a:gd name="connsiteY25" fmla="*/ 1106783 h 1236528"/>
                <a:gd name="connsiteX26" fmla="*/ 1965993 w 6125198"/>
                <a:gd name="connsiteY26" fmla="*/ 1145399 h 1236528"/>
                <a:gd name="connsiteX27" fmla="*/ 2124075 w 6125198"/>
                <a:gd name="connsiteY27" fmla="*/ 1135358 h 1236528"/>
                <a:gd name="connsiteX28" fmla="*/ 2330629 w 6125198"/>
                <a:gd name="connsiteY28" fmla="*/ 1216869 h 1236528"/>
                <a:gd name="connsiteX29" fmla="*/ 2524125 w 6125198"/>
                <a:gd name="connsiteY29" fmla="*/ 1135358 h 1236528"/>
                <a:gd name="connsiteX30" fmla="*/ 2571750 w 6125198"/>
                <a:gd name="connsiteY30" fmla="*/ 1116308 h 1236528"/>
                <a:gd name="connsiteX31" fmla="*/ 2628900 w 6125198"/>
                <a:gd name="connsiteY31" fmla="*/ 1106783 h 1236528"/>
                <a:gd name="connsiteX32" fmla="*/ 2667000 w 6125198"/>
                <a:gd name="connsiteY32" fmla="*/ 1097258 h 1236528"/>
                <a:gd name="connsiteX33" fmla="*/ 2695575 w 6125198"/>
                <a:gd name="connsiteY33" fmla="*/ 1078208 h 1236528"/>
                <a:gd name="connsiteX34" fmla="*/ 2819400 w 6125198"/>
                <a:gd name="connsiteY34" fmla="*/ 1049633 h 1236528"/>
                <a:gd name="connsiteX35" fmla="*/ 2847975 w 6125198"/>
                <a:gd name="connsiteY35" fmla="*/ 1040108 h 1236528"/>
                <a:gd name="connsiteX36" fmla="*/ 2886075 w 6125198"/>
                <a:gd name="connsiteY36" fmla="*/ 1021058 h 1236528"/>
                <a:gd name="connsiteX37" fmla="*/ 2952750 w 6125198"/>
                <a:gd name="connsiteY37" fmla="*/ 1011533 h 1236528"/>
                <a:gd name="connsiteX38" fmla="*/ 2971800 w 6125198"/>
                <a:gd name="connsiteY38" fmla="*/ 982958 h 1236528"/>
                <a:gd name="connsiteX39" fmla="*/ 3000375 w 6125198"/>
                <a:gd name="connsiteY39" fmla="*/ 963908 h 1236528"/>
                <a:gd name="connsiteX40" fmla="*/ 3009900 w 6125198"/>
                <a:gd name="connsiteY40" fmla="*/ 935333 h 1236528"/>
                <a:gd name="connsiteX41" fmla="*/ 3038475 w 6125198"/>
                <a:gd name="connsiteY41" fmla="*/ 916283 h 1236528"/>
                <a:gd name="connsiteX42" fmla="*/ 3067050 w 6125198"/>
                <a:gd name="connsiteY42" fmla="*/ 887708 h 1236528"/>
                <a:gd name="connsiteX43" fmla="*/ 3132827 w 6125198"/>
                <a:gd name="connsiteY43" fmla="*/ 859520 h 1236528"/>
                <a:gd name="connsiteX44" fmla="*/ 3205754 w 6125198"/>
                <a:gd name="connsiteY44" fmla="*/ 859520 h 1236528"/>
                <a:gd name="connsiteX45" fmla="*/ 3351608 w 6125198"/>
                <a:gd name="connsiteY45" fmla="*/ 859520 h 1236528"/>
                <a:gd name="connsiteX46" fmla="*/ 3424536 w 6125198"/>
                <a:gd name="connsiteY46" fmla="*/ 788050 h 1236528"/>
                <a:gd name="connsiteX47" fmla="*/ 3497463 w 6125198"/>
                <a:gd name="connsiteY47" fmla="*/ 788050 h 1236528"/>
                <a:gd name="connsiteX48" fmla="*/ 3476625 w 6125198"/>
                <a:gd name="connsiteY48" fmla="*/ 735308 h 1236528"/>
                <a:gd name="connsiteX49" fmla="*/ 3505200 w 6125198"/>
                <a:gd name="connsiteY49" fmla="*/ 725783 h 1236528"/>
                <a:gd name="connsiteX50" fmla="*/ 3562350 w 6125198"/>
                <a:gd name="connsiteY50" fmla="*/ 687683 h 1236528"/>
                <a:gd name="connsiteX51" fmla="*/ 3643317 w 6125198"/>
                <a:gd name="connsiteY51" fmla="*/ 716581 h 1236528"/>
                <a:gd name="connsiteX52" fmla="*/ 3648075 w 6125198"/>
                <a:gd name="connsiteY52" fmla="*/ 611483 h 1236528"/>
                <a:gd name="connsiteX53" fmla="*/ 3676650 w 6125198"/>
                <a:gd name="connsiteY53" fmla="*/ 554333 h 1236528"/>
                <a:gd name="connsiteX54" fmla="*/ 3705225 w 6125198"/>
                <a:gd name="connsiteY54" fmla="*/ 525758 h 1236528"/>
                <a:gd name="connsiteX55" fmla="*/ 3789171 w 6125198"/>
                <a:gd name="connsiteY55" fmla="*/ 502171 h 1236528"/>
                <a:gd name="connsiteX56" fmla="*/ 3789171 w 6125198"/>
                <a:gd name="connsiteY56" fmla="*/ 430701 h 1236528"/>
                <a:gd name="connsiteX57" fmla="*/ 3800475 w 6125198"/>
                <a:gd name="connsiteY57" fmla="*/ 411458 h 1236528"/>
                <a:gd name="connsiteX58" fmla="*/ 3857625 w 6125198"/>
                <a:gd name="connsiteY58" fmla="*/ 363833 h 1236528"/>
                <a:gd name="connsiteX59" fmla="*/ 3895725 w 6125198"/>
                <a:gd name="connsiteY59" fmla="*/ 316208 h 1236528"/>
                <a:gd name="connsiteX60" fmla="*/ 3905250 w 6125198"/>
                <a:gd name="connsiteY60" fmla="*/ 287633 h 1236528"/>
                <a:gd name="connsiteX61" fmla="*/ 3924300 w 6125198"/>
                <a:gd name="connsiteY61" fmla="*/ 259058 h 1236528"/>
                <a:gd name="connsiteX62" fmla="*/ 4007953 w 6125198"/>
                <a:gd name="connsiteY62" fmla="*/ 216292 h 1236528"/>
                <a:gd name="connsiteX63" fmla="*/ 4007953 w 6125198"/>
                <a:gd name="connsiteY63" fmla="*/ 216292 h 1236528"/>
                <a:gd name="connsiteX64" fmla="*/ 4080880 w 6125198"/>
                <a:gd name="connsiteY64" fmla="*/ 216292 h 1236528"/>
                <a:gd name="connsiteX65" fmla="*/ 4153807 w 6125198"/>
                <a:gd name="connsiteY65" fmla="*/ 216292 h 1236528"/>
                <a:gd name="connsiteX66" fmla="*/ 4153807 w 6125198"/>
                <a:gd name="connsiteY66" fmla="*/ 144822 h 1236528"/>
                <a:gd name="connsiteX67" fmla="*/ 4248150 w 6125198"/>
                <a:gd name="connsiteY67" fmla="*/ 39983 h 1236528"/>
                <a:gd name="connsiteX68" fmla="*/ 4314825 w 6125198"/>
                <a:gd name="connsiteY68" fmla="*/ 1883 h 1236528"/>
                <a:gd name="connsiteX69" fmla="*/ 4876800 w 6125198"/>
                <a:gd name="connsiteY69" fmla="*/ 11408 h 1236528"/>
                <a:gd name="connsiteX70" fmla="*/ 5028932 w 6125198"/>
                <a:gd name="connsiteY70" fmla="*/ 1883 h 1236528"/>
                <a:gd name="connsiteX71" fmla="*/ 5105400 w 6125198"/>
                <a:gd name="connsiteY71" fmla="*/ 49508 h 1236528"/>
                <a:gd name="connsiteX72" fmla="*/ 5162550 w 6125198"/>
                <a:gd name="connsiteY72" fmla="*/ 59033 h 1236528"/>
                <a:gd name="connsiteX73" fmla="*/ 5229225 w 6125198"/>
                <a:gd name="connsiteY73" fmla="*/ 78083 h 1236528"/>
                <a:gd name="connsiteX74" fmla="*/ 5267325 w 6125198"/>
                <a:gd name="connsiteY74" fmla="*/ 87608 h 1236528"/>
                <a:gd name="connsiteX75" fmla="*/ 5295900 w 6125198"/>
                <a:gd name="connsiteY75" fmla="*/ 106658 h 1236528"/>
                <a:gd name="connsiteX76" fmla="*/ 5324475 w 6125198"/>
                <a:gd name="connsiteY76" fmla="*/ 116183 h 1236528"/>
                <a:gd name="connsiteX77" fmla="*/ 5353050 w 6125198"/>
                <a:gd name="connsiteY77" fmla="*/ 144758 h 1236528"/>
                <a:gd name="connsiteX78" fmla="*/ 5410200 w 6125198"/>
                <a:gd name="connsiteY78" fmla="*/ 182858 h 1236528"/>
                <a:gd name="connsiteX79" fmla="*/ 5438775 w 6125198"/>
                <a:gd name="connsiteY79" fmla="*/ 201908 h 1236528"/>
                <a:gd name="connsiteX80" fmla="*/ 5476875 w 6125198"/>
                <a:gd name="connsiteY80" fmla="*/ 259058 h 1236528"/>
                <a:gd name="connsiteX81" fmla="*/ 5534025 w 6125198"/>
                <a:gd name="connsiteY81" fmla="*/ 278108 h 1236528"/>
                <a:gd name="connsiteX82" fmla="*/ 5591175 w 6125198"/>
                <a:gd name="connsiteY82" fmla="*/ 316208 h 1236528"/>
                <a:gd name="connsiteX83" fmla="*/ 5619750 w 6125198"/>
                <a:gd name="connsiteY83" fmla="*/ 335258 h 1236528"/>
                <a:gd name="connsiteX84" fmla="*/ 5648325 w 6125198"/>
                <a:gd name="connsiteY84" fmla="*/ 344783 h 1236528"/>
                <a:gd name="connsiteX85" fmla="*/ 5705475 w 6125198"/>
                <a:gd name="connsiteY85" fmla="*/ 382883 h 1236528"/>
                <a:gd name="connsiteX86" fmla="*/ 5734050 w 6125198"/>
                <a:gd name="connsiteY86" fmla="*/ 401933 h 1236528"/>
                <a:gd name="connsiteX87" fmla="*/ 5781675 w 6125198"/>
                <a:gd name="connsiteY87" fmla="*/ 411458 h 1236528"/>
                <a:gd name="connsiteX88" fmla="*/ 5838825 w 6125198"/>
                <a:gd name="connsiteY88" fmla="*/ 440033 h 1236528"/>
                <a:gd name="connsiteX89" fmla="*/ 5895975 w 6125198"/>
                <a:gd name="connsiteY89" fmla="*/ 487658 h 1236528"/>
                <a:gd name="connsiteX90" fmla="*/ 5924550 w 6125198"/>
                <a:gd name="connsiteY90" fmla="*/ 497183 h 1236528"/>
                <a:gd name="connsiteX91" fmla="*/ 5953125 w 6125198"/>
                <a:gd name="connsiteY91" fmla="*/ 516233 h 1236528"/>
                <a:gd name="connsiteX92" fmla="*/ 6048375 w 6125198"/>
                <a:gd name="connsiteY92" fmla="*/ 535283 h 1236528"/>
                <a:gd name="connsiteX93" fmla="*/ 6086475 w 6125198"/>
                <a:gd name="connsiteY93" fmla="*/ 544808 h 1236528"/>
                <a:gd name="connsiteX94" fmla="*/ 6096000 w 6125198"/>
                <a:gd name="connsiteY94" fmla="*/ 573383 h 1236528"/>
                <a:gd name="connsiteX95" fmla="*/ 6115050 w 6125198"/>
                <a:gd name="connsiteY95" fmla="*/ 601958 h 1236528"/>
                <a:gd name="connsiteX96" fmla="*/ 6124575 w 6125198"/>
                <a:gd name="connsiteY96" fmla="*/ 659108 h 1236528"/>
                <a:gd name="connsiteX0" fmla="*/ 0 w 6125198"/>
                <a:gd name="connsiteY0" fmla="*/ 630533 h 1236528"/>
                <a:gd name="connsiteX1" fmla="*/ 66675 w 6125198"/>
                <a:gd name="connsiteY1" fmla="*/ 649583 h 1236528"/>
                <a:gd name="connsiteX2" fmla="*/ 142875 w 6125198"/>
                <a:gd name="connsiteY2" fmla="*/ 659108 h 1236528"/>
                <a:gd name="connsiteX3" fmla="*/ 209550 w 6125198"/>
                <a:gd name="connsiteY3" fmla="*/ 668633 h 1236528"/>
                <a:gd name="connsiteX4" fmla="*/ 323850 w 6125198"/>
                <a:gd name="connsiteY4" fmla="*/ 687683 h 1236528"/>
                <a:gd name="connsiteX5" fmla="*/ 438150 w 6125198"/>
                <a:gd name="connsiteY5" fmla="*/ 716258 h 1236528"/>
                <a:gd name="connsiteX6" fmla="*/ 638175 w 6125198"/>
                <a:gd name="connsiteY6" fmla="*/ 782933 h 1236528"/>
                <a:gd name="connsiteX7" fmla="*/ 653305 w 6125198"/>
                <a:gd name="connsiteY7" fmla="*/ 788050 h 1236528"/>
                <a:gd name="connsiteX8" fmla="*/ 799159 w 6125198"/>
                <a:gd name="connsiteY8" fmla="*/ 788050 h 1236528"/>
                <a:gd name="connsiteX9" fmla="*/ 945013 w 6125198"/>
                <a:gd name="connsiteY9" fmla="*/ 859520 h 1236528"/>
                <a:gd name="connsiteX10" fmla="*/ 952500 w 6125198"/>
                <a:gd name="connsiteY10" fmla="*/ 840083 h 1236528"/>
                <a:gd name="connsiteX11" fmla="*/ 981075 w 6125198"/>
                <a:gd name="connsiteY11" fmla="*/ 849608 h 1236528"/>
                <a:gd name="connsiteX12" fmla="*/ 1104900 w 6125198"/>
                <a:gd name="connsiteY12" fmla="*/ 868658 h 1236528"/>
                <a:gd name="connsiteX13" fmla="*/ 1143000 w 6125198"/>
                <a:gd name="connsiteY13" fmla="*/ 878183 h 1236528"/>
                <a:gd name="connsiteX14" fmla="*/ 1163795 w 6125198"/>
                <a:gd name="connsiteY14" fmla="*/ 930990 h 1236528"/>
                <a:gd name="connsiteX15" fmla="*/ 1257300 w 6125198"/>
                <a:gd name="connsiteY15" fmla="*/ 916283 h 1236528"/>
                <a:gd name="connsiteX16" fmla="*/ 1382576 w 6125198"/>
                <a:gd name="connsiteY16" fmla="*/ 930990 h 1236528"/>
                <a:gd name="connsiteX17" fmla="*/ 1447800 w 6125198"/>
                <a:gd name="connsiteY17" fmla="*/ 944858 h 1236528"/>
                <a:gd name="connsiteX18" fmla="*/ 1552575 w 6125198"/>
                <a:gd name="connsiteY18" fmla="*/ 963908 h 1236528"/>
                <a:gd name="connsiteX19" fmla="*/ 1647825 w 6125198"/>
                <a:gd name="connsiteY19" fmla="*/ 992483 h 1236528"/>
                <a:gd name="connsiteX20" fmla="*/ 1704975 w 6125198"/>
                <a:gd name="connsiteY20" fmla="*/ 1011533 h 1236528"/>
                <a:gd name="connsiteX21" fmla="*/ 1733550 w 6125198"/>
                <a:gd name="connsiteY21" fmla="*/ 1021058 h 1236528"/>
                <a:gd name="connsiteX22" fmla="*/ 1747212 w 6125198"/>
                <a:gd name="connsiteY22" fmla="*/ 1073929 h 1236528"/>
                <a:gd name="connsiteX23" fmla="*/ 1820139 w 6125198"/>
                <a:gd name="connsiteY23" fmla="*/ 1073929 h 1236528"/>
                <a:gd name="connsiteX24" fmla="*/ 1885950 w 6125198"/>
                <a:gd name="connsiteY24" fmla="*/ 1078208 h 1236528"/>
                <a:gd name="connsiteX25" fmla="*/ 1971675 w 6125198"/>
                <a:gd name="connsiteY25" fmla="*/ 1106783 h 1236528"/>
                <a:gd name="connsiteX26" fmla="*/ 1965993 w 6125198"/>
                <a:gd name="connsiteY26" fmla="*/ 1145399 h 1236528"/>
                <a:gd name="connsiteX27" fmla="*/ 2124075 w 6125198"/>
                <a:gd name="connsiteY27" fmla="*/ 1135358 h 1236528"/>
                <a:gd name="connsiteX28" fmla="*/ 2330629 w 6125198"/>
                <a:gd name="connsiteY28" fmla="*/ 1216869 h 1236528"/>
                <a:gd name="connsiteX29" fmla="*/ 2524125 w 6125198"/>
                <a:gd name="connsiteY29" fmla="*/ 1135358 h 1236528"/>
                <a:gd name="connsiteX30" fmla="*/ 2571750 w 6125198"/>
                <a:gd name="connsiteY30" fmla="*/ 1116308 h 1236528"/>
                <a:gd name="connsiteX31" fmla="*/ 2628900 w 6125198"/>
                <a:gd name="connsiteY31" fmla="*/ 1106783 h 1236528"/>
                <a:gd name="connsiteX32" fmla="*/ 2667000 w 6125198"/>
                <a:gd name="connsiteY32" fmla="*/ 1097258 h 1236528"/>
                <a:gd name="connsiteX33" fmla="*/ 2695575 w 6125198"/>
                <a:gd name="connsiteY33" fmla="*/ 1078208 h 1236528"/>
                <a:gd name="connsiteX34" fmla="*/ 2819400 w 6125198"/>
                <a:gd name="connsiteY34" fmla="*/ 1049633 h 1236528"/>
                <a:gd name="connsiteX35" fmla="*/ 2847975 w 6125198"/>
                <a:gd name="connsiteY35" fmla="*/ 1040108 h 1236528"/>
                <a:gd name="connsiteX36" fmla="*/ 2886075 w 6125198"/>
                <a:gd name="connsiteY36" fmla="*/ 1021058 h 1236528"/>
                <a:gd name="connsiteX37" fmla="*/ 2952750 w 6125198"/>
                <a:gd name="connsiteY37" fmla="*/ 1011533 h 1236528"/>
                <a:gd name="connsiteX38" fmla="*/ 2971800 w 6125198"/>
                <a:gd name="connsiteY38" fmla="*/ 982958 h 1236528"/>
                <a:gd name="connsiteX39" fmla="*/ 3000375 w 6125198"/>
                <a:gd name="connsiteY39" fmla="*/ 963908 h 1236528"/>
                <a:gd name="connsiteX40" fmla="*/ 3009900 w 6125198"/>
                <a:gd name="connsiteY40" fmla="*/ 935333 h 1236528"/>
                <a:gd name="connsiteX41" fmla="*/ 3038475 w 6125198"/>
                <a:gd name="connsiteY41" fmla="*/ 916283 h 1236528"/>
                <a:gd name="connsiteX42" fmla="*/ 3067050 w 6125198"/>
                <a:gd name="connsiteY42" fmla="*/ 887708 h 1236528"/>
                <a:gd name="connsiteX43" fmla="*/ 3132827 w 6125198"/>
                <a:gd name="connsiteY43" fmla="*/ 859520 h 1236528"/>
                <a:gd name="connsiteX44" fmla="*/ 3205754 w 6125198"/>
                <a:gd name="connsiteY44" fmla="*/ 859520 h 1236528"/>
                <a:gd name="connsiteX45" fmla="*/ 3351608 w 6125198"/>
                <a:gd name="connsiteY45" fmla="*/ 859520 h 1236528"/>
                <a:gd name="connsiteX46" fmla="*/ 3424536 w 6125198"/>
                <a:gd name="connsiteY46" fmla="*/ 788050 h 1236528"/>
                <a:gd name="connsiteX47" fmla="*/ 3497463 w 6125198"/>
                <a:gd name="connsiteY47" fmla="*/ 788050 h 1236528"/>
                <a:gd name="connsiteX48" fmla="*/ 3476625 w 6125198"/>
                <a:gd name="connsiteY48" fmla="*/ 735308 h 1236528"/>
                <a:gd name="connsiteX49" fmla="*/ 3505200 w 6125198"/>
                <a:gd name="connsiteY49" fmla="*/ 725783 h 1236528"/>
                <a:gd name="connsiteX50" fmla="*/ 3562350 w 6125198"/>
                <a:gd name="connsiteY50" fmla="*/ 687683 h 1236528"/>
                <a:gd name="connsiteX51" fmla="*/ 3643317 w 6125198"/>
                <a:gd name="connsiteY51" fmla="*/ 716581 h 1236528"/>
                <a:gd name="connsiteX52" fmla="*/ 3648075 w 6125198"/>
                <a:gd name="connsiteY52" fmla="*/ 611483 h 1236528"/>
                <a:gd name="connsiteX53" fmla="*/ 3676650 w 6125198"/>
                <a:gd name="connsiteY53" fmla="*/ 554333 h 1236528"/>
                <a:gd name="connsiteX54" fmla="*/ 3705225 w 6125198"/>
                <a:gd name="connsiteY54" fmla="*/ 525758 h 1236528"/>
                <a:gd name="connsiteX55" fmla="*/ 3789171 w 6125198"/>
                <a:gd name="connsiteY55" fmla="*/ 502171 h 1236528"/>
                <a:gd name="connsiteX56" fmla="*/ 3789171 w 6125198"/>
                <a:gd name="connsiteY56" fmla="*/ 430701 h 1236528"/>
                <a:gd name="connsiteX57" fmla="*/ 3800475 w 6125198"/>
                <a:gd name="connsiteY57" fmla="*/ 411458 h 1236528"/>
                <a:gd name="connsiteX58" fmla="*/ 3857625 w 6125198"/>
                <a:gd name="connsiteY58" fmla="*/ 363833 h 1236528"/>
                <a:gd name="connsiteX59" fmla="*/ 3895725 w 6125198"/>
                <a:gd name="connsiteY59" fmla="*/ 316208 h 1236528"/>
                <a:gd name="connsiteX60" fmla="*/ 3905250 w 6125198"/>
                <a:gd name="connsiteY60" fmla="*/ 287633 h 1236528"/>
                <a:gd name="connsiteX61" fmla="*/ 3924300 w 6125198"/>
                <a:gd name="connsiteY61" fmla="*/ 259058 h 1236528"/>
                <a:gd name="connsiteX62" fmla="*/ 4007953 w 6125198"/>
                <a:gd name="connsiteY62" fmla="*/ 216292 h 1236528"/>
                <a:gd name="connsiteX63" fmla="*/ 4007953 w 6125198"/>
                <a:gd name="connsiteY63" fmla="*/ 216292 h 1236528"/>
                <a:gd name="connsiteX64" fmla="*/ 4080880 w 6125198"/>
                <a:gd name="connsiteY64" fmla="*/ 216292 h 1236528"/>
                <a:gd name="connsiteX65" fmla="*/ 4153807 w 6125198"/>
                <a:gd name="connsiteY65" fmla="*/ 216292 h 1236528"/>
                <a:gd name="connsiteX66" fmla="*/ 4153807 w 6125198"/>
                <a:gd name="connsiteY66" fmla="*/ 144822 h 1236528"/>
                <a:gd name="connsiteX67" fmla="*/ 4248150 w 6125198"/>
                <a:gd name="connsiteY67" fmla="*/ 39983 h 1236528"/>
                <a:gd name="connsiteX68" fmla="*/ 4445515 w 6125198"/>
                <a:gd name="connsiteY68" fmla="*/ 1883 h 1236528"/>
                <a:gd name="connsiteX69" fmla="*/ 4876800 w 6125198"/>
                <a:gd name="connsiteY69" fmla="*/ 11408 h 1236528"/>
                <a:gd name="connsiteX70" fmla="*/ 5028932 w 6125198"/>
                <a:gd name="connsiteY70" fmla="*/ 1883 h 1236528"/>
                <a:gd name="connsiteX71" fmla="*/ 5105400 w 6125198"/>
                <a:gd name="connsiteY71" fmla="*/ 49508 h 1236528"/>
                <a:gd name="connsiteX72" fmla="*/ 5162550 w 6125198"/>
                <a:gd name="connsiteY72" fmla="*/ 59033 h 1236528"/>
                <a:gd name="connsiteX73" fmla="*/ 5229225 w 6125198"/>
                <a:gd name="connsiteY73" fmla="*/ 78083 h 1236528"/>
                <a:gd name="connsiteX74" fmla="*/ 5267325 w 6125198"/>
                <a:gd name="connsiteY74" fmla="*/ 87608 h 1236528"/>
                <a:gd name="connsiteX75" fmla="*/ 5295900 w 6125198"/>
                <a:gd name="connsiteY75" fmla="*/ 106658 h 1236528"/>
                <a:gd name="connsiteX76" fmla="*/ 5324475 w 6125198"/>
                <a:gd name="connsiteY76" fmla="*/ 116183 h 1236528"/>
                <a:gd name="connsiteX77" fmla="*/ 5353050 w 6125198"/>
                <a:gd name="connsiteY77" fmla="*/ 144758 h 1236528"/>
                <a:gd name="connsiteX78" fmla="*/ 5410200 w 6125198"/>
                <a:gd name="connsiteY78" fmla="*/ 182858 h 1236528"/>
                <a:gd name="connsiteX79" fmla="*/ 5438775 w 6125198"/>
                <a:gd name="connsiteY79" fmla="*/ 201908 h 1236528"/>
                <a:gd name="connsiteX80" fmla="*/ 5476875 w 6125198"/>
                <a:gd name="connsiteY80" fmla="*/ 259058 h 1236528"/>
                <a:gd name="connsiteX81" fmla="*/ 5534025 w 6125198"/>
                <a:gd name="connsiteY81" fmla="*/ 278108 h 1236528"/>
                <a:gd name="connsiteX82" fmla="*/ 5591175 w 6125198"/>
                <a:gd name="connsiteY82" fmla="*/ 316208 h 1236528"/>
                <a:gd name="connsiteX83" fmla="*/ 5619750 w 6125198"/>
                <a:gd name="connsiteY83" fmla="*/ 335258 h 1236528"/>
                <a:gd name="connsiteX84" fmla="*/ 5648325 w 6125198"/>
                <a:gd name="connsiteY84" fmla="*/ 344783 h 1236528"/>
                <a:gd name="connsiteX85" fmla="*/ 5705475 w 6125198"/>
                <a:gd name="connsiteY85" fmla="*/ 382883 h 1236528"/>
                <a:gd name="connsiteX86" fmla="*/ 5734050 w 6125198"/>
                <a:gd name="connsiteY86" fmla="*/ 401933 h 1236528"/>
                <a:gd name="connsiteX87" fmla="*/ 5781675 w 6125198"/>
                <a:gd name="connsiteY87" fmla="*/ 411458 h 1236528"/>
                <a:gd name="connsiteX88" fmla="*/ 5838825 w 6125198"/>
                <a:gd name="connsiteY88" fmla="*/ 440033 h 1236528"/>
                <a:gd name="connsiteX89" fmla="*/ 5895975 w 6125198"/>
                <a:gd name="connsiteY89" fmla="*/ 487658 h 1236528"/>
                <a:gd name="connsiteX90" fmla="*/ 5924550 w 6125198"/>
                <a:gd name="connsiteY90" fmla="*/ 497183 h 1236528"/>
                <a:gd name="connsiteX91" fmla="*/ 5953125 w 6125198"/>
                <a:gd name="connsiteY91" fmla="*/ 516233 h 1236528"/>
                <a:gd name="connsiteX92" fmla="*/ 6048375 w 6125198"/>
                <a:gd name="connsiteY92" fmla="*/ 535283 h 1236528"/>
                <a:gd name="connsiteX93" fmla="*/ 6086475 w 6125198"/>
                <a:gd name="connsiteY93" fmla="*/ 544808 h 1236528"/>
                <a:gd name="connsiteX94" fmla="*/ 6096000 w 6125198"/>
                <a:gd name="connsiteY94" fmla="*/ 573383 h 1236528"/>
                <a:gd name="connsiteX95" fmla="*/ 6115050 w 6125198"/>
                <a:gd name="connsiteY95" fmla="*/ 601958 h 1236528"/>
                <a:gd name="connsiteX96" fmla="*/ 6124575 w 6125198"/>
                <a:gd name="connsiteY96" fmla="*/ 659108 h 1236528"/>
                <a:gd name="connsiteX0" fmla="*/ 0 w 6125198"/>
                <a:gd name="connsiteY0" fmla="*/ 630533 h 1236528"/>
                <a:gd name="connsiteX1" fmla="*/ 66675 w 6125198"/>
                <a:gd name="connsiteY1" fmla="*/ 649583 h 1236528"/>
                <a:gd name="connsiteX2" fmla="*/ 142875 w 6125198"/>
                <a:gd name="connsiteY2" fmla="*/ 659108 h 1236528"/>
                <a:gd name="connsiteX3" fmla="*/ 209550 w 6125198"/>
                <a:gd name="connsiteY3" fmla="*/ 668633 h 1236528"/>
                <a:gd name="connsiteX4" fmla="*/ 323850 w 6125198"/>
                <a:gd name="connsiteY4" fmla="*/ 687683 h 1236528"/>
                <a:gd name="connsiteX5" fmla="*/ 438150 w 6125198"/>
                <a:gd name="connsiteY5" fmla="*/ 716258 h 1236528"/>
                <a:gd name="connsiteX6" fmla="*/ 638175 w 6125198"/>
                <a:gd name="connsiteY6" fmla="*/ 782933 h 1236528"/>
                <a:gd name="connsiteX7" fmla="*/ 653305 w 6125198"/>
                <a:gd name="connsiteY7" fmla="*/ 788050 h 1236528"/>
                <a:gd name="connsiteX8" fmla="*/ 799159 w 6125198"/>
                <a:gd name="connsiteY8" fmla="*/ 788050 h 1236528"/>
                <a:gd name="connsiteX9" fmla="*/ 945013 w 6125198"/>
                <a:gd name="connsiteY9" fmla="*/ 859520 h 1236528"/>
                <a:gd name="connsiteX10" fmla="*/ 952500 w 6125198"/>
                <a:gd name="connsiteY10" fmla="*/ 840083 h 1236528"/>
                <a:gd name="connsiteX11" fmla="*/ 981075 w 6125198"/>
                <a:gd name="connsiteY11" fmla="*/ 849608 h 1236528"/>
                <a:gd name="connsiteX12" fmla="*/ 1104900 w 6125198"/>
                <a:gd name="connsiteY12" fmla="*/ 868658 h 1236528"/>
                <a:gd name="connsiteX13" fmla="*/ 1143000 w 6125198"/>
                <a:gd name="connsiteY13" fmla="*/ 878183 h 1236528"/>
                <a:gd name="connsiteX14" fmla="*/ 1163795 w 6125198"/>
                <a:gd name="connsiteY14" fmla="*/ 930990 h 1236528"/>
                <a:gd name="connsiteX15" fmla="*/ 1257300 w 6125198"/>
                <a:gd name="connsiteY15" fmla="*/ 916283 h 1236528"/>
                <a:gd name="connsiteX16" fmla="*/ 1382576 w 6125198"/>
                <a:gd name="connsiteY16" fmla="*/ 930990 h 1236528"/>
                <a:gd name="connsiteX17" fmla="*/ 1447800 w 6125198"/>
                <a:gd name="connsiteY17" fmla="*/ 944858 h 1236528"/>
                <a:gd name="connsiteX18" fmla="*/ 1552575 w 6125198"/>
                <a:gd name="connsiteY18" fmla="*/ 963908 h 1236528"/>
                <a:gd name="connsiteX19" fmla="*/ 1647825 w 6125198"/>
                <a:gd name="connsiteY19" fmla="*/ 992483 h 1236528"/>
                <a:gd name="connsiteX20" fmla="*/ 1704975 w 6125198"/>
                <a:gd name="connsiteY20" fmla="*/ 1011533 h 1236528"/>
                <a:gd name="connsiteX21" fmla="*/ 1733550 w 6125198"/>
                <a:gd name="connsiteY21" fmla="*/ 1021058 h 1236528"/>
                <a:gd name="connsiteX22" fmla="*/ 1747212 w 6125198"/>
                <a:gd name="connsiteY22" fmla="*/ 1073929 h 1236528"/>
                <a:gd name="connsiteX23" fmla="*/ 1820139 w 6125198"/>
                <a:gd name="connsiteY23" fmla="*/ 1073929 h 1236528"/>
                <a:gd name="connsiteX24" fmla="*/ 1885950 w 6125198"/>
                <a:gd name="connsiteY24" fmla="*/ 1078208 h 1236528"/>
                <a:gd name="connsiteX25" fmla="*/ 1971675 w 6125198"/>
                <a:gd name="connsiteY25" fmla="*/ 1106783 h 1236528"/>
                <a:gd name="connsiteX26" fmla="*/ 1965993 w 6125198"/>
                <a:gd name="connsiteY26" fmla="*/ 1145399 h 1236528"/>
                <a:gd name="connsiteX27" fmla="*/ 2124075 w 6125198"/>
                <a:gd name="connsiteY27" fmla="*/ 1135358 h 1236528"/>
                <a:gd name="connsiteX28" fmla="*/ 2330629 w 6125198"/>
                <a:gd name="connsiteY28" fmla="*/ 1216869 h 1236528"/>
                <a:gd name="connsiteX29" fmla="*/ 2524125 w 6125198"/>
                <a:gd name="connsiteY29" fmla="*/ 1135358 h 1236528"/>
                <a:gd name="connsiteX30" fmla="*/ 2571750 w 6125198"/>
                <a:gd name="connsiteY30" fmla="*/ 1116308 h 1236528"/>
                <a:gd name="connsiteX31" fmla="*/ 2628900 w 6125198"/>
                <a:gd name="connsiteY31" fmla="*/ 1106783 h 1236528"/>
                <a:gd name="connsiteX32" fmla="*/ 2667000 w 6125198"/>
                <a:gd name="connsiteY32" fmla="*/ 1097258 h 1236528"/>
                <a:gd name="connsiteX33" fmla="*/ 2695575 w 6125198"/>
                <a:gd name="connsiteY33" fmla="*/ 1078208 h 1236528"/>
                <a:gd name="connsiteX34" fmla="*/ 2819400 w 6125198"/>
                <a:gd name="connsiteY34" fmla="*/ 1049633 h 1236528"/>
                <a:gd name="connsiteX35" fmla="*/ 2847975 w 6125198"/>
                <a:gd name="connsiteY35" fmla="*/ 1040108 h 1236528"/>
                <a:gd name="connsiteX36" fmla="*/ 2886075 w 6125198"/>
                <a:gd name="connsiteY36" fmla="*/ 1021058 h 1236528"/>
                <a:gd name="connsiteX37" fmla="*/ 2952750 w 6125198"/>
                <a:gd name="connsiteY37" fmla="*/ 1011533 h 1236528"/>
                <a:gd name="connsiteX38" fmla="*/ 2971800 w 6125198"/>
                <a:gd name="connsiteY38" fmla="*/ 982958 h 1236528"/>
                <a:gd name="connsiteX39" fmla="*/ 3000375 w 6125198"/>
                <a:gd name="connsiteY39" fmla="*/ 963908 h 1236528"/>
                <a:gd name="connsiteX40" fmla="*/ 3009900 w 6125198"/>
                <a:gd name="connsiteY40" fmla="*/ 935333 h 1236528"/>
                <a:gd name="connsiteX41" fmla="*/ 3038475 w 6125198"/>
                <a:gd name="connsiteY41" fmla="*/ 916283 h 1236528"/>
                <a:gd name="connsiteX42" fmla="*/ 3067050 w 6125198"/>
                <a:gd name="connsiteY42" fmla="*/ 887708 h 1236528"/>
                <a:gd name="connsiteX43" fmla="*/ 3132827 w 6125198"/>
                <a:gd name="connsiteY43" fmla="*/ 859520 h 1236528"/>
                <a:gd name="connsiteX44" fmla="*/ 3205754 w 6125198"/>
                <a:gd name="connsiteY44" fmla="*/ 859520 h 1236528"/>
                <a:gd name="connsiteX45" fmla="*/ 3351608 w 6125198"/>
                <a:gd name="connsiteY45" fmla="*/ 859520 h 1236528"/>
                <a:gd name="connsiteX46" fmla="*/ 3424536 w 6125198"/>
                <a:gd name="connsiteY46" fmla="*/ 788050 h 1236528"/>
                <a:gd name="connsiteX47" fmla="*/ 3497463 w 6125198"/>
                <a:gd name="connsiteY47" fmla="*/ 788050 h 1236528"/>
                <a:gd name="connsiteX48" fmla="*/ 3476625 w 6125198"/>
                <a:gd name="connsiteY48" fmla="*/ 735308 h 1236528"/>
                <a:gd name="connsiteX49" fmla="*/ 3505200 w 6125198"/>
                <a:gd name="connsiteY49" fmla="*/ 725783 h 1236528"/>
                <a:gd name="connsiteX50" fmla="*/ 3562350 w 6125198"/>
                <a:gd name="connsiteY50" fmla="*/ 687683 h 1236528"/>
                <a:gd name="connsiteX51" fmla="*/ 3643317 w 6125198"/>
                <a:gd name="connsiteY51" fmla="*/ 716581 h 1236528"/>
                <a:gd name="connsiteX52" fmla="*/ 3648075 w 6125198"/>
                <a:gd name="connsiteY52" fmla="*/ 611483 h 1236528"/>
                <a:gd name="connsiteX53" fmla="*/ 3676650 w 6125198"/>
                <a:gd name="connsiteY53" fmla="*/ 554333 h 1236528"/>
                <a:gd name="connsiteX54" fmla="*/ 3705225 w 6125198"/>
                <a:gd name="connsiteY54" fmla="*/ 525758 h 1236528"/>
                <a:gd name="connsiteX55" fmla="*/ 3789171 w 6125198"/>
                <a:gd name="connsiteY55" fmla="*/ 502171 h 1236528"/>
                <a:gd name="connsiteX56" fmla="*/ 3789171 w 6125198"/>
                <a:gd name="connsiteY56" fmla="*/ 430701 h 1236528"/>
                <a:gd name="connsiteX57" fmla="*/ 3800475 w 6125198"/>
                <a:gd name="connsiteY57" fmla="*/ 411458 h 1236528"/>
                <a:gd name="connsiteX58" fmla="*/ 3857625 w 6125198"/>
                <a:gd name="connsiteY58" fmla="*/ 363833 h 1236528"/>
                <a:gd name="connsiteX59" fmla="*/ 3895725 w 6125198"/>
                <a:gd name="connsiteY59" fmla="*/ 316208 h 1236528"/>
                <a:gd name="connsiteX60" fmla="*/ 3905250 w 6125198"/>
                <a:gd name="connsiteY60" fmla="*/ 287633 h 1236528"/>
                <a:gd name="connsiteX61" fmla="*/ 3924300 w 6125198"/>
                <a:gd name="connsiteY61" fmla="*/ 259058 h 1236528"/>
                <a:gd name="connsiteX62" fmla="*/ 4007953 w 6125198"/>
                <a:gd name="connsiteY62" fmla="*/ 216292 h 1236528"/>
                <a:gd name="connsiteX63" fmla="*/ 4007953 w 6125198"/>
                <a:gd name="connsiteY63" fmla="*/ 216292 h 1236528"/>
                <a:gd name="connsiteX64" fmla="*/ 4080880 w 6125198"/>
                <a:gd name="connsiteY64" fmla="*/ 216292 h 1236528"/>
                <a:gd name="connsiteX65" fmla="*/ 4153807 w 6125198"/>
                <a:gd name="connsiteY65" fmla="*/ 216292 h 1236528"/>
                <a:gd name="connsiteX66" fmla="*/ 4153807 w 6125198"/>
                <a:gd name="connsiteY66" fmla="*/ 144822 h 1236528"/>
                <a:gd name="connsiteX67" fmla="*/ 4248150 w 6125198"/>
                <a:gd name="connsiteY67" fmla="*/ 39983 h 1236528"/>
                <a:gd name="connsiteX68" fmla="*/ 4445515 w 6125198"/>
                <a:gd name="connsiteY68" fmla="*/ 1883 h 1236528"/>
                <a:gd name="connsiteX69" fmla="*/ 4876800 w 6125198"/>
                <a:gd name="connsiteY69" fmla="*/ 11408 h 1236528"/>
                <a:gd name="connsiteX70" fmla="*/ 5028932 w 6125198"/>
                <a:gd name="connsiteY70" fmla="*/ 1883 h 1236528"/>
                <a:gd name="connsiteX71" fmla="*/ 5105400 w 6125198"/>
                <a:gd name="connsiteY71" fmla="*/ 49508 h 1236528"/>
                <a:gd name="connsiteX72" fmla="*/ 5162550 w 6125198"/>
                <a:gd name="connsiteY72" fmla="*/ 59033 h 1236528"/>
                <a:gd name="connsiteX73" fmla="*/ 5229225 w 6125198"/>
                <a:gd name="connsiteY73" fmla="*/ 78083 h 1236528"/>
                <a:gd name="connsiteX74" fmla="*/ 5267325 w 6125198"/>
                <a:gd name="connsiteY74" fmla="*/ 87608 h 1236528"/>
                <a:gd name="connsiteX75" fmla="*/ 5295900 w 6125198"/>
                <a:gd name="connsiteY75" fmla="*/ 106658 h 1236528"/>
                <a:gd name="connsiteX76" fmla="*/ 5324475 w 6125198"/>
                <a:gd name="connsiteY76" fmla="*/ 116183 h 1236528"/>
                <a:gd name="connsiteX77" fmla="*/ 5353050 w 6125198"/>
                <a:gd name="connsiteY77" fmla="*/ 144758 h 1236528"/>
                <a:gd name="connsiteX78" fmla="*/ 5410200 w 6125198"/>
                <a:gd name="connsiteY78" fmla="*/ 182858 h 1236528"/>
                <a:gd name="connsiteX79" fmla="*/ 5438775 w 6125198"/>
                <a:gd name="connsiteY79" fmla="*/ 201908 h 1236528"/>
                <a:gd name="connsiteX80" fmla="*/ 5476875 w 6125198"/>
                <a:gd name="connsiteY80" fmla="*/ 259058 h 1236528"/>
                <a:gd name="connsiteX81" fmla="*/ 5534025 w 6125198"/>
                <a:gd name="connsiteY81" fmla="*/ 278108 h 1236528"/>
                <a:gd name="connsiteX82" fmla="*/ 5591175 w 6125198"/>
                <a:gd name="connsiteY82" fmla="*/ 316208 h 1236528"/>
                <a:gd name="connsiteX83" fmla="*/ 5619750 w 6125198"/>
                <a:gd name="connsiteY83" fmla="*/ 335258 h 1236528"/>
                <a:gd name="connsiteX84" fmla="*/ 5648325 w 6125198"/>
                <a:gd name="connsiteY84" fmla="*/ 344783 h 1236528"/>
                <a:gd name="connsiteX85" fmla="*/ 5705475 w 6125198"/>
                <a:gd name="connsiteY85" fmla="*/ 382883 h 1236528"/>
                <a:gd name="connsiteX86" fmla="*/ 5734050 w 6125198"/>
                <a:gd name="connsiteY86" fmla="*/ 401933 h 1236528"/>
                <a:gd name="connsiteX87" fmla="*/ 5781675 w 6125198"/>
                <a:gd name="connsiteY87" fmla="*/ 411458 h 1236528"/>
                <a:gd name="connsiteX88" fmla="*/ 5838825 w 6125198"/>
                <a:gd name="connsiteY88" fmla="*/ 440033 h 1236528"/>
                <a:gd name="connsiteX89" fmla="*/ 5895975 w 6125198"/>
                <a:gd name="connsiteY89" fmla="*/ 487658 h 1236528"/>
                <a:gd name="connsiteX90" fmla="*/ 5924550 w 6125198"/>
                <a:gd name="connsiteY90" fmla="*/ 497183 h 1236528"/>
                <a:gd name="connsiteX91" fmla="*/ 5953125 w 6125198"/>
                <a:gd name="connsiteY91" fmla="*/ 516233 h 1236528"/>
                <a:gd name="connsiteX92" fmla="*/ 6048375 w 6125198"/>
                <a:gd name="connsiteY92" fmla="*/ 535283 h 1236528"/>
                <a:gd name="connsiteX93" fmla="*/ 6086475 w 6125198"/>
                <a:gd name="connsiteY93" fmla="*/ 544808 h 1236528"/>
                <a:gd name="connsiteX94" fmla="*/ 6096000 w 6125198"/>
                <a:gd name="connsiteY94" fmla="*/ 573383 h 1236528"/>
                <a:gd name="connsiteX95" fmla="*/ 6115050 w 6125198"/>
                <a:gd name="connsiteY95" fmla="*/ 601958 h 1236528"/>
                <a:gd name="connsiteX96" fmla="*/ 6124575 w 6125198"/>
                <a:gd name="connsiteY96" fmla="*/ 659108 h 1236528"/>
                <a:gd name="connsiteX0" fmla="*/ 0 w 6125198"/>
                <a:gd name="connsiteY0" fmla="*/ 631825 h 1237820"/>
                <a:gd name="connsiteX1" fmla="*/ 66675 w 6125198"/>
                <a:gd name="connsiteY1" fmla="*/ 650875 h 1237820"/>
                <a:gd name="connsiteX2" fmla="*/ 142875 w 6125198"/>
                <a:gd name="connsiteY2" fmla="*/ 660400 h 1237820"/>
                <a:gd name="connsiteX3" fmla="*/ 209550 w 6125198"/>
                <a:gd name="connsiteY3" fmla="*/ 669925 h 1237820"/>
                <a:gd name="connsiteX4" fmla="*/ 323850 w 6125198"/>
                <a:gd name="connsiteY4" fmla="*/ 688975 h 1237820"/>
                <a:gd name="connsiteX5" fmla="*/ 438150 w 6125198"/>
                <a:gd name="connsiteY5" fmla="*/ 717550 h 1237820"/>
                <a:gd name="connsiteX6" fmla="*/ 638175 w 6125198"/>
                <a:gd name="connsiteY6" fmla="*/ 784225 h 1237820"/>
                <a:gd name="connsiteX7" fmla="*/ 653305 w 6125198"/>
                <a:gd name="connsiteY7" fmla="*/ 789342 h 1237820"/>
                <a:gd name="connsiteX8" fmla="*/ 799159 w 6125198"/>
                <a:gd name="connsiteY8" fmla="*/ 789342 h 1237820"/>
                <a:gd name="connsiteX9" fmla="*/ 945013 w 6125198"/>
                <a:gd name="connsiteY9" fmla="*/ 860812 h 1237820"/>
                <a:gd name="connsiteX10" fmla="*/ 952500 w 6125198"/>
                <a:gd name="connsiteY10" fmla="*/ 841375 h 1237820"/>
                <a:gd name="connsiteX11" fmla="*/ 981075 w 6125198"/>
                <a:gd name="connsiteY11" fmla="*/ 850900 h 1237820"/>
                <a:gd name="connsiteX12" fmla="*/ 1104900 w 6125198"/>
                <a:gd name="connsiteY12" fmla="*/ 869950 h 1237820"/>
                <a:gd name="connsiteX13" fmla="*/ 1143000 w 6125198"/>
                <a:gd name="connsiteY13" fmla="*/ 879475 h 1237820"/>
                <a:gd name="connsiteX14" fmla="*/ 1163795 w 6125198"/>
                <a:gd name="connsiteY14" fmla="*/ 932282 h 1237820"/>
                <a:gd name="connsiteX15" fmla="*/ 1257300 w 6125198"/>
                <a:gd name="connsiteY15" fmla="*/ 917575 h 1237820"/>
                <a:gd name="connsiteX16" fmla="*/ 1382576 w 6125198"/>
                <a:gd name="connsiteY16" fmla="*/ 932282 h 1237820"/>
                <a:gd name="connsiteX17" fmla="*/ 1447800 w 6125198"/>
                <a:gd name="connsiteY17" fmla="*/ 946150 h 1237820"/>
                <a:gd name="connsiteX18" fmla="*/ 1552575 w 6125198"/>
                <a:gd name="connsiteY18" fmla="*/ 965200 h 1237820"/>
                <a:gd name="connsiteX19" fmla="*/ 1647825 w 6125198"/>
                <a:gd name="connsiteY19" fmla="*/ 993775 h 1237820"/>
                <a:gd name="connsiteX20" fmla="*/ 1704975 w 6125198"/>
                <a:gd name="connsiteY20" fmla="*/ 1012825 h 1237820"/>
                <a:gd name="connsiteX21" fmla="*/ 1733550 w 6125198"/>
                <a:gd name="connsiteY21" fmla="*/ 1022350 h 1237820"/>
                <a:gd name="connsiteX22" fmla="*/ 1747212 w 6125198"/>
                <a:gd name="connsiteY22" fmla="*/ 1075221 h 1237820"/>
                <a:gd name="connsiteX23" fmla="*/ 1820139 w 6125198"/>
                <a:gd name="connsiteY23" fmla="*/ 1075221 h 1237820"/>
                <a:gd name="connsiteX24" fmla="*/ 1885950 w 6125198"/>
                <a:gd name="connsiteY24" fmla="*/ 1079500 h 1237820"/>
                <a:gd name="connsiteX25" fmla="*/ 1971675 w 6125198"/>
                <a:gd name="connsiteY25" fmla="*/ 1108075 h 1237820"/>
                <a:gd name="connsiteX26" fmla="*/ 1965993 w 6125198"/>
                <a:gd name="connsiteY26" fmla="*/ 1146691 h 1237820"/>
                <a:gd name="connsiteX27" fmla="*/ 2124075 w 6125198"/>
                <a:gd name="connsiteY27" fmla="*/ 1136650 h 1237820"/>
                <a:gd name="connsiteX28" fmla="*/ 2330629 w 6125198"/>
                <a:gd name="connsiteY28" fmla="*/ 1218161 h 1237820"/>
                <a:gd name="connsiteX29" fmla="*/ 2524125 w 6125198"/>
                <a:gd name="connsiteY29" fmla="*/ 1136650 h 1237820"/>
                <a:gd name="connsiteX30" fmla="*/ 2571750 w 6125198"/>
                <a:gd name="connsiteY30" fmla="*/ 1117600 h 1237820"/>
                <a:gd name="connsiteX31" fmla="*/ 2628900 w 6125198"/>
                <a:gd name="connsiteY31" fmla="*/ 1108075 h 1237820"/>
                <a:gd name="connsiteX32" fmla="*/ 2667000 w 6125198"/>
                <a:gd name="connsiteY32" fmla="*/ 1098550 h 1237820"/>
                <a:gd name="connsiteX33" fmla="*/ 2695575 w 6125198"/>
                <a:gd name="connsiteY33" fmla="*/ 1079500 h 1237820"/>
                <a:gd name="connsiteX34" fmla="*/ 2819400 w 6125198"/>
                <a:gd name="connsiteY34" fmla="*/ 1050925 h 1237820"/>
                <a:gd name="connsiteX35" fmla="*/ 2847975 w 6125198"/>
                <a:gd name="connsiteY35" fmla="*/ 1041400 h 1237820"/>
                <a:gd name="connsiteX36" fmla="*/ 2886075 w 6125198"/>
                <a:gd name="connsiteY36" fmla="*/ 1022350 h 1237820"/>
                <a:gd name="connsiteX37" fmla="*/ 2952750 w 6125198"/>
                <a:gd name="connsiteY37" fmla="*/ 1012825 h 1237820"/>
                <a:gd name="connsiteX38" fmla="*/ 2971800 w 6125198"/>
                <a:gd name="connsiteY38" fmla="*/ 984250 h 1237820"/>
                <a:gd name="connsiteX39" fmla="*/ 3000375 w 6125198"/>
                <a:gd name="connsiteY39" fmla="*/ 965200 h 1237820"/>
                <a:gd name="connsiteX40" fmla="*/ 3009900 w 6125198"/>
                <a:gd name="connsiteY40" fmla="*/ 936625 h 1237820"/>
                <a:gd name="connsiteX41" fmla="*/ 3038475 w 6125198"/>
                <a:gd name="connsiteY41" fmla="*/ 917575 h 1237820"/>
                <a:gd name="connsiteX42" fmla="*/ 3067050 w 6125198"/>
                <a:gd name="connsiteY42" fmla="*/ 889000 h 1237820"/>
                <a:gd name="connsiteX43" fmla="*/ 3132827 w 6125198"/>
                <a:gd name="connsiteY43" fmla="*/ 860812 h 1237820"/>
                <a:gd name="connsiteX44" fmla="*/ 3205754 w 6125198"/>
                <a:gd name="connsiteY44" fmla="*/ 860812 h 1237820"/>
                <a:gd name="connsiteX45" fmla="*/ 3351608 w 6125198"/>
                <a:gd name="connsiteY45" fmla="*/ 860812 h 1237820"/>
                <a:gd name="connsiteX46" fmla="*/ 3424536 w 6125198"/>
                <a:gd name="connsiteY46" fmla="*/ 789342 h 1237820"/>
                <a:gd name="connsiteX47" fmla="*/ 3497463 w 6125198"/>
                <a:gd name="connsiteY47" fmla="*/ 789342 h 1237820"/>
                <a:gd name="connsiteX48" fmla="*/ 3476625 w 6125198"/>
                <a:gd name="connsiteY48" fmla="*/ 736600 h 1237820"/>
                <a:gd name="connsiteX49" fmla="*/ 3505200 w 6125198"/>
                <a:gd name="connsiteY49" fmla="*/ 727075 h 1237820"/>
                <a:gd name="connsiteX50" fmla="*/ 3562350 w 6125198"/>
                <a:gd name="connsiteY50" fmla="*/ 688975 h 1237820"/>
                <a:gd name="connsiteX51" fmla="*/ 3643317 w 6125198"/>
                <a:gd name="connsiteY51" fmla="*/ 717873 h 1237820"/>
                <a:gd name="connsiteX52" fmla="*/ 3648075 w 6125198"/>
                <a:gd name="connsiteY52" fmla="*/ 612775 h 1237820"/>
                <a:gd name="connsiteX53" fmla="*/ 3676650 w 6125198"/>
                <a:gd name="connsiteY53" fmla="*/ 555625 h 1237820"/>
                <a:gd name="connsiteX54" fmla="*/ 3705225 w 6125198"/>
                <a:gd name="connsiteY54" fmla="*/ 527050 h 1237820"/>
                <a:gd name="connsiteX55" fmla="*/ 3789171 w 6125198"/>
                <a:gd name="connsiteY55" fmla="*/ 503463 h 1237820"/>
                <a:gd name="connsiteX56" fmla="*/ 3789171 w 6125198"/>
                <a:gd name="connsiteY56" fmla="*/ 431993 h 1237820"/>
                <a:gd name="connsiteX57" fmla="*/ 3800475 w 6125198"/>
                <a:gd name="connsiteY57" fmla="*/ 412750 h 1237820"/>
                <a:gd name="connsiteX58" fmla="*/ 3857625 w 6125198"/>
                <a:gd name="connsiteY58" fmla="*/ 365125 h 1237820"/>
                <a:gd name="connsiteX59" fmla="*/ 3895725 w 6125198"/>
                <a:gd name="connsiteY59" fmla="*/ 317500 h 1237820"/>
                <a:gd name="connsiteX60" fmla="*/ 3905250 w 6125198"/>
                <a:gd name="connsiteY60" fmla="*/ 288925 h 1237820"/>
                <a:gd name="connsiteX61" fmla="*/ 3924300 w 6125198"/>
                <a:gd name="connsiteY61" fmla="*/ 260350 h 1237820"/>
                <a:gd name="connsiteX62" fmla="*/ 4007953 w 6125198"/>
                <a:gd name="connsiteY62" fmla="*/ 217584 h 1237820"/>
                <a:gd name="connsiteX63" fmla="*/ 4007953 w 6125198"/>
                <a:gd name="connsiteY63" fmla="*/ 217584 h 1237820"/>
                <a:gd name="connsiteX64" fmla="*/ 4080880 w 6125198"/>
                <a:gd name="connsiteY64" fmla="*/ 217584 h 1237820"/>
                <a:gd name="connsiteX65" fmla="*/ 4153807 w 6125198"/>
                <a:gd name="connsiteY65" fmla="*/ 217584 h 1237820"/>
                <a:gd name="connsiteX66" fmla="*/ 4153807 w 6125198"/>
                <a:gd name="connsiteY66" fmla="*/ 146114 h 1237820"/>
                <a:gd name="connsiteX67" fmla="*/ 4248150 w 6125198"/>
                <a:gd name="connsiteY67" fmla="*/ 41275 h 1237820"/>
                <a:gd name="connsiteX68" fmla="*/ 4445515 w 6125198"/>
                <a:gd name="connsiteY68" fmla="*/ 3175 h 1237820"/>
                <a:gd name="connsiteX69" fmla="*/ 4810151 w 6125198"/>
                <a:gd name="connsiteY69" fmla="*/ 3175 h 1237820"/>
                <a:gd name="connsiteX70" fmla="*/ 5028932 w 6125198"/>
                <a:gd name="connsiteY70" fmla="*/ 3175 h 1237820"/>
                <a:gd name="connsiteX71" fmla="*/ 5105400 w 6125198"/>
                <a:gd name="connsiteY71" fmla="*/ 50800 h 1237820"/>
                <a:gd name="connsiteX72" fmla="*/ 5162550 w 6125198"/>
                <a:gd name="connsiteY72" fmla="*/ 60325 h 1237820"/>
                <a:gd name="connsiteX73" fmla="*/ 5229225 w 6125198"/>
                <a:gd name="connsiteY73" fmla="*/ 79375 h 1237820"/>
                <a:gd name="connsiteX74" fmla="*/ 5267325 w 6125198"/>
                <a:gd name="connsiteY74" fmla="*/ 88900 h 1237820"/>
                <a:gd name="connsiteX75" fmla="*/ 5295900 w 6125198"/>
                <a:gd name="connsiteY75" fmla="*/ 107950 h 1237820"/>
                <a:gd name="connsiteX76" fmla="*/ 5324475 w 6125198"/>
                <a:gd name="connsiteY76" fmla="*/ 117475 h 1237820"/>
                <a:gd name="connsiteX77" fmla="*/ 5353050 w 6125198"/>
                <a:gd name="connsiteY77" fmla="*/ 146050 h 1237820"/>
                <a:gd name="connsiteX78" fmla="*/ 5410200 w 6125198"/>
                <a:gd name="connsiteY78" fmla="*/ 184150 h 1237820"/>
                <a:gd name="connsiteX79" fmla="*/ 5438775 w 6125198"/>
                <a:gd name="connsiteY79" fmla="*/ 203200 h 1237820"/>
                <a:gd name="connsiteX80" fmla="*/ 5476875 w 6125198"/>
                <a:gd name="connsiteY80" fmla="*/ 260350 h 1237820"/>
                <a:gd name="connsiteX81" fmla="*/ 5534025 w 6125198"/>
                <a:gd name="connsiteY81" fmla="*/ 279400 h 1237820"/>
                <a:gd name="connsiteX82" fmla="*/ 5591175 w 6125198"/>
                <a:gd name="connsiteY82" fmla="*/ 317500 h 1237820"/>
                <a:gd name="connsiteX83" fmla="*/ 5619750 w 6125198"/>
                <a:gd name="connsiteY83" fmla="*/ 336550 h 1237820"/>
                <a:gd name="connsiteX84" fmla="*/ 5648325 w 6125198"/>
                <a:gd name="connsiteY84" fmla="*/ 346075 h 1237820"/>
                <a:gd name="connsiteX85" fmla="*/ 5705475 w 6125198"/>
                <a:gd name="connsiteY85" fmla="*/ 384175 h 1237820"/>
                <a:gd name="connsiteX86" fmla="*/ 5734050 w 6125198"/>
                <a:gd name="connsiteY86" fmla="*/ 403225 h 1237820"/>
                <a:gd name="connsiteX87" fmla="*/ 5781675 w 6125198"/>
                <a:gd name="connsiteY87" fmla="*/ 412750 h 1237820"/>
                <a:gd name="connsiteX88" fmla="*/ 5838825 w 6125198"/>
                <a:gd name="connsiteY88" fmla="*/ 441325 h 1237820"/>
                <a:gd name="connsiteX89" fmla="*/ 5895975 w 6125198"/>
                <a:gd name="connsiteY89" fmla="*/ 488950 h 1237820"/>
                <a:gd name="connsiteX90" fmla="*/ 5924550 w 6125198"/>
                <a:gd name="connsiteY90" fmla="*/ 498475 h 1237820"/>
                <a:gd name="connsiteX91" fmla="*/ 5953125 w 6125198"/>
                <a:gd name="connsiteY91" fmla="*/ 517525 h 1237820"/>
                <a:gd name="connsiteX92" fmla="*/ 6048375 w 6125198"/>
                <a:gd name="connsiteY92" fmla="*/ 536575 h 1237820"/>
                <a:gd name="connsiteX93" fmla="*/ 6086475 w 6125198"/>
                <a:gd name="connsiteY93" fmla="*/ 546100 h 1237820"/>
                <a:gd name="connsiteX94" fmla="*/ 6096000 w 6125198"/>
                <a:gd name="connsiteY94" fmla="*/ 574675 h 1237820"/>
                <a:gd name="connsiteX95" fmla="*/ 6115050 w 6125198"/>
                <a:gd name="connsiteY95" fmla="*/ 603250 h 1237820"/>
                <a:gd name="connsiteX96" fmla="*/ 6124575 w 6125198"/>
                <a:gd name="connsiteY96" fmla="*/ 660400 h 1237820"/>
                <a:gd name="connsiteX0" fmla="*/ 0 w 6125198"/>
                <a:gd name="connsiteY0" fmla="*/ 630533 h 1236528"/>
                <a:gd name="connsiteX1" fmla="*/ 66675 w 6125198"/>
                <a:gd name="connsiteY1" fmla="*/ 649583 h 1236528"/>
                <a:gd name="connsiteX2" fmla="*/ 142875 w 6125198"/>
                <a:gd name="connsiteY2" fmla="*/ 659108 h 1236528"/>
                <a:gd name="connsiteX3" fmla="*/ 209550 w 6125198"/>
                <a:gd name="connsiteY3" fmla="*/ 668633 h 1236528"/>
                <a:gd name="connsiteX4" fmla="*/ 323850 w 6125198"/>
                <a:gd name="connsiteY4" fmla="*/ 687683 h 1236528"/>
                <a:gd name="connsiteX5" fmla="*/ 438150 w 6125198"/>
                <a:gd name="connsiteY5" fmla="*/ 716258 h 1236528"/>
                <a:gd name="connsiteX6" fmla="*/ 638175 w 6125198"/>
                <a:gd name="connsiteY6" fmla="*/ 782933 h 1236528"/>
                <a:gd name="connsiteX7" fmla="*/ 653305 w 6125198"/>
                <a:gd name="connsiteY7" fmla="*/ 788050 h 1236528"/>
                <a:gd name="connsiteX8" fmla="*/ 799159 w 6125198"/>
                <a:gd name="connsiteY8" fmla="*/ 788050 h 1236528"/>
                <a:gd name="connsiteX9" fmla="*/ 945013 w 6125198"/>
                <a:gd name="connsiteY9" fmla="*/ 859520 h 1236528"/>
                <a:gd name="connsiteX10" fmla="*/ 952500 w 6125198"/>
                <a:gd name="connsiteY10" fmla="*/ 840083 h 1236528"/>
                <a:gd name="connsiteX11" fmla="*/ 981075 w 6125198"/>
                <a:gd name="connsiteY11" fmla="*/ 849608 h 1236528"/>
                <a:gd name="connsiteX12" fmla="*/ 1104900 w 6125198"/>
                <a:gd name="connsiteY12" fmla="*/ 868658 h 1236528"/>
                <a:gd name="connsiteX13" fmla="*/ 1143000 w 6125198"/>
                <a:gd name="connsiteY13" fmla="*/ 878183 h 1236528"/>
                <a:gd name="connsiteX14" fmla="*/ 1163795 w 6125198"/>
                <a:gd name="connsiteY14" fmla="*/ 930990 h 1236528"/>
                <a:gd name="connsiteX15" fmla="*/ 1257300 w 6125198"/>
                <a:gd name="connsiteY15" fmla="*/ 916283 h 1236528"/>
                <a:gd name="connsiteX16" fmla="*/ 1382576 w 6125198"/>
                <a:gd name="connsiteY16" fmla="*/ 930990 h 1236528"/>
                <a:gd name="connsiteX17" fmla="*/ 1447800 w 6125198"/>
                <a:gd name="connsiteY17" fmla="*/ 944858 h 1236528"/>
                <a:gd name="connsiteX18" fmla="*/ 1552575 w 6125198"/>
                <a:gd name="connsiteY18" fmla="*/ 963908 h 1236528"/>
                <a:gd name="connsiteX19" fmla="*/ 1647825 w 6125198"/>
                <a:gd name="connsiteY19" fmla="*/ 992483 h 1236528"/>
                <a:gd name="connsiteX20" fmla="*/ 1704975 w 6125198"/>
                <a:gd name="connsiteY20" fmla="*/ 1011533 h 1236528"/>
                <a:gd name="connsiteX21" fmla="*/ 1733550 w 6125198"/>
                <a:gd name="connsiteY21" fmla="*/ 1021058 h 1236528"/>
                <a:gd name="connsiteX22" fmla="*/ 1747212 w 6125198"/>
                <a:gd name="connsiteY22" fmla="*/ 1073929 h 1236528"/>
                <a:gd name="connsiteX23" fmla="*/ 1820139 w 6125198"/>
                <a:gd name="connsiteY23" fmla="*/ 1073929 h 1236528"/>
                <a:gd name="connsiteX24" fmla="*/ 1885950 w 6125198"/>
                <a:gd name="connsiteY24" fmla="*/ 1078208 h 1236528"/>
                <a:gd name="connsiteX25" fmla="*/ 1971675 w 6125198"/>
                <a:gd name="connsiteY25" fmla="*/ 1106783 h 1236528"/>
                <a:gd name="connsiteX26" fmla="*/ 1965993 w 6125198"/>
                <a:gd name="connsiteY26" fmla="*/ 1145399 h 1236528"/>
                <a:gd name="connsiteX27" fmla="*/ 2124075 w 6125198"/>
                <a:gd name="connsiteY27" fmla="*/ 1135358 h 1236528"/>
                <a:gd name="connsiteX28" fmla="*/ 2330629 w 6125198"/>
                <a:gd name="connsiteY28" fmla="*/ 1216869 h 1236528"/>
                <a:gd name="connsiteX29" fmla="*/ 2524125 w 6125198"/>
                <a:gd name="connsiteY29" fmla="*/ 1135358 h 1236528"/>
                <a:gd name="connsiteX30" fmla="*/ 2571750 w 6125198"/>
                <a:gd name="connsiteY30" fmla="*/ 1116308 h 1236528"/>
                <a:gd name="connsiteX31" fmla="*/ 2628900 w 6125198"/>
                <a:gd name="connsiteY31" fmla="*/ 1106783 h 1236528"/>
                <a:gd name="connsiteX32" fmla="*/ 2667000 w 6125198"/>
                <a:gd name="connsiteY32" fmla="*/ 1097258 h 1236528"/>
                <a:gd name="connsiteX33" fmla="*/ 2695575 w 6125198"/>
                <a:gd name="connsiteY33" fmla="*/ 1078208 h 1236528"/>
                <a:gd name="connsiteX34" fmla="*/ 2819400 w 6125198"/>
                <a:gd name="connsiteY34" fmla="*/ 1049633 h 1236528"/>
                <a:gd name="connsiteX35" fmla="*/ 2847975 w 6125198"/>
                <a:gd name="connsiteY35" fmla="*/ 1040108 h 1236528"/>
                <a:gd name="connsiteX36" fmla="*/ 2886075 w 6125198"/>
                <a:gd name="connsiteY36" fmla="*/ 1021058 h 1236528"/>
                <a:gd name="connsiteX37" fmla="*/ 2952750 w 6125198"/>
                <a:gd name="connsiteY37" fmla="*/ 1011533 h 1236528"/>
                <a:gd name="connsiteX38" fmla="*/ 2971800 w 6125198"/>
                <a:gd name="connsiteY38" fmla="*/ 982958 h 1236528"/>
                <a:gd name="connsiteX39" fmla="*/ 3000375 w 6125198"/>
                <a:gd name="connsiteY39" fmla="*/ 963908 h 1236528"/>
                <a:gd name="connsiteX40" fmla="*/ 3009900 w 6125198"/>
                <a:gd name="connsiteY40" fmla="*/ 935333 h 1236528"/>
                <a:gd name="connsiteX41" fmla="*/ 3038475 w 6125198"/>
                <a:gd name="connsiteY41" fmla="*/ 916283 h 1236528"/>
                <a:gd name="connsiteX42" fmla="*/ 3067050 w 6125198"/>
                <a:gd name="connsiteY42" fmla="*/ 887708 h 1236528"/>
                <a:gd name="connsiteX43" fmla="*/ 3132827 w 6125198"/>
                <a:gd name="connsiteY43" fmla="*/ 859520 h 1236528"/>
                <a:gd name="connsiteX44" fmla="*/ 3205754 w 6125198"/>
                <a:gd name="connsiteY44" fmla="*/ 859520 h 1236528"/>
                <a:gd name="connsiteX45" fmla="*/ 3351608 w 6125198"/>
                <a:gd name="connsiteY45" fmla="*/ 859520 h 1236528"/>
                <a:gd name="connsiteX46" fmla="*/ 3424536 w 6125198"/>
                <a:gd name="connsiteY46" fmla="*/ 788050 h 1236528"/>
                <a:gd name="connsiteX47" fmla="*/ 3497463 w 6125198"/>
                <a:gd name="connsiteY47" fmla="*/ 788050 h 1236528"/>
                <a:gd name="connsiteX48" fmla="*/ 3476625 w 6125198"/>
                <a:gd name="connsiteY48" fmla="*/ 735308 h 1236528"/>
                <a:gd name="connsiteX49" fmla="*/ 3505200 w 6125198"/>
                <a:gd name="connsiteY49" fmla="*/ 725783 h 1236528"/>
                <a:gd name="connsiteX50" fmla="*/ 3562350 w 6125198"/>
                <a:gd name="connsiteY50" fmla="*/ 687683 h 1236528"/>
                <a:gd name="connsiteX51" fmla="*/ 3643317 w 6125198"/>
                <a:gd name="connsiteY51" fmla="*/ 716581 h 1236528"/>
                <a:gd name="connsiteX52" fmla="*/ 3648075 w 6125198"/>
                <a:gd name="connsiteY52" fmla="*/ 611483 h 1236528"/>
                <a:gd name="connsiteX53" fmla="*/ 3676650 w 6125198"/>
                <a:gd name="connsiteY53" fmla="*/ 554333 h 1236528"/>
                <a:gd name="connsiteX54" fmla="*/ 3705225 w 6125198"/>
                <a:gd name="connsiteY54" fmla="*/ 525758 h 1236528"/>
                <a:gd name="connsiteX55" fmla="*/ 3789171 w 6125198"/>
                <a:gd name="connsiteY55" fmla="*/ 502171 h 1236528"/>
                <a:gd name="connsiteX56" fmla="*/ 3789171 w 6125198"/>
                <a:gd name="connsiteY56" fmla="*/ 430701 h 1236528"/>
                <a:gd name="connsiteX57" fmla="*/ 3800475 w 6125198"/>
                <a:gd name="connsiteY57" fmla="*/ 411458 h 1236528"/>
                <a:gd name="connsiteX58" fmla="*/ 3857625 w 6125198"/>
                <a:gd name="connsiteY58" fmla="*/ 363833 h 1236528"/>
                <a:gd name="connsiteX59" fmla="*/ 3895725 w 6125198"/>
                <a:gd name="connsiteY59" fmla="*/ 316208 h 1236528"/>
                <a:gd name="connsiteX60" fmla="*/ 3905250 w 6125198"/>
                <a:gd name="connsiteY60" fmla="*/ 287633 h 1236528"/>
                <a:gd name="connsiteX61" fmla="*/ 3924300 w 6125198"/>
                <a:gd name="connsiteY61" fmla="*/ 259058 h 1236528"/>
                <a:gd name="connsiteX62" fmla="*/ 4007953 w 6125198"/>
                <a:gd name="connsiteY62" fmla="*/ 216292 h 1236528"/>
                <a:gd name="connsiteX63" fmla="*/ 4007953 w 6125198"/>
                <a:gd name="connsiteY63" fmla="*/ 216292 h 1236528"/>
                <a:gd name="connsiteX64" fmla="*/ 4080880 w 6125198"/>
                <a:gd name="connsiteY64" fmla="*/ 216292 h 1236528"/>
                <a:gd name="connsiteX65" fmla="*/ 4153807 w 6125198"/>
                <a:gd name="connsiteY65" fmla="*/ 216292 h 1236528"/>
                <a:gd name="connsiteX66" fmla="*/ 4153807 w 6125198"/>
                <a:gd name="connsiteY66" fmla="*/ 144822 h 1236528"/>
                <a:gd name="connsiteX67" fmla="*/ 4248150 w 6125198"/>
                <a:gd name="connsiteY67" fmla="*/ 39983 h 1236528"/>
                <a:gd name="connsiteX68" fmla="*/ 4445515 w 6125198"/>
                <a:gd name="connsiteY68" fmla="*/ 1883 h 1236528"/>
                <a:gd name="connsiteX69" fmla="*/ 4810151 w 6125198"/>
                <a:gd name="connsiteY69" fmla="*/ 1883 h 1236528"/>
                <a:gd name="connsiteX70" fmla="*/ 5028932 w 6125198"/>
                <a:gd name="connsiteY70" fmla="*/ 1883 h 1236528"/>
                <a:gd name="connsiteX71" fmla="*/ 5105400 w 6125198"/>
                <a:gd name="connsiteY71" fmla="*/ 49508 h 1236528"/>
                <a:gd name="connsiteX72" fmla="*/ 5162550 w 6125198"/>
                <a:gd name="connsiteY72" fmla="*/ 59033 h 1236528"/>
                <a:gd name="connsiteX73" fmla="*/ 5229225 w 6125198"/>
                <a:gd name="connsiteY73" fmla="*/ 78083 h 1236528"/>
                <a:gd name="connsiteX74" fmla="*/ 5267325 w 6125198"/>
                <a:gd name="connsiteY74" fmla="*/ 87608 h 1236528"/>
                <a:gd name="connsiteX75" fmla="*/ 5295900 w 6125198"/>
                <a:gd name="connsiteY75" fmla="*/ 106658 h 1236528"/>
                <a:gd name="connsiteX76" fmla="*/ 5324475 w 6125198"/>
                <a:gd name="connsiteY76" fmla="*/ 116183 h 1236528"/>
                <a:gd name="connsiteX77" fmla="*/ 5353050 w 6125198"/>
                <a:gd name="connsiteY77" fmla="*/ 144758 h 1236528"/>
                <a:gd name="connsiteX78" fmla="*/ 5410200 w 6125198"/>
                <a:gd name="connsiteY78" fmla="*/ 182858 h 1236528"/>
                <a:gd name="connsiteX79" fmla="*/ 5438775 w 6125198"/>
                <a:gd name="connsiteY79" fmla="*/ 201908 h 1236528"/>
                <a:gd name="connsiteX80" fmla="*/ 5476875 w 6125198"/>
                <a:gd name="connsiteY80" fmla="*/ 259058 h 1236528"/>
                <a:gd name="connsiteX81" fmla="*/ 5534025 w 6125198"/>
                <a:gd name="connsiteY81" fmla="*/ 278108 h 1236528"/>
                <a:gd name="connsiteX82" fmla="*/ 5591175 w 6125198"/>
                <a:gd name="connsiteY82" fmla="*/ 316208 h 1236528"/>
                <a:gd name="connsiteX83" fmla="*/ 5619750 w 6125198"/>
                <a:gd name="connsiteY83" fmla="*/ 335258 h 1236528"/>
                <a:gd name="connsiteX84" fmla="*/ 5648325 w 6125198"/>
                <a:gd name="connsiteY84" fmla="*/ 344783 h 1236528"/>
                <a:gd name="connsiteX85" fmla="*/ 5705475 w 6125198"/>
                <a:gd name="connsiteY85" fmla="*/ 382883 h 1236528"/>
                <a:gd name="connsiteX86" fmla="*/ 5734050 w 6125198"/>
                <a:gd name="connsiteY86" fmla="*/ 401933 h 1236528"/>
                <a:gd name="connsiteX87" fmla="*/ 5781675 w 6125198"/>
                <a:gd name="connsiteY87" fmla="*/ 411458 h 1236528"/>
                <a:gd name="connsiteX88" fmla="*/ 5838825 w 6125198"/>
                <a:gd name="connsiteY88" fmla="*/ 440033 h 1236528"/>
                <a:gd name="connsiteX89" fmla="*/ 5895975 w 6125198"/>
                <a:gd name="connsiteY89" fmla="*/ 487658 h 1236528"/>
                <a:gd name="connsiteX90" fmla="*/ 5924550 w 6125198"/>
                <a:gd name="connsiteY90" fmla="*/ 497183 h 1236528"/>
                <a:gd name="connsiteX91" fmla="*/ 5953125 w 6125198"/>
                <a:gd name="connsiteY91" fmla="*/ 516233 h 1236528"/>
                <a:gd name="connsiteX92" fmla="*/ 6048375 w 6125198"/>
                <a:gd name="connsiteY92" fmla="*/ 535283 h 1236528"/>
                <a:gd name="connsiteX93" fmla="*/ 6086475 w 6125198"/>
                <a:gd name="connsiteY93" fmla="*/ 544808 h 1236528"/>
                <a:gd name="connsiteX94" fmla="*/ 6096000 w 6125198"/>
                <a:gd name="connsiteY94" fmla="*/ 573383 h 1236528"/>
                <a:gd name="connsiteX95" fmla="*/ 6115050 w 6125198"/>
                <a:gd name="connsiteY95" fmla="*/ 601958 h 1236528"/>
                <a:gd name="connsiteX96" fmla="*/ 6124575 w 6125198"/>
                <a:gd name="connsiteY96" fmla="*/ 659108 h 1236528"/>
                <a:gd name="connsiteX0" fmla="*/ 0 w 6125198"/>
                <a:gd name="connsiteY0" fmla="*/ 630533 h 1236528"/>
                <a:gd name="connsiteX1" fmla="*/ 66675 w 6125198"/>
                <a:gd name="connsiteY1" fmla="*/ 649583 h 1236528"/>
                <a:gd name="connsiteX2" fmla="*/ 142875 w 6125198"/>
                <a:gd name="connsiteY2" fmla="*/ 659108 h 1236528"/>
                <a:gd name="connsiteX3" fmla="*/ 209550 w 6125198"/>
                <a:gd name="connsiteY3" fmla="*/ 668633 h 1236528"/>
                <a:gd name="connsiteX4" fmla="*/ 323850 w 6125198"/>
                <a:gd name="connsiteY4" fmla="*/ 687683 h 1236528"/>
                <a:gd name="connsiteX5" fmla="*/ 438150 w 6125198"/>
                <a:gd name="connsiteY5" fmla="*/ 716258 h 1236528"/>
                <a:gd name="connsiteX6" fmla="*/ 638175 w 6125198"/>
                <a:gd name="connsiteY6" fmla="*/ 782933 h 1236528"/>
                <a:gd name="connsiteX7" fmla="*/ 653305 w 6125198"/>
                <a:gd name="connsiteY7" fmla="*/ 788050 h 1236528"/>
                <a:gd name="connsiteX8" fmla="*/ 799159 w 6125198"/>
                <a:gd name="connsiteY8" fmla="*/ 788050 h 1236528"/>
                <a:gd name="connsiteX9" fmla="*/ 945013 w 6125198"/>
                <a:gd name="connsiteY9" fmla="*/ 859520 h 1236528"/>
                <a:gd name="connsiteX10" fmla="*/ 952500 w 6125198"/>
                <a:gd name="connsiteY10" fmla="*/ 840083 h 1236528"/>
                <a:gd name="connsiteX11" fmla="*/ 981075 w 6125198"/>
                <a:gd name="connsiteY11" fmla="*/ 849608 h 1236528"/>
                <a:gd name="connsiteX12" fmla="*/ 1104900 w 6125198"/>
                <a:gd name="connsiteY12" fmla="*/ 868658 h 1236528"/>
                <a:gd name="connsiteX13" fmla="*/ 1143000 w 6125198"/>
                <a:gd name="connsiteY13" fmla="*/ 878183 h 1236528"/>
                <a:gd name="connsiteX14" fmla="*/ 1163795 w 6125198"/>
                <a:gd name="connsiteY14" fmla="*/ 930990 h 1236528"/>
                <a:gd name="connsiteX15" fmla="*/ 1257300 w 6125198"/>
                <a:gd name="connsiteY15" fmla="*/ 916283 h 1236528"/>
                <a:gd name="connsiteX16" fmla="*/ 1382576 w 6125198"/>
                <a:gd name="connsiteY16" fmla="*/ 930990 h 1236528"/>
                <a:gd name="connsiteX17" fmla="*/ 1447800 w 6125198"/>
                <a:gd name="connsiteY17" fmla="*/ 944858 h 1236528"/>
                <a:gd name="connsiteX18" fmla="*/ 1552575 w 6125198"/>
                <a:gd name="connsiteY18" fmla="*/ 963908 h 1236528"/>
                <a:gd name="connsiteX19" fmla="*/ 1647825 w 6125198"/>
                <a:gd name="connsiteY19" fmla="*/ 992483 h 1236528"/>
                <a:gd name="connsiteX20" fmla="*/ 1704975 w 6125198"/>
                <a:gd name="connsiteY20" fmla="*/ 1011533 h 1236528"/>
                <a:gd name="connsiteX21" fmla="*/ 1733550 w 6125198"/>
                <a:gd name="connsiteY21" fmla="*/ 1021058 h 1236528"/>
                <a:gd name="connsiteX22" fmla="*/ 1747212 w 6125198"/>
                <a:gd name="connsiteY22" fmla="*/ 1073929 h 1236528"/>
                <a:gd name="connsiteX23" fmla="*/ 1820139 w 6125198"/>
                <a:gd name="connsiteY23" fmla="*/ 1073929 h 1236528"/>
                <a:gd name="connsiteX24" fmla="*/ 1885950 w 6125198"/>
                <a:gd name="connsiteY24" fmla="*/ 1078208 h 1236528"/>
                <a:gd name="connsiteX25" fmla="*/ 1971675 w 6125198"/>
                <a:gd name="connsiteY25" fmla="*/ 1106783 h 1236528"/>
                <a:gd name="connsiteX26" fmla="*/ 1965993 w 6125198"/>
                <a:gd name="connsiteY26" fmla="*/ 1145399 h 1236528"/>
                <a:gd name="connsiteX27" fmla="*/ 2124075 w 6125198"/>
                <a:gd name="connsiteY27" fmla="*/ 1135358 h 1236528"/>
                <a:gd name="connsiteX28" fmla="*/ 2330629 w 6125198"/>
                <a:gd name="connsiteY28" fmla="*/ 1216869 h 1236528"/>
                <a:gd name="connsiteX29" fmla="*/ 2524125 w 6125198"/>
                <a:gd name="connsiteY29" fmla="*/ 1135358 h 1236528"/>
                <a:gd name="connsiteX30" fmla="*/ 2571750 w 6125198"/>
                <a:gd name="connsiteY30" fmla="*/ 1116308 h 1236528"/>
                <a:gd name="connsiteX31" fmla="*/ 2628900 w 6125198"/>
                <a:gd name="connsiteY31" fmla="*/ 1106783 h 1236528"/>
                <a:gd name="connsiteX32" fmla="*/ 2667000 w 6125198"/>
                <a:gd name="connsiteY32" fmla="*/ 1097258 h 1236528"/>
                <a:gd name="connsiteX33" fmla="*/ 2695575 w 6125198"/>
                <a:gd name="connsiteY33" fmla="*/ 1078208 h 1236528"/>
                <a:gd name="connsiteX34" fmla="*/ 2819400 w 6125198"/>
                <a:gd name="connsiteY34" fmla="*/ 1049633 h 1236528"/>
                <a:gd name="connsiteX35" fmla="*/ 2847975 w 6125198"/>
                <a:gd name="connsiteY35" fmla="*/ 1040108 h 1236528"/>
                <a:gd name="connsiteX36" fmla="*/ 2886075 w 6125198"/>
                <a:gd name="connsiteY36" fmla="*/ 1021058 h 1236528"/>
                <a:gd name="connsiteX37" fmla="*/ 2952750 w 6125198"/>
                <a:gd name="connsiteY37" fmla="*/ 1011533 h 1236528"/>
                <a:gd name="connsiteX38" fmla="*/ 2971800 w 6125198"/>
                <a:gd name="connsiteY38" fmla="*/ 982958 h 1236528"/>
                <a:gd name="connsiteX39" fmla="*/ 3000375 w 6125198"/>
                <a:gd name="connsiteY39" fmla="*/ 963908 h 1236528"/>
                <a:gd name="connsiteX40" fmla="*/ 3009900 w 6125198"/>
                <a:gd name="connsiteY40" fmla="*/ 935333 h 1236528"/>
                <a:gd name="connsiteX41" fmla="*/ 3038475 w 6125198"/>
                <a:gd name="connsiteY41" fmla="*/ 916283 h 1236528"/>
                <a:gd name="connsiteX42" fmla="*/ 3067050 w 6125198"/>
                <a:gd name="connsiteY42" fmla="*/ 887708 h 1236528"/>
                <a:gd name="connsiteX43" fmla="*/ 3132827 w 6125198"/>
                <a:gd name="connsiteY43" fmla="*/ 859520 h 1236528"/>
                <a:gd name="connsiteX44" fmla="*/ 3205754 w 6125198"/>
                <a:gd name="connsiteY44" fmla="*/ 859520 h 1236528"/>
                <a:gd name="connsiteX45" fmla="*/ 3351608 w 6125198"/>
                <a:gd name="connsiteY45" fmla="*/ 859520 h 1236528"/>
                <a:gd name="connsiteX46" fmla="*/ 3424536 w 6125198"/>
                <a:gd name="connsiteY46" fmla="*/ 788050 h 1236528"/>
                <a:gd name="connsiteX47" fmla="*/ 3497463 w 6125198"/>
                <a:gd name="connsiteY47" fmla="*/ 788050 h 1236528"/>
                <a:gd name="connsiteX48" fmla="*/ 3476625 w 6125198"/>
                <a:gd name="connsiteY48" fmla="*/ 735308 h 1236528"/>
                <a:gd name="connsiteX49" fmla="*/ 3505200 w 6125198"/>
                <a:gd name="connsiteY49" fmla="*/ 725783 h 1236528"/>
                <a:gd name="connsiteX50" fmla="*/ 3562350 w 6125198"/>
                <a:gd name="connsiteY50" fmla="*/ 687683 h 1236528"/>
                <a:gd name="connsiteX51" fmla="*/ 3643317 w 6125198"/>
                <a:gd name="connsiteY51" fmla="*/ 716581 h 1236528"/>
                <a:gd name="connsiteX52" fmla="*/ 3648075 w 6125198"/>
                <a:gd name="connsiteY52" fmla="*/ 611483 h 1236528"/>
                <a:gd name="connsiteX53" fmla="*/ 3676650 w 6125198"/>
                <a:gd name="connsiteY53" fmla="*/ 554333 h 1236528"/>
                <a:gd name="connsiteX54" fmla="*/ 3705225 w 6125198"/>
                <a:gd name="connsiteY54" fmla="*/ 525758 h 1236528"/>
                <a:gd name="connsiteX55" fmla="*/ 3789171 w 6125198"/>
                <a:gd name="connsiteY55" fmla="*/ 502171 h 1236528"/>
                <a:gd name="connsiteX56" fmla="*/ 3789171 w 6125198"/>
                <a:gd name="connsiteY56" fmla="*/ 430701 h 1236528"/>
                <a:gd name="connsiteX57" fmla="*/ 3800475 w 6125198"/>
                <a:gd name="connsiteY57" fmla="*/ 411458 h 1236528"/>
                <a:gd name="connsiteX58" fmla="*/ 3857625 w 6125198"/>
                <a:gd name="connsiteY58" fmla="*/ 363833 h 1236528"/>
                <a:gd name="connsiteX59" fmla="*/ 3895725 w 6125198"/>
                <a:gd name="connsiteY59" fmla="*/ 316208 h 1236528"/>
                <a:gd name="connsiteX60" fmla="*/ 3905250 w 6125198"/>
                <a:gd name="connsiteY60" fmla="*/ 287633 h 1236528"/>
                <a:gd name="connsiteX61" fmla="*/ 3924300 w 6125198"/>
                <a:gd name="connsiteY61" fmla="*/ 259058 h 1236528"/>
                <a:gd name="connsiteX62" fmla="*/ 4007953 w 6125198"/>
                <a:gd name="connsiteY62" fmla="*/ 216292 h 1236528"/>
                <a:gd name="connsiteX63" fmla="*/ 4007953 w 6125198"/>
                <a:gd name="connsiteY63" fmla="*/ 216292 h 1236528"/>
                <a:gd name="connsiteX64" fmla="*/ 4080880 w 6125198"/>
                <a:gd name="connsiteY64" fmla="*/ 216292 h 1236528"/>
                <a:gd name="connsiteX65" fmla="*/ 4153807 w 6125198"/>
                <a:gd name="connsiteY65" fmla="*/ 216292 h 1236528"/>
                <a:gd name="connsiteX66" fmla="*/ 4153807 w 6125198"/>
                <a:gd name="connsiteY66" fmla="*/ 144822 h 1236528"/>
                <a:gd name="connsiteX67" fmla="*/ 4248150 w 6125198"/>
                <a:gd name="connsiteY67" fmla="*/ 39983 h 1236528"/>
                <a:gd name="connsiteX68" fmla="*/ 4445515 w 6125198"/>
                <a:gd name="connsiteY68" fmla="*/ 1883 h 1236528"/>
                <a:gd name="connsiteX69" fmla="*/ 4810151 w 6125198"/>
                <a:gd name="connsiteY69" fmla="*/ 1883 h 1236528"/>
                <a:gd name="connsiteX70" fmla="*/ 5028932 w 6125198"/>
                <a:gd name="connsiteY70" fmla="*/ 1883 h 1236528"/>
                <a:gd name="connsiteX71" fmla="*/ 5105400 w 6125198"/>
                <a:gd name="connsiteY71" fmla="*/ 49508 h 1236528"/>
                <a:gd name="connsiteX72" fmla="*/ 5162550 w 6125198"/>
                <a:gd name="connsiteY72" fmla="*/ 59033 h 1236528"/>
                <a:gd name="connsiteX73" fmla="*/ 5229225 w 6125198"/>
                <a:gd name="connsiteY73" fmla="*/ 78083 h 1236528"/>
                <a:gd name="connsiteX74" fmla="*/ 5267325 w 6125198"/>
                <a:gd name="connsiteY74" fmla="*/ 87608 h 1236528"/>
                <a:gd name="connsiteX75" fmla="*/ 5295900 w 6125198"/>
                <a:gd name="connsiteY75" fmla="*/ 106658 h 1236528"/>
                <a:gd name="connsiteX76" fmla="*/ 5324475 w 6125198"/>
                <a:gd name="connsiteY76" fmla="*/ 116183 h 1236528"/>
                <a:gd name="connsiteX77" fmla="*/ 5353050 w 6125198"/>
                <a:gd name="connsiteY77" fmla="*/ 144758 h 1236528"/>
                <a:gd name="connsiteX78" fmla="*/ 5410200 w 6125198"/>
                <a:gd name="connsiteY78" fmla="*/ 182858 h 1236528"/>
                <a:gd name="connsiteX79" fmla="*/ 5438775 w 6125198"/>
                <a:gd name="connsiteY79" fmla="*/ 201908 h 1236528"/>
                <a:gd name="connsiteX80" fmla="*/ 5476875 w 6125198"/>
                <a:gd name="connsiteY80" fmla="*/ 259058 h 1236528"/>
                <a:gd name="connsiteX81" fmla="*/ 5534025 w 6125198"/>
                <a:gd name="connsiteY81" fmla="*/ 278108 h 1236528"/>
                <a:gd name="connsiteX82" fmla="*/ 5591175 w 6125198"/>
                <a:gd name="connsiteY82" fmla="*/ 316208 h 1236528"/>
                <a:gd name="connsiteX83" fmla="*/ 5619750 w 6125198"/>
                <a:gd name="connsiteY83" fmla="*/ 335258 h 1236528"/>
                <a:gd name="connsiteX84" fmla="*/ 5648325 w 6125198"/>
                <a:gd name="connsiteY84" fmla="*/ 344783 h 1236528"/>
                <a:gd name="connsiteX85" fmla="*/ 5705475 w 6125198"/>
                <a:gd name="connsiteY85" fmla="*/ 382883 h 1236528"/>
                <a:gd name="connsiteX86" fmla="*/ 5734050 w 6125198"/>
                <a:gd name="connsiteY86" fmla="*/ 401933 h 1236528"/>
                <a:gd name="connsiteX87" fmla="*/ 5781675 w 6125198"/>
                <a:gd name="connsiteY87" fmla="*/ 411458 h 1236528"/>
                <a:gd name="connsiteX88" fmla="*/ 5838825 w 6125198"/>
                <a:gd name="connsiteY88" fmla="*/ 440033 h 1236528"/>
                <a:gd name="connsiteX89" fmla="*/ 5895975 w 6125198"/>
                <a:gd name="connsiteY89" fmla="*/ 487658 h 1236528"/>
                <a:gd name="connsiteX90" fmla="*/ 5924550 w 6125198"/>
                <a:gd name="connsiteY90" fmla="*/ 497183 h 1236528"/>
                <a:gd name="connsiteX91" fmla="*/ 5953125 w 6125198"/>
                <a:gd name="connsiteY91" fmla="*/ 516233 h 1236528"/>
                <a:gd name="connsiteX92" fmla="*/ 6048375 w 6125198"/>
                <a:gd name="connsiteY92" fmla="*/ 535283 h 1236528"/>
                <a:gd name="connsiteX93" fmla="*/ 6086475 w 6125198"/>
                <a:gd name="connsiteY93" fmla="*/ 544808 h 1236528"/>
                <a:gd name="connsiteX94" fmla="*/ 6096000 w 6125198"/>
                <a:gd name="connsiteY94" fmla="*/ 573383 h 1236528"/>
                <a:gd name="connsiteX95" fmla="*/ 6115050 w 6125198"/>
                <a:gd name="connsiteY95" fmla="*/ 601958 h 1236528"/>
                <a:gd name="connsiteX96" fmla="*/ 6124575 w 6125198"/>
                <a:gd name="connsiteY96" fmla="*/ 659108 h 1236528"/>
                <a:gd name="connsiteX0" fmla="*/ 0 w 6125198"/>
                <a:gd name="connsiteY0" fmla="*/ 630533 h 1236528"/>
                <a:gd name="connsiteX1" fmla="*/ 66675 w 6125198"/>
                <a:gd name="connsiteY1" fmla="*/ 649583 h 1236528"/>
                <a:gd name="connsiteX2" fmla="*/ 142875 w 6125198"/>
                <a:gd name="connsiteY2" fmla="*/ 659108 h 1236528"/>
                <a:gd name="connsiteX3" fmla="*/ 209550 w 6125198"/>
                <a:gd name="connsiteY3" fmla="*/ 668633 h 1236528"/>
                <a:gd name="connsiteX4" fmla="*/ 323850 w 6125198"/>
                <a:gd name="connsiteY4" fmla="*/ 687683 h 1236528"/>
                <a:gd name="connsiteX5" fmla="*/ 438150 w 6125198"/>
                <a:gd name="connsiteY5" fmla="*/ 716258 h 1236528"/>
                <a:gd name="connsiteX6" fmla="*/ 638175 w 6125198"/>
                <a:gd name="connsiteY6" fmla="*/ 782933 h 1236528"/>
                <a:gd name="connsiteX7" fmla="*/ 653305 w 6125198"/>
                <a:gd name="connsiteY7" fmla="*/ 788050 h 1236528"/>
                <a:gd name="connsiteX8" fmla="*/ 799159 w 6125198"/>
                <a:gd name="connsiteY8" fmla="*/ 788050 h 1236528"/>
                <a:gd name="connsiteX9" fmla="*/ 945013 w 6125198"/>
                <a:gd name="connsiteY9" fmla="*/ 859520 h 1236528"/>
                <a:gd name="connsiteX10" fmla="*/ 952500 w 6125198"/>
                <a:gd name="connsiteY10" fmla="*/ 840083 h 1236528"/>
                <a:gd name="connsiteX11" fmla="*/ 981075 w 6125198"/>
                <a:gd name="connsiteY11" fmla="*/ 849608 h 1236528"/>
                <a:gd name="connsiteX12" fmla="*/ 1104900 w 6125198"/>
                <a:gd name="connsiteY12" fmla="*/ 868658 h 1236528"/>
                <a:gd name="connsiteX13" fmla="*/ 1143000 w 6125198"/>
                <a:gd name="connsiteY13" fmla="*/ 878183 h 1236528"/>
                <a:gd name="connsiteX14" fmla="*/ 1163795 w 6125198"/>
                <a:gd name="connsiteY14" fmla="*/ 930990 h 1236528"/>
                <a:gd name="connsiteX15" fmla="*/ 1257300 w 6125198"/>
                <a:gd name="connsiteY15" fmla="*/ 916283 h 1236528"/>
                <a:gd name="connsiteX16" fmla="*/ 1382576 w 6125198"/>
                <a:gd name="connsiteY16" fmla="*/ 930990 h 1236528"/>
                <a:gd name="connsiteX17" fmla="*/ 1447800 w 6125198"/>
                <a:gd name="connsiteY17" fmla="*/ 944858 h 1236528"/>
                <a:gd name="connsiteX18" fmla="*/ 1552575 w 6125198"/>
                <a:gd name="connsiteY18" fmla="*/ 963908 h 1236528"/>
                <a:gd name="connsiteX19" fmla="*/ 1647825 w 6125198"/>
                <a:gd name="connsiteY19" fmla="*/ 992483 h 1236528"/>
                <a:gd name="connsiteX20" fmla="*/ 1704975 w 6125198"/>
                <a:gd name="connsiteY20" fmla="*/ 1011533 h 1236528"/>
                <a:gd name="connsiteX21" fmla="*/ 1733550 w 6125198"/>
                <a:gd name="connsiteY21" fmla="*/ 1021058 h 1236528"/>
                <a:gd name="connsiteX22" fmla="*/ 1747212 w 6125198"/>
                <a:gd name="connsiteY22" fmla="*/ 1073929 h 1236528"/>
                <a:gd name="connsiteX23" fmla="*/ 1820139 w 6125198"/>
                <a:gd name="connsiteY23" fmla="*/ 1073929 h 1236528"/>
                <a:gd name="connsiteX24" fmla="*/ 1885950 w 6125198"/>
                <a:gd name="connsiteY24" fmla="*/ 1078208 h 1236528"/>
                <a:gd name="connsiteX25" fmla="*/ 1971675 w 6125198"/>
                <a:gd name="connsiteY25" fmla="*/ 1106783 h 1236528"/>
                <a:gd name="connsiteX26" fmla="*/ 1965993 w 6125198"/>
                <a:gd name="connsiteY26" fmla="*/ 1145399 h 1236528"/>
                <a:gd name="connsiteX27" fmla="*/ 2124075 w 6125198"/>
                <a:gd name="connsiteY27" fmla="*/ 1135358 h 1236528"/>
                <a:gd name="connsiteX28" fmla="*/ 2330629 w 6125198"/>
                <a:gd name="connsiteY28" fmla="*/ 1216869 h 1236528"/>
                <a:gd name="connsiteX29" fmla="*/ 2524125 w 6125198"/>
                <a:gd name="connsiteY29" fmla="*/ 1135358 h 1236528"/>
                <a:gd name="connsiteX30" fmla="*/ 2571750 w 6125198"/>
                <a:gd name="connsiteY30" fmla="*/ 1116308 h 1236528"/>
                <a:gd name="connsiteX31" fmla="*/ 2628900 w 6125198"/>
                <a:gd name="connsiteY31" fmla="*/ 1106783 h 1236528"/>
                <a:gd name="connsiteX32" fmla="*/ 2667000 w 6125198"/>
                <a:gd name="connsiteY32" fmla="*/ 1097258 h 1236528"/>
                <a:gd name="connsiteX33" fmla="*/ 2695575 w 6125198"/>
                <a:gd name="connsiteY33" fmla="*/ 1078208 h 1236528"/>
                <a:gd name="connsiteX34" fmla="*/ 2819400 w 6125198"/>
                <a:gd name="connsiteY34" fmla="*/ 1049633 h 1236528"/>
                <a:gd name="connsiteX35" fmla="*/ 2847975 w 6125198"/>
                <a:gd name="connsiteY35" fmla="*/ 1040108 h 1236528"/>
                <a:gd name="connsiteX36" fmla="*/ 2886075 w 6125198"/>
                <a:gd name="connsiteY36" fmla="*/ 1021058 h 1236528"/>
                <a:gd name="connsiteX37" fmla="*/ 2952750 w 6125198"/>
                <a:gd name="connsiteY37" fmla="*/ 1011533 h 1236528"/>
                <a:gd name="connsiteX38" fmla="*/ 2971800 w 6125198"/>
                <a:gd name="connsiteY38" fmla="*/ 982958 h 1236528"/>
                <a:gd name="connsiteX39" fmla="*/ 3000375 w 6125198"/>
                <a:gd name="connsiteY39" fmla="*/ 963908 h 1236528"/>
                <a:gd name="connsiteX40" fmla="*/ 3009900 w 6125198"/>
                <a:gd name="connsiteY40" fmla="*/ 935333 h 1236528"/>
                <a:gd name="connsiteX41" fmla="*/ 3038475 w 6125198"/>
                <a:gd name="connsiteY41" fmla="*/ 916283 h 1236528"/>
                <a:gd name="connsiteX42" fmla="*/ 3067050 w 6125198"/>
                <a:gd name="connsiteY42" fmla="*/ 887708 h 1236528"/>
                <a:gd name="connsiteX43" fmla="*/ 3132827 w 6125198"/>
                <a:gd name="connsiteY43" fmla="*/ 859520 h 1236528"/>
                <a:gd name="connsiteX44" fmla="*/ 3205754 w 6125198"/>
                <a:gd name="connsiteY44" fmla="*/ 859520 h 1236528"/>
                <a:gd name="connsiteX45" fmla="*/ 3351608 w 6125198"/>
                <a:gd name="connsiteY45" fmla="*/ 859520 h 1236528"/>
                <a:gd name="connsiteX46" fmla="*/ 3424536 w 6125198"/>
                <a:gd name="connsiteY46" fmla="*/ 788050 h 1236528"/>
                <a:gd name="connsiteX47" fmla="*/ 3497463 w 6125198"/>
                <a:gd name="connsiteY47" fmla="*/ 788050 h 1236528"/>
                <a:gd name="connsiteX48" fmla="*/ 3476625 w 6125198"/>
                <a:gd name="connsiteY48" fmla="*/ 735308 h 1236528"/>
                <a:gd name="connsiteX49" fmla="*/ 3505200 w 6125198"/>
                <a:gd name="connsiteY49" fmla="*/ 725783 h 1236528"/>
                <a:gd name="connsiteX50" fmla="*/ 3562350 w 6125198"/>
                <a:gd name="connsiteY50" fmla="*/ 687683 h 1236528"/>
                <a:gd name="connsiteX51" fmla="*/ 3643317 w 6125198"/>
                <a:gd name="connsiteY51" fmla="*/ 716581 h 1236528"/>
                <a:gd name="connsiteX52" fmla="*/ 3648075 w 6125198"/>
                <a:gd name="connsiteY52" fmla="*/ 611483 h 1236528"/>
                <a:gd name="connsiteX53" fmla="*/ 3676650 w 6125198"/>
                <a:gd name="connsiteY53" fmla="*/ 554333 h 1236528"/>
                <a:gd name="connsiteX54" fmla="*/ 3705225 w 6125198"/>
                <a:gd name="connsiteY54" fmla="*/ 525758 h 1236528"/>
                <a:gd name="connsiteX55" fmla="*/ 3789171 w 6125198"/>
                <a:gd name="connsiteY55" fmla="*/ 502171 h 1236528"/>
                <a:gd name="connsiteX56" fmla="*/ 3789171 w 6125198"/>
                <a:gd name="connsiteY56" fmla="*/ 430701 h 1236528"/>
                <a:gd name="connsiteX57" fmla="*/ 3800475 w 6125198"/>
                <a:gd name="connsiteY57" fmla="*/ 411458 h 1236528"/>
                <a:gd name="connsiteX58" fmla="*/ 3857625 w 6125198"/>
                <a:gd name="connsiteY58" fmla="*/ 363833 h 1236528"/>
                <a:gd name="connsiteX59" fmla="*/ 3895725 w 6125198"/>
                <a:gd name="connsiteY59" fmla="*/ 316208 h 1236528"/>
                <a:gd name="connsiteX60" fmla="*/ 3905250 w 6125198"/>
                <a:gd name="connsiteY60" fmla="*/ 287633 h 1236528"/>
                <a:gd name="connsiteX61" fmla="*/ 3924300 w 6125198"/>
                <a:gd name="connsiteY61" fmla="*/ 259058 h 1236528"/>
                <a:gd name="connsiteX62" fmla="*/ 4007953 w 6125198"/>
                <a:gd name="connsiteY62" fmla="*/ 216292 h 1236528"/>
                <a:gd name="connsiteX63" fmla="*/ 4007953 w 6125198"/>
                <a:gd name="connsiteY63" fmla="*/ 216292 h 1236528"/>
                <a:gd name="connsiteX64" fmla="*/ 4080880 w 6125198"/>
                <a:gd name="connsiteY64" fmla="*/ 216292 h 1236528"/>
                <a:gd name="connsiteX65" fmla="*/ 4153807 w 6125198"/>
                <a:gd name="connsiteY65" fmla="*/ 216292 h 1236528"/>
                <a:gd name="connsiteX66" fmla="*/ 4153807 w 6125198"/>
                <a:gd name="connsiteY66" fmla="*/ 144822 h 1236528"/>
                <a:gd name="connsiteX67" fmla="*/ 4248150 w 6125198"/>
                <a:gd name="connsiteY67" fmla="*/ 39983 h 1236528"/>
                <a:gd name="connsiteX68" fmla="*/ 4445515 w 6125198"/>
                <a:gd name="connsiteY68" fmla="*/ 1883 h 1236528"/>
                <a:gd name="connsiteX69" fmla="*/ 4810151 w 6125198"/>
                <a:gd name="connsiteY69" fmla="*/ 1883 h 1236528"/>
                <a:gd name="connsiteX70" fmla="*/ 5028932 w 6125198"/>
                <a:gd name="connsiteY70" fmla="*/ 1883 h 1236528"/>
                <a:gd name="connsiteX71" fmla="*/ 5105400 w 6125198"/>
                <a:gd name="connsiteY71" fmla="*/ 49508 h 1236528"/>
                <a:gd name="connsiteX72" fmla="*/ 5162550 w 6125198"/>
                <a:gd name="connsiteY72" fmla="*/ 59033 h 1236528"/>
                <a:gd name="connsiteX73" fmla="*/ 5229225 w 6125198"/>
                <a:gd name="connsiteY73" fmla="*/ 78083 h 1236528"/>
                <a:gd name="connsiteX74" fmla="*/ 5267325 w 6125198"/>
                <a:gd name="connsiteY74" fmla="*/ 87608 h 1236528"/>
                <a:gd name="connsiteX75" fmla="*/ 5295900 w 6125198"/>
                <a:gd name="connsiteY75" fmla="*/ 106658 h 1236528"/>
                <a:gd name="connsiteX76" fmla="*/ 5324475 w 6125198"/>
                <a:gd name="connsiteY76" fmla="*/ 116183 h 1236528"/>
                <a:gd name="connsiteX77" fmla="*/ 5353050 w 6125198"/>
                <a:gd name="connsiteY77" fmla="*/ 144758 h 1236528"/>
                <a:gd name="connsiteX78" fmla="*/ 5410200 w 6125198"/>
                <a:gd name="connsiteY78" fmla="*/ 182858 h 1236528"/>
                <a:gd name="connsiteX79" fmla="*/ 5438775 w 6125198"/>
                <a:gd name="connsiteY79" fmla="*/ 201908 h 1236528"/>
                <a:gd name="connsiteX80" fmla="*/ 5476875 w 6125198"/>
                <a:gd name="connsiteY80" fmla="*/ 259058 h 1236528"/>
                <a:gd name="connsiteX81" fmla="*/ 5534025 w 6125198"/>
                <a:gd name="connsiteY81" fmla="*/ 278108 h 1236528"/>
                <a:gd name="connsiteX82" fmla="*/ 5591175 w 6125198"/>
                <a:gd name="connsiteY82" fmla="*/ 316208 h 1236528"/>
                <a:gd name="connsiteX83" fmla="*/ 5619750 w 6125198"/>
                <a:gd name="connsiteY83" fmla="*/ 335258 h 1236528"/>
                <a:gd name="connsiteX84" fmla="*/ 5648325 w 6125198"/>
                <a:gd name="connsiteY84" fmla="*/ 344783 h 1236528"/>
                <a:gd name="connsiteX85" fmla="*/ 5705475 w 6125198"/>
                <a:gd name="connsiteY85" fmla="*/ 382883 h 1236528"/>
                <a:gd name="connsiteX86" fmla="*/ 5734050 w 6125198"/>
                <a:gd name="connsiteY86" fmla="*/ 401933 h 1236528"/>
                <a:gd name="connsiteX87" fmla="*/ 5781675 w 6125198"/>
                <a:gd name="connsiteY87" fmla="*/ 411458 h 1236528"/>
                <a:gd name="connsiteX88" fmla="*/ 5838825 w 6125198"/>
                <a:gd name="connsiteY88" fmla="*/ 440033 h 1236528"/>
                <a:gd name="connsiteX89" fmla="*/ 5895975 w 6125198"/>
                <a:gd name="connsiteY89" fmla="*/ 487658 h 1236528"/>
                <a:gd name="connsiteX90" fmla="*/ 5924550 w 6125198"/>
                <a:gd name="connsiteY90" fmla="*/ 497183 h 1236528"/>
                <a:gd name="connsiteX91" fmla="*/ 5953125 w 6125198"/>
                <a:gd name="connsiteY91" fmla="*/ 516233 h 1236528"/>
                <a:gd name="connsiteX92" fmla="*/ 6048375 w 6125198"/>
                <a:gd name="connsiteY92" fmla="*/ 535283 h 1236528"/>
                <a:gd name="connsiteX93" fmla="*/ 6086475 w 6125198"/>
                <a:gd name="connsiteY93" fmla="*/ 544808 h 1236528"/>
                <a:gd name="connsiteX94" fmla="*/ 6096000 w 6125198"/>
                <a:gd name="connsiteY94" fmla="*/ 573383 h 1236528"/>
                <a:gd name="connsiteX95" fmla="*/ 6115050 w 6125198"/>
                <a:gd name="connsiteY95" fmla="*/ 601958 h 1236528"/>
                <a:gd name="connsiteX96" fmla="*/ 6124575 w 6125198"/>
                <a:gd name="connsiteY96" fmla="*/ 659108 h 1236528"/>
                <a:gd name="connsiteX0" fmla="*/ 0 w 6125198"/>
                <a:gd name="connsiteY0" fmla="*/ 630533 h 1236528"/>
                <a:gd name="connsiteX1" fmla="*/ 66675 w 6125198"/>
                <a:gd name="connsiteY1" fmla="*/ 649583 h 1236528"/>
                <a:gd name="connsiteX2" fmla="*/ 142875 w 6125198"/>
                <a:gd name="connsiteY2" fmla="*/ 659108 h 1236528"/>
                <a:gd name="connsiteX3" fmla="*/ 209550 w 6125198"/>
                <a:gd name="connsiteY3" fmla="*/ 668633 h 1236528"/>
                <a:gd name="connsiteX4" fmla="*/ 323850 w 6125198"/>
                <a:gd name="connsiteY4" fmla="*/ 687683 h 1236528"/>
                <a:gd name="connsiteX5" fmla="*/ 438150 w 6125198"/>
                <a:gd name="connsiteY5" fmla="*/ 716258 h 1236528"/>
                <a:gd name="connsiteX6" fmla="*/ 638175 w 6125198"/>
                <a:gd name="connsiteY6" fmla="*/ 782933 h 1236528"/>
                <a:gd name="connsiteX7" fmla="*/ 653305 w 6125198"/>
                <a:gd name="connsiteY7" fmla="*/ 788050 h 1236528"/>
                <a:gd name="connsiteX8" fmla="*/ 799159 w 6125198"/>
                <a:gd name="connsiteY8" fmla="*/ 788050 h 1236528"/>
                <a:gd name="connsiteX9" fmla="*/ 945013 w 6125198"/>
                <a:gd name="connsiteY9" fmla="*/ 859520 h 1236528"/>
                <a:gd name="connsiteX10" fmla="*/ 952500 w 6125198"/>
                <a:gd name="connsiteY10" fmla="*/ 840083 h 1236528"/>
                <a:gd name="connsiteX11" fmla="*/ 981075 w 6125198"/>
                <a:gd name="connsiteY11" fmla="*/ 849608 h 1236528"/>
                <a:gd name="connsiteX12" fmla="*/ 1104900 w 6125198"/>
                <a:gd name="connsiteY12" fmla="*/ 868658 h 1236528"/>
                <a:gd name="connsiteX13" fmla="*/ 1143000 w 6125198"/>
                <a:gd name="connsiteY13" fmla="*/ 878183 h 1236528"/>
                <a:gd name="connsiteX14" fmla="*/ 1163795 w 6125198"/>
                <a:gd name="connsiteY14" fmla="*/ 930990 h 1236528"/>
                <a:gd name="connsiteX15" fmla="*/ 1257300 w 6125198"/>
                <a:gd name="connsiteY15" fmla="*/ 916283 h 1236528"/>
                <a:gd name="connsiteX16" fmla="*/ 1382576 w 6125198"/>
                <a:gd name="connsiteY16" fmla="*/ 930990 h 1236528"/>
                <a:gd name="connsiteX17" fmla="*/ 1447800 w 6125198"/>
                <a:gd name="connsiteY17" fmla="*/ 944858 h 1236528"/>
                <a:gd name="connsiteX18" fmla="*/ 1552575 w 6125198"/>
                <a:gd name="connsiteY18" fmla="*/ 963908 h 1236528"/>
                <a:gd name="connsiteX19" fmla="*/ 1647825 w 6125198"/>
                <a:gd name="connsiteY19" fmla="*/ 992483 h 1236528"/>
                <a:gd name="connsiteX20" fmla="*/ 1704975 w 6125198"/>
                <a:gd name="connsiteY20" fmla="*/ 1011533 h 1236528"/>
                <a:gd name="connsiteX21" fmla="*/ 1733550 w 6125198"/>
                <a:gd name="connsiteY21" fmla="*/ 1021058 h 1236528"/>
                <a:gd name="connsiteX22" fmla="*/ 1747212 w 6125198"/>
                <a:gd name="connsiteY22" fmla="*/ 1073929 h 1236528"/>
                <a:gd name="connsiteX23" fmla="*/ 1820139 w 6125198"/>
                <a:gd name="connsiteY23" fmla="*/ 1073929 h 1236528"/>
                <a:gd name="connsiteX24" fmla="*/ 1885950 w 6125198"/>
                <a:gd name="connsiteY24" fmla="*/ 1078208 h 1236528"/>
                <a:gd name="connsiteX25" fmla="*/ 1971675 w 6125198"/>
                <a:gd name="connsiteY25" fmla="*/ 1106783 h 1236528"/>
                <a:gd name="connsiteX26" fmla="*/ 1965993 w 6125198"/>
                <a:gd name="connsiteY26" fmla="*/ 1145399 h 1236528"/>
                <a:gd name="connsiteX27" fmla="*/ 2124075 w 6125198"/>
                <a:gd name="connsiteY27" fmla="*/ 1135358 h 1236528"/>
                <a:gd name="connsiteX28" fmla="*/ 2330629 w 6125198"/>
                <a:gd name="connsiteY28" fmla="*/ 1216869 h 1236528"/>
                <a:gd name="connsiteX29" fmla="*/ 2524125 w 6125198"/>
                <a:gd name="connsiteY29" fmla="*/ 1135358 h 1236528"/>
                <a:gd name="connsiteX30" fmla="*/ 2571750 w 6125198"/>
                <a:gd name="connsiteY30" fmla="*/ 1116308 h 1236528"/>
                <a:gd name="connsiteX31" fmla="*/ 2628900 w 6125198"/>
                <a:gd name="connsiteY31" fmla="*/ 1106783 h 1236528"/>
                <a:gd name="connsiteX32" fmla="*/ 2667000 w 6125198"/>
                <a:gd name="connsiteY32" fmla="*/ 1097258 h 1236528"/>
                <a:gd name="connsiteX33" fmla="*/ 2695575 w 6125198"/>
                <a:gd name="connsiteY33" fmla="*/ 1078208 h 1236528"/>
                <a:gd name="connsiteX34" fmla="*/ 2819400 w 6125198"/>
                <a:gd name="connsiteY34" fmla="*/ 1049633 h 1236528"/>
                <a:gd name="connsiteX35" fmla="*/ 2847975 w 6125198"/>
                <a:gd name="connsiteY35" fmla="*/ 1040108 h 1236528"/>
                <a:gd name="connsiteX36" fmla="*/ 2886075 w 6125198"/>
                <a:gd name="connsiteY36" fmla="*/ 1021058 h 1236528"/>
                <a:gd name="connsiteX37" fmla="*/ 2952750 w 6125198"/>
                <a:gd name="connsiteY37" fmla="*/ 1011533 h 1236528"/>
                <a:gd name="connsiteX38" fmla="*/ 2971800 w 6125198"/>
                <a:gd name="connsiteY38" fmla="*/ 982958 h 1236528"/>
                <a:gd name="connsiteX39" fmla="*/ 3000375 w 6125198"/>
                <a:gd name="connsiteY39" fmla="*/ 963908 h 1236528"/>
                <a:gd name="connsiteX40" fmla="*/ 3009900 w 6125198"/>
                <a:gd name="connsiteY40" fmla="*/ 935333 h 1236528"/>
                <a:gd name="connsiteX41" fmla="*/ 3038475 w 6125198"/>
                <a:gd name="connsiteY41" fmla="*/ 916283 h 1236528"/>
                <a:gd name="connsiteX42" fmla="*/ 3067050 w 6125198"/>
                <a:gd name="connsiteY42" fmla="*/ 887708 h 1236528"/>
                <a:gd name="connsiteX43" fmla="*/ 3132827 w 6125198"/>
                <a:gd name="connsiteY43" fmla="*/ 859520 h 1236528"/>
                <a:gd name="connsiteX44" fmla="*/ 3205754 w 6125198"/>
                <a:gd name="connsiteY44" fmla="*/ 859520 h 1236528"/>
                <a:gd name="connsiteX45" fmla="*/ 3351608 w 6125198"/>
                <a:gd name="connsiteY45" fmla="*/ 859520 h 1236528"/>
                <a:gd name="connsiteX46" fmla="*/ 3424536 w 6125198"/>
                <a:gd name="connsiteY46" fmla="*/ 788050 h 1236528"/>
                <a:gd name="connsiteX47" fmla="*/ 3497463 w 6125198"/>
                <a:gd name="connsiteY47" fmla="*/ 788050 h 1236528"/>
                <a:gd name="connsiteX48" fmla="*/ 3476625 w 6125198"/>
                <a:gd name="connsiteY48" fmla="*/ 735308 h 1236528"/>
                <a:gd name="connsiteX49" fmla="*/ 3505200 w 6125198"/>
                <a:gd name="connsiteY49" fmla="*/ 725783 h 1236528"/>
                <a:gd name="connsiteX50" fmla="*/ 3562350 w 6125198"/>
                <a:gd name="connsiteY50" fmla="*/ 687683 h 1236528"/>
                <a:gd name="connsiteX51" fmla="*/ 3643317 w 6125198"/>
                <a:gd name="connsiteY51" fmla="*/ 716581 h 1236528"/>
                <a:gd name="connsiteX52" fmla="*/ 3648075 w 6125198"/>
                <a:gd name="connsiteY52" fmla="*/ 611483 h 1236528"/>
                <a:gd name="connsiteX53" fmla="*/ 3676650 w 6125198"/>
                <a:gd name="connsiteY53" fmla="*/ 554333 h 1236528"/>
                <a:gd name="connsiteX54" fmla="*/ 3705225 w 6125198"/>
                <a:gd name="connsiteY54" fmla="*/ 525758 h 1236528"/>
                <a:gd name="connsiteX55" fmla="*/ 3789171 w 6125198"/>
                <a:gd name="connsiteY55" fmla="*/ 502171 h 1236528"/>
                <a:gd name="connsiteX56" fmla="*/ 3789171 w 6125198"/>
                <a:gd name="connsiteY56" fmla="*/ 430701 h 1236528"/>
                <a:gd name="connsiteX57" fmla="*/ 3800475 w 6125198"/>
                <a:gd name="connsiteY57" fmla="*/ 411458 h 1236528"/>
                <a:gd name="connsiteX58" fmla="*/ 3857625 w 6125198"/>
                <a:gd name="connsiteY58" fmla="*/ 363833 h 1236528"/>
                <a:gd name="connsiteX59" fmla="*/ 3895725 w 6125198"/>
                <a:gd name="connsiteY59" fmla="*/ 316208 h 1236528"/>
                <a:gd name="connsiteX60" fmla="*/ 3905250 w 6125198"/>
                <a:gd name="connsiteY60" fmla="*/ 287633 h 1236528"/>
                <a:gd name="connsiteX61" fmla="*/ 3924300 w 6125198"/>
                <a:gd name="connsiteY61" fmla="*/ 259058 h 1236528"/>
                <a:gd name="connsiteX62" fmla="*/ 4007953 w 6125198"/>
                <a:gd name="connsiteY62" fmla="*/ 216292 h 1236528"/>
                <a:gd name="connsiteX63" fmla="*/ 4007953 w 6125198"/>
                <a:gd name="connsiteY63" fmla="*/ 216292 h 1236528"/>
                <a:gd name="connsiteX64" fmla="*/ 4080880 w 6125198"/>
                <a:gd name="connsiteY64" fmla="*/ 216292 h 1236528"/>
                <a:gd name="connsiteX65" fmla="*/ 4153807 w 6125198"/>
                <a:gd name="connsiteY65" fmla="*/ 216292 h 1236528"/>
                <a:gd name="connsiteX66" fmla="*/ 4153807 w 6125198"/>
                <a:gd name="connsiteY66" fmla="*/ 144822 h 1236528"/>
                <a:gd name="connsiteX67" fmla="*/ 4248150 w 6125198"/>
                <a:gd name="connsiteY67" fmla="*/ 39983 h 1236528"/>
                <a:gd name="connsiteX68" fmla="*/ 4445515 w 6125198"/>
                <a:gd name="connsiteY68" fmla="*/ 1883 h 1236528"/>
                <a:gd name="connsiteX69" fmla="*/ 4810151 w 6125198"/>
                <a:gd name="connsiteY69" fmla="*/ 1883 h 1236528"/>
                <a:gd name="connsiteX70" fmla="*/ 5028932 w 6125198"/>
                <a:gd name="connsiteY70" fmla="*/ 1883 h 1236528"/>
                <a:gd name="connsiteX71" fmla="*/ 5105400 w 6125198"/>
                <a:gd name="connsiteY71" fmla="*/ 49508 h 1236528"/>
                <a:gd name="connsiteX72" fmla="*/ 5162550 w 6125198"/>
                <a:gd name="connsiteY72" fmla="*/ 59033 h 1236528"/>
                <a:gd name="connsiteX73" fmla="*/ 5229225 w 6125198"/>
                <a:gd name="connsiteY73" fmla="*/ 78083 h 1236528"/>
                <a:gd name="connsiteX74" fmla="*/ 5267325 w 6125198"/>
                <a:gd name="connsiteY74" fmla="*/ 87608 h 1236528"/>
                <a:gd name="connsiteX75" fmla="*/ 5295900 w 6125198"/>
                <a:gd name="connsiteY75" fmla="*/ 106658 h 1236528"/>
                <a:gd name="connsiteX76" fmla="*/ 5324475 w 6125198"/>
                <a:gd name="connsiteY76" fmla="*/ 116183 h 1236528"/>
                <a:gd name="connsiteX77" fmla="*/ 5353050 w 6125198"/>
                <a:gd name="connsiteY77" fmla="*/ 144758 h 1236528"/>
                <a:gd name="connsiteX78" fmla="*/ 5410200 w 6125198"/>
                <a:gd name="connsiteY78" fmla="*/ 182858 h 1236528"/>
                <a:gd name="connsiteX79" fmla="*/ 5438775 w 6125198"/>
                <a:gd name="connsiteY79" fmla="*/ 201908 h 1236528"/>
                <a:gd name="connsiteX80" fmla="*/ 5476875 w 6125198"/>
                <a:gd name="connsiteY80" fmla="*/ 259058 h 1236528"/>
                <a:gd name="connsiteX81" fmla="*/ 5534025 w 6125198"/>
                <a:gd name="connsiteY81" fmla="*/ 278108 h 1236528"/>
                <a:gd name="connsiteX82" fmla="*/ 5591175 w 6125198"/>
                <a:gd name="connsiteY82" fmla="*/ 316208 h 1236528"/>
                <a:gd name="connsiteX83" fmla="*/ 5619750 w 6125198"/>
                <a:gd name="connsiteY83" fmla="*/ 335258 h 1236528"/>
                <a:gd name="connsiteX84" fmla="*/ 5648325 w 6125198"/>
                <a:gd name="connsiteY84" fmla="*/ 344783 h 1236528"/>
                <a:gd name="connsiteX85" fmla="*/ 5705475 w 6125198"/>
                <a:gd name="connsiteY85" fmla="*/ 382883 h 1236528"/>
                <a:gd name="connsiteX86" fmla="*/ 5734050 w 6125198"/>
                <a:gd name="connsiteY86" fmla="*/ 401933 h 1236528"/>
                <a:gd name="connsiteX87" fmla="*/ 5781675 w 6125198"/>
                <a:gd name="connsiteY87" fmla="*/ 411458 h 1236528"/>
                <a:gd name="connsiteX88" fmla="*/ 5838825 w 6125198"/>
                <a:gd name="connsiteY88" fmla="*/ 440033 h 1236528"/>
                <a:gd name="connsiteX89" fmla="*/ 5895975 w 6125198"/>
                <a:gd name="connsiteY89" fmla="*/ 487658 h 1236528"/>
                <a:gd name="connsiteX90" fmla="*/ 5924550 w 6125198"/>
                <a:gd name="connsiteY90" fmla="*/ 497183 h 1236528"/>
                <a:gd name="connsiteX91" fmla="*/ 5953125 w 6125198"/>
                <a:gd name="connsiteY91" fmla="*/ 516233 h 1236528"/>
                <a:gd name="connsiteX92" fmla="*/ 6048375 w 6125198"/>
                <a:gd name="connsiteY92" fmla="*/ 535283 h 1236528"/>
                <a:gd name="connsiteX93" fmla="*/ 6086475 w 6125198"/>
                <a:gd name="connsiteY93" fmla="*/ 544808 h 1236528"/>
                <a:gd name="connsiteX94" fmla="*/ 6096000 w 6125198"/>
                <a:gd name="connsiteY94" fmla="*/ 573383 h 1236528"/>
                <a:gd name="connsiteX95" fmla="*/ 6115050 w 6125198"/>
                <a:gd name="connsiteY95" fmla="*/ 601958 h 1236528"/>
                <a:gd name="connsiteX96" fmla="*/ 6124575 w 6125198"/>
                <a:gd name="connsiteY96" fmla="*/ 659108 h 1236528"/>
                <a:gd name="connsiteX0" fmla="*/ 0 w 6125198"/>
                <a:gd name="connsiteY0" fmla="*/ 630533 h 1236528"/>
                <a:gd name="connsiteX1" fmla="*/ 66675 w 6125198"/>
                <a:gd name="connsiteY1" fmla="*/ 649583 h 1236528"/>
                <a:gd name="connsiteX2" fmla="*/ 142875 w 6125198"/>
                <a:gd name="connsiteY2" fmla="*/ 659108 h 1236528"/>
                <a:gd name="connsiteX3" fmla="*/ 209550 w 6125198"/>
                <a:gd name="connsiteY3" fmla="*/ 668633 h 1236528"/>
                <a:gd name="connsiteX4" fmla="*/ 323850 w 6125198"/>
                <a:gd name="connsiteY4" fmla="*/ 687683 h 1236528"/>
                <a:gd name="connsiteX5" fmla="*/ 438150 w 6125198"/>
                <a:gd name="connsiteY5" fmla="*/ 716258 h 1236528"/>
                <a:gd name="connsiteX6" fmla="*/ 638175 w 6125198"/>
                <a:gd name="connsiteY6" fmla="*/ 782933 h 1236528"/>
                <a:gd name="connsiteX7" fmla="*/ 653305 w 6125198"/>
                <a:gd name="connsiteY7" fmla="*/ 788050 h 1236528"/>
                <a:gd name="connsiteX8" fmla="*/ 799159 w 6125198"/>
                <a:gd name="connsiteY8" fmla="*/ 788050 h 1236528"/>
                <a:gd name="connsiteX9" fmla="*/ 945013 w 6125198"/>
                <a:gd name="connsiteY9" fmla="*/ 859520 h 1236528"/>
                <a:gd name="connsiteX10" fmla="*/ 952500 w 6125198"/>
                <a:gd name="connsiteY10" fmla="*/ 840083 h 1236528"/>
                <a:gd name="connsiteX11" fmla="*/ 981075 w 6125198"/>
                <a:gd name="connsiteY11" fmla="*/ 849608 h 1236528"/>
                <a:gd name="connsiteX12" fmla="*/ 1104900 w 6125198"/>
                <a:gd name="connsiteY12" fmla="*/ 868658 h 1236528"/>
                <a:gd name="connsiteX13" fmla="*/ 1143000 w 6125198"/>
                <a:gd name="connsiteY13" fmla="*/ 878183 h 1236528"/>
                <a:gd name="connsiteX14" fmla="*/ 1163795 w 6125198"/>
                <a:gd name="connsiteY14" fmla="*/ 930990 h 1236528"/>
                <a:gd name="connsiteX15" fmla="*/ 1257300 w 6125198"/>
                <a:gd name="connsiteY15" fmla="*/ 916283 h 1236528"/>
                <a:gd name="connsiteX16" fmla="*/ 1382576 w 6125198"/>
                <a:gd name="connsiteY16" fmla="*/ 930990 h 1236528"/>
                <a:gd name="connsiteX17" fmla="*/ 1447800 w 6125198"/>
                <a:gd name="connsiteY17" fmla="*/ 944858 h 1236528"/>
                <a:gd name="connsiteX18" fmla="*/ 1552575 w 6125198"/>
                <a:gd name="connsiteY18" fmla="*/ 963908 h 1236528"/>
                <a:gd name="connsiteX19" fmla="*/ 1647825 w 6125198"/>
                <a:gd name="connsiteY19" fmla="*/ 992483 h 1236528"/>
                <a:gd name="connsiteX20" fmla="*/ 1704975 w 6125198"/>
                <a:gd name="connsiteY20" fmla="*/ 1011533 h 1236528"/>
                <a:gd name="connsiteX21" fmla="*/ 1733550 w 6125198"/>
                <a:gd name="connsiteY21" fmla="*/ 1021058 h 1236528"/>
                <a:gd name="connsiteX22" fmla="*/ 1747212 w 6125198"/>
                <a:gd name="connsiteY22" fmla="*/ 1073929 h 1236528"/>
                <a:gd name="connsiteX23" fmla="*/ 1820139 w 6125198"/>
                <a:gd name="connsiteY23" fmla="*/ 1073929 h 1236528"/>
                <a:gd name="connsiteX24" fmla="*/ 1885950 w 6125198"/>
                <a:gd name="connsiteY24" fmla="*/ 1078208 h 1236528"/>
                <a:gd name="connsiteX25" fmla="*/ 1971675 w 6125198"/>
                <a:gd name="connsiteY25" fmla="*/ 1106783 h 1236528"/>
                <a:gd name="connsiteX26" fmla="*/ 1965993 w 6125198"/>
                <a:gd name="connsiteY26" fmla="*/ 1145399 h 1236528"/>
                <a:gd name="connsiteX27" fmla="*/ 2124075 w 6125198"/>
                <a:gd name="connsiteY27" fmla="*/ 1135358 h 1236528"/>
                <a:gd name="connsiteX28" fmla="*/ 2330629 w 6125198"/>
                <a:gd name="connsiteY28" fmla="*/ 1216869 h 1236528"/>
                <a:gd name="connsiteX29" fmla="*/ 2524125 w 6125198"/>
                <a:gd name="connsiteY29" fmla="*/ 1135358 h 1236528"/>
                <a:gd name="connsiteX30" fmla="*/ 2571750 w 6125198"/>
                <a:gd name="connsiteY30" fmla="*/ 1116308 h 1236528"/>
                <a:gd name="connsiteX31" fmla="*/ 2628900 w 6125198"/>
                <a:gd name="connsiteY31" fmla="*/ 1106783 h 1236528"/>
                <a:gd name="connsiteX32" fmla="*/ 2667000 w 6125198"/>
                <a:gd name="connsiteY32" fmla="*/ 1097258 h 1236528"/>
                <a:gd name="connsiteX33" fmla="*/ 2695575 w 6125198"/>
                <a:gd name="connsiteY33" fmla="*/ 1078208 h 1236528"/>
                <a:gd name="connsiteX34" fmla="*/ 2819400 w 6125198"/>
                <a:gd name="connsiteY34" fmla="*/ 1049633 h 1236528"/>
                <a:gd name="connsiteX35" fmla="*/ 2847975 w 6125198"/>
                <a:gd name="connsiteY35" fmla="*/ 1040108 h 1236528"/>
                <a:gd name="connsiteX36" fmla="*/ 2886075 w 6125198"/>
                <a:gd name="connsiteY36" fmla="*/ 1021058 h 1236528"/>
                <a:gd name="connsiteX37" fmla="*/ 2952750 w 6125198"/>
                <a:gd name="connsiteY37" fmla="*/ 1011533 h 1236528"/>
                <a:gd name="connsiteX38" fmla="*/ 2971800 w 6125198"/>
                <a:gd name="connsiteY38" fmla="*/ 982958 h 1236528"/>
                <a:gd name="connsiteX39" fmla="*/ 3000375 w 6125198"/>
                <a:gd name="connsiteY39" fmla="*/ 963908 h 1236528"/>
                <a:gd name="connsiteX40" fmla="*/ 3009900 w 6125198"/>
                <a:gd name="connsiteY40" fmla="*/ 935333 h 1236528"/>
                <a:gd name="connsiteX41" fmla="*/ 3038475 w 6125198"/>
                <a:gd name="connsiteY41" fmla="*/ 916283 h 1236528"/>
                <a:gd name="connsiteX42" fmla="*/ 3067050 w 6125198"/>
                <a:gd name="connsiteY42" fmla="*/ 887708 h 1236528"/>
                <a:gd name="connsiteX43" fmla="*/ 3132827 w 6125198"/>
                <a:gd name="connsiteY43" fmla="*/ 859520 h 1236528"/>
                <a:gd name="connsiteX44" fmla="*/ 3205754 w 6125198"/>
                <a:gd name="connsiteY44" fmla="*/ 859520 h 1236528"/>
                <a:gd name="connsiteX45" fmla="*/ 3351608 w 6125198"/>
                <a:gd name="connsiteY45" fmla="*/ 859520 h 1236528"/>
                <a:gd name="connsiteX46" fmla="*/ 3424536 w 6125198"/>
                <a:gd name="connsiteY46" fmla="*/ 788050 h 1236528"/>
                <a:gd name="connsiteX47" fmla="*/ 3497463 w 6125198"/>
                <a:gd name="connsiteY47" fmla="*/ 788050 h 1236528"/>
                <a:gd name="connsiteX48" fmla="*/ 3476625 w 6125198"/>
                <a:gd name="connsiteY48" fmla="*/ 735308 h 1236528"/>
                <a:gd name="connsiteX49" fmla="*/ 3505200 w 6125198"/>
                <a:gd name="connsiteY49" fmla="*/ 725783 h 1236528"/>
                <a:gd name="connsiteX50" fmla="*/ 3562350 w 6125198"/>
                <a:gd name="connsiteY50" fmla="*/ 687683 h 1236528"/>
                <a:gd name="connsiteX51" fmla="*/ 3643317 w 6125198"/>
                <a:gd name="connsiteY51" fmla="*/ 716581 h 1236528"/>
                <a:gd name="connsiteX52" fmla="*/ 3648075 w 6125198"/>
                <a:gd name="connsiteY52" fmla="*/ 611483 h 1236528"/>
                <a:gd name="connsiteX53" fmla="*/ 3676650 w 6125198"/>
                <a:gd name="connsiteY53" fmla="*/ 554333 h 1236528"/>
                <a:gd name="connsiteX54" fmla="*/ 3705225 w 6125198"/>
                <a:gd name="connsiteY54" fmla="*/ 525758 h 1236528"/>
                <a:gd name="connsiteX55" fmla="*/ 3789171 w 6125198"/>
                <a:gd name="connsiteY55" fmla="*/ 502171 h 1236528"/>
                <a:gd name="connsiteX56" fmla="*/ 3789171 w 6125198"/>
                <a:gd name="connsiteY56" fmla="*/ 430701 h 1236528"/>
                <a:gd name="connsiteX57" fmla="*/ 3800475 w 6125198"/>
                <a:gd name="connsiteY57" fmla="*/ 411458 h 1236528"/>
                <a:gd name="connsiteX58" fmla="*/ 3857625 w 6125198"/>
                <a:gd name="connsiteY58" fmla="*/ 363833 h 1236528"/>
                <a:gd name="connsiteX59" fmla="*/ 3895725 w 6125198"/>
                <a:gd name="connsiteY59" fmla="*/ 316208 h 1236528"/>
                <a:gd name="connsiteX60" fmla="*/ 3905250 w 6125198"/>
                <a:gd name="connsiteY60" fmla="*/ 287633 h 1236528"/>
                <a:gd name="connsiteX61" fmla="*/ 3924300 w 6125198"/>
                <a:gd name="connsiteY61" fmla="*/ 259058 h 1236528"/>
                <a:gd name="connsiteX62" fmla="*/ 4007953 w 6125198"/>
                <a:gd name="connsiteY62" fmla="*/ 216292 h 1236528"/>
                <a:gd name="connsiteX63" fmla="*/ 4007953 w 6125198"/>
                <a:gd name="connsiteY63" fmla="*/ 216292 h 1236528"/>
                <a:gd name="connsiteX64" fmla="*/ 4080880 w 6125198"/>
                <a:gd name="connsiteY64" fmla="*/ 216292 h 1236528"/>
                <a:gd name="connsiteX65" fmla="*/ 4153807 w 6125198"/>
                <a:gd name="connsiteY65" fmla="*/ 216292 h 1236528"/>
                <a:gd name="connsiteX66" fmla="*/ 4153807 w 6125198"/>
                <a:gd name="connsiteY66" fmla="*/ 144822 h 1236528"/>
                <a:gd name="connsiteX67" fmla="*/ 4248150 w 6125198"/>
                <a:gd name="connsiteY67" fmla="*/ 39983 h 1236528"/>
                <a:gd name="connsiteX68" fmla="*/ 4445515 w 6125198"/>
                <a:gd name="connsiteY68" fmla="*/ 1883 h 1236528"/>
                <a:gd name="connsiteX69" fmla="*/ 4810151 w 6125198"/>
                <a:gd name="connsiteY69" fmla="*/ 1883 h 1236528"/>
                <a:gd name="connsiteX70" fmla="*/ 5028932 w 6125198"/>
                <a:gd name="connsiteY70" fmla="*/ 1883 h 1236528"/>
                <a:gd name="connsiteX71" fmla="*/ 5105400 w 6125198"/>
                <a:gd name="connsiteY71" fmla="*/ 49508 h 1236528"/>
                <a:gd name="connsiteX72" fmla="*/ 5162550 w 6125198"/>
                <a:gd name="connsiteY72" fmla="*/ 59033 h 1236528"/>
                <a:gd name="connsiteX73" fmla="*/ 5229225 w 6125198"/>
                <a:gd name="connsiteY73" fmla="*/ 78083 h 1236528"/>
                <a:gd name="connsiteX74" fmla="*/ 5267325 w 6125198"/>
                <a:gd name="connsiteY74" fmla="*/ 87608 h 1236528"/>
                <a:gd name="connsiteX75" fmla="*/ 5295900 w 6125198"/>
                <a:gd name="connsiteY75" fmla="*/ 106658 h 1236528"/>
                <a:gd name="connsiteX76" fmla="*/ 5324475 w 6125198"/>
                <a:gd name="connsiteY76" fmla="*/ 116183 h 1236528"/>
                <a:gd name="connsiteX77" fmla="*/ 5353050 w 6125198"/>
                <a:gd name="connsiteY77" fmla="*/ 144758 h 1236528"/>
                <a:gd name="connsiteX78" fmla="*/ 5410200 w 6125198"/>
                <a:gd name="connsiteY78" fmla="*/ 182858 h 1236528"/>
                <a:gd name="connsiteX79" fmla="*/ 5438775 w 6125198"/>
                <a:gd name="connsiteY79" fmla="*/ 201908 h 1236528"/>
                <a:gd name="connsiteX80" fmla="*/ 5476875 w 6125198"/>
                <a:gd name="connsiteY80" fmla="*/ 259058 h 1236528"/>
                <a:gd name="connsiteX81" fmla="*/ 5534025 w 6125198"/>
                <a:gd name="connsiteY81" fmla="*/ 278108 h 1236528"/>
                <a:gd name="connsiteX82" fmla="*/ 5591175 w 6125198"/>
                <a:gd name="connsiteY82" fmla="*/ 316208 h 1236528"/>
                <a:gd name="connsiteX83" fmla="*/ 5619750 w 6125198"/>
                <a:gd name="connsiteY83" fmla="*/ 335258 h 1236528"/>
                <a:gd name="connsiteX84" fmla="*/ 5648325 w 6125198"/>
                <a:gd name="connsiteY84" fmla="*/ 344783 h 1236528"/>
                <a:gd name="connsiteX85" fmla="*/ 5705475 w 6125198"/>
                <a:gd name="connsiteY85" fmla="*/ 382883 h 1236528"/>
                <a:gd name="connsiteX86" fmla="*/ 5734050 w 6125198"/>
                <a:gd name="connsiteY86" fmla="*/ 401933 h 1236528"/>
                <a:gd name="connsiteX87" fmla="*/ 5781675 w 6125198"/>
                <a:gd name="connsiteY87" fmla="*/ 411458 h 1236528"/>
                <a:gd name="connsiteX88" fmla="*/ 5838825 w 6125198"/>
                <a:gd name="connsiteY88" fmla="*/ 440033 h 1236528"/>
                <a:gd name="connsiteX89" fmla="*/ 5895975 w 6125198"/>
                <a:gd name="connsiteY89" fmla="*/ 487658 h 1236528"/>
                <a:gd name="connsiteX90" fmla="*/ 5924550 w 6125198"/>
                <a:gd name="connsiteY90" fmla="*/ 497183 h 1236528"/>
                <a:gd name="connsiteX91" fmla="*/ 5953125 w 6125198"/>
                <a:gd name="connsiteY91" fmla="*/ 516233 h 1236528"/>
                <a:gd name="connsiteX92" fmla="*/ 6048375 w 6125198"/>
                <a:gd name="connsiteY92" fmla="*/ 535283 h 1236528"/>
                <a:gd name="connsiteX93" fmla="*/ 6086475 w 6125198"/>
                <a:gd name="connsiteY93" fmla="*/ 544808 h 1236528"/>
                <a:gd name="connsiteX94" fmla="*/ 6096000 w 6125198"/>
                <a:gd name="connsiteY94" fmla="*/ 573383 h 1236528"/>
                <a:gd name="connsiteX95" fmla="*/ 6115050 w 6125198"/>
                <a:gd name="connsiteY95" fmla="*/ 601958 h 1236528"/>
                <a:gd name="connsiteX96" fmla="*/ 6124575 w 6125198"/>
                <a:gd name="connsiteY96" fmla="*/ 659108 h 1236528"/>
                <a:gd name="connsiteX0" fmla="*/ 0 w 6125198"/>
                <a:gd name="connsiteY0" fmla="*/ 630533 h 1236528"/>
                <a:gd name="connsiteX1" fmla="*/ 66675 w 6125198"/>
                <a:gd name="connsiteY1" fmla="*/ 649583 h 1236528"/>
                <a:gd name="connsiteX2" fmla="*/ 142875 w 6125198"/>
                <a:gd name="connsiteY2" fmla="*/ 659108 h 1236528"/>
                <a:gd name="connsiteX3" fmla="*/ 209550 w 6125198"/>
                <a:gd name="connsiteY3" fmla="*/ 668633 h 1236528"/>
                <a:gd name="connsiteX4" fmla="*/ 323850 w 6125198"/>
                <a:gd name="connsiteY4" fmla="*/ 687683 h 1236528"/>
                <a:gd name="connsiteX5" fmla="*/ 438150 w 6125198"/>
                <a:gd name="connsiteY5" fmla="*/ 716258 h 1236528"/>
                <a:gd name="connsiteX6" fmla="*/ 638175 w 6125198"/>
                <a:gd name="connsiteY6" fmla="*/ 782933 h 1236528"/>
                <a:gd name="connsiteX7" fmla="*/ 653305 w 6125198"/>
                <a:gd name="connsiteY7" fmla="*/ 788050 h 1236528"/>
                <a:gd name="connsiteX8" fmla="*/ 799159 w 6125198"/>
                <a:gd name="connsiteY8" fmla="*/ 788050 h 1236528"/>
                <a:gd name="connsiteX9" fmla="*/ 945013 w 6125198"/>
                <a:gd name="connsiteY9" fmla="*/ 859520 h 1236528"/>
                <a:gd name="connsiteX10" fmla="*/ 952500 w 6125198"/>
                <a:gd name="connsiteY10" fmla="*/ 840083 h 1236528"/>
                <a:gd name="connsiteX11" fmla="*/ 981075 w 6125198"/>
                <a:gd name="connsiteY11" fmla="*/ 849608 h 1236528"/>
                <a:gd name="connsiteX12" fmla="*/ 1104900 w 6125198"/>
                <a:gd name="connsiteY12" fmla="*/ 868658 h 1236528"/>
                <a:gd name="connsiteX13" fmla="*/ 1143000 w 6125198"/>
                <a:gd name="connsiteY13" fmla="*/ 878183 h 1236528"/>
                <a:gd name="connsiteX14" fmla="*/ 1163795 w 6125198"/>
                <a:gd name="connsiteY14" fmla="*/ 930990 h 1236528"/>
                <a:gd name="connsiteX15" fmla="*/ 1257300 w 6125198"/>
                <a:gd name="connsiteY15" fmla="*/ 916283 h 1236528"/>
                <a:gd name="connsiteX16" fmla="*/ 1382576 w 6125198"/>
                <a:gd name="connsiteY16" fmla="*/ 930990 h 1236528"/>
                <a:gd name="connsiteX17" fmla="*/ 1447800 w 6125198"/>
                <a:gd name="connsiteY17" fmla="*/ 944858 h 1236528"/>
                <a:gd name="connsiteX18" fmla="*/ 1552575 w 6125198"/>
                <a:gd name="connsiteY18" fmla="*/ 963908 h 1236528"/>
                <a:gd name="connsiteX19" fmla="*/ 1647825 w 6125198"/>
                <a:gd name="connsiteY19" fmla="*/ 992483 h 1236528"/>
                <a:gd name="connsiteX20" fmla="*/ 1704975 w 6125198"/>
                <a:gd name="connsiteY20" fmla="*/ 1011533 h 1236528"/>
                <a:gd name="connsiteX21" fmla="*/ 1733550 w 6125198"/>
                <a:gd name="connsiteY21" fmla="*/ 1021058 h 1236528"/>
                <a:gd name="connsiteX22" fmla="*/ 1747212 w 6125198"/>
                <a:gd name="connsiteY22" fmla="*/ 1073929 h 1236528"/>
                <a:gd name="connsiteX23" fmla="*/ 1820139 w 6125198"/>
                <a:gd name="connsiteY23" fmla="*/ 1073929 h 1236528"/>
                <a:gd name="connsiteX24" fmla="*/ 1885950 w 6125198"/>
                <a:gd name="connsiteY24" fmla="*/ 1078208 h 1236528"/>
                <a:gd name="connsiteX25" fmla="*/ 1971675 w 6125198"/>
                <a:gd name="connsiteY25" fmla="*/ 1106783 h 1236528"/>
                <a:gd name="connsiteX26" fmla="*/ 1965993 w 6125198"/>
                <a:gd name="connsiteY26" fmla="*/ 1145399 h 1236528"/>
                <a:gd name="connsiteX27" fmla="*/ 2124075 w 6125198"/>
                <a:gd name="connsiteY27" fmla="*/ 1135358 h 1236528"/>
                <a:gd name="connsiteX28" fmla="*/ 2330629 w 6125198"/>
                <a:gd name="connsiteY28" fmla="*/ 1216869 h 1236528"/>
                <a:gd name="connsiteX29" fmla="*/ 2524125 w 6125198"/>
                <a:gd name="connsiteY29" fmla="*/ 1135358 h 1236528"/>
                <a:gd name="connsiteX30" fmla="*/ 2571750 w 6125198"/>
                <a:gd name="connsiteY30" fmla="*/ 1116308 h 1236528"/>
                <a:gd name="connsiteX31" fmla="*/ 2628900 w 6125198"/>
                <a:gd name="connsiteY31" fmla="*/ 1106783 h 1236528"/>
                <a:gd name="connsiteX32" fmla="*/ 2667000 w 6125198"/>
                <a:gd name="connsiteY32" fmla="*/ 1097258 h 1236528"/>
                <a:gd name="connsiteX33" fmla="*/ 2695575 w 6125198"/>
                <a:gd name="connsiteY33" fmla="*/ 1078208 h 1236528"/>
                <a:gd name="connsiteX34" fmla="*/ 2819400 w 6125198"/>
                <a:gd name="connsiteY34" fmla="*/ 1049633 h 1236528"/>
                <a:gd name="connsiteX35" fmla="*/ 2847975 w 6125198"/>
                <a:gd name="connsiteY35" fmla="*/ 1040108 h 1236528"/>
                <a:gd name="connsiteX36" fmla="*/ 2886075 w 6125198"/>
                <a:gd name="connsiteY36" fmla="*/ 1021058 h 1236528"/>
                <a:gd name="connsiteX37" fmla="*/ 2952750 w 6125198"/>
                <a:gd name="connsiteY37" fmla="*/ 1011533 h 1236528"/>
                <a:gd name="connsiteX38" fmla="*/ 2971800 w 6125198"/>
                <a:gd name="connsiteY38" fmla="*/ 982958 h 1236528"/>
                <a:gd name="connsiteX39" fmla="*/ 3000375 w 6125198"/>
                <a:gd name="connsiteY39" fmla="*/ 963908 h 1236528"/>
                <a:gd name="connsiteX40" fmla="*/ 3009900 w 6125198"/>
                <a:gd name="connsiteY40" fmla="*/ 935333 h 1236528"/>
                <a:gd name="connsiteX41" fmla="*/ 3038475 w 6125198"/>
                <a:gd name="connsiteY41" fmla="*/ 916283 h 1236528"/>
                <a:gd name="connsiteX42" fmla="*/ 3067050 w 6125198"/>
                <a:gd name="connsiteY42" fmla="*/ 887708 h 1236528"/>
                <a:gd name="connsiteX43" fmla="*/ 3132827 w 6125198"/>
                <a:gd name="connsiteY43" fmla="*/ 859520 h 1236528"/>
                <a:gd name="connsiteX44" fmla="*/ 3205754 w 6125198"/>
                <a:gd name="connsiteY44" fmla="*/ 859520 h 1236528"/>
                <a:gd name="connsiteX45" fmla="*/ 3351608 w 6125198"/>
                <a:gd name="connsiteY45" fmla="*/ 859520 h 1236528"/>
                <a:gd name="connsiteX46" fmla="*/ 3424536 w 6125198"/>
                <a:gd name="connsiteY46" fmla="*/ 788050 h 1236528"/>
                <a:gd name="connsiteX47" fmla="*/ 3497463 w 6125198"/>
                <a:gd name="connsiteY47" fmla="*/ 788050 h 1236528"/>
                <a:gd name="connsiteX48" fmla="*/ 3476625 w 6125198"/>
                <a:gd name="connsiteY48" fmla="*/ 735308 h 1236528"/>
                <a:gd name="connsiteX49" fmla="*/ 3505200 w 6125198"/>
                <a:gd name="connsiteY49" fmla="*/ 725783 h 1236528"/>
                <a:gd name="connsiteX50" fmla="*/ 3562350 w 6125198"/>
                <a:gd name="connsiteY50" fmla="*/ 687683 h 1236528"/>
                <a:gd name="connsiteX51" fmla="*/ 3643317 w 6125198"/>
                <a:gd name="connsiteY51" fmla="*/ 716581 h 1236528"/>
                <a:gd name="connsiteX52" fmla="*/ 3648075 w 6125198"/>
                <a:gd name="connsiteY52" fmla="*/ 611483 h 1236528"/>
                <a:gd name="connsiteX53" fmla="*/ 3676650 w 6125198"/>
                <a:gd name="connsiteY53" fmla="*/ 554333 h 1236528"/>
                <a:gd name="connsiteX54" fmla="*/ 3705225 w 6125198"/>
                <a:gd name="connsiteY54" fmla="*/ 525758 h 1236528"/>
                <a:gd name="connsiteX55" fmla="*/ 3789171 w 6125198"/>
                <a:gd name="connsiteY55" fmla="*/ 502171 h 1236528"/>
                <a:gd name="connsiteX56" fmla="*/ 3789171 w 6125198"/>
                <a:gd name="connsiteY56" fmla="*/ 430701 h 1236528"/>
                <a:gd name="connsiteX57" fmla="*/ 3800475 w 6125198"/>
                <a:gd name="connsiteY57" fmla="*/ 411458 h 1236528"/>
                <a:gd name="connsiteX58" fmla="*/ 3857625 w 6125198"/>
                <a:gd name="connsiteY58" fmla="*/ 363833 h 1236528"/>
                <a:gd name="connsiteX59" fmla="*/ 3895725 w 6125198"/>
                <a:gd name="connsiteY59" fmla="*/ 316208 h 1236528"/>
                <a:gd name="connsiteX60" fmla="*/ 3905250 w 6125198"/>
                <a:gd name="connsiteY60" fmla="*/ 287633 h 1236528"/>
                <a:gd name="connsiteX61" fmla="*/ 3924300 w 6125198"/>
                <a:gd name="connsiteY61" fmla="*/ 259058 h 1236528"/>
                <a:gd name="connsiteX62" fmla="*/ 4007953 w 6125198"/>
                <a:gd name="connsiteY62" fmla="*/ 216292 h 1236528"/>
                <a:gd name="connsiteX63" fmla="*/ 4007953 w 6125198"/>
                <a:gd name="connsiteY63" fmla="*/ 216292 h 1236528"/>
                <a:gd name="connsiteX64" fmla="*/ 4080880 w 6125198"/>
                <a:gd name="connsiteY64" fmla="*/ 216292 h 1236528"/>
                <a:gd name="connsiteX65" fmla="*/ 4153807 w 6125198"/>
                <a:gd name="connsiteY65" fmla="*/ 216292 h 1236528"/>
                <a:gd name="connsiteX66" fmla="*/ 4153807 w 6125198"/>
                <a:gd name="connsiteY66" fmla="*/ 144822 h 1236528"/>
                <a:gd name="connsiteX67" fmla="*/ 4248150 w 6125198"/>
                <a:gd name="connsiteY67" fmla="*/ 39983 h 1236528"/>
                <a:gd name="connsiteX68" fmla="*/ 4445515 w 6125198"/>
                <a:gd name="connsiteY68" fmla="*/ 1883 h 1236528"/>
                <a:gd name="connsiteX69" fmla="*/ 4810151 w 6125198"/>
                <a:gd name="connsiteY69" fmla="*/ 1883 h 1236528"/>
                <a:gd name="connsiteX70" fmla="*/ 5028932 w 6125198"/>
                <a:gd name="connsiteY70" fmla="*/ 1883 h 1236528"/>
                <a:gd name="connsiteX71" fmla="*/ 5105400 w 6125198"/>
                <a:gd name="connsiteY71" fmla="*/ 49508 h 1236528"/>
                <a:gd name="connsiteX72" fmla="*/ 5162550 w 6125198"/>
                <a:gd name="connsiteY72" fmla="*/ 59033 h 1236528"/>
                <a:gd name="connsiteX73" fmla="*/ 5229225 w 6125198"/>
                <a:gd name="connsiteY73" fmla="*/ 78083 h 1236528"/>
                <a:gd name="connsiteX74" fmla="*/ 5267325 w 6125198"/>
                <a:gd name="connsiteY74" fmla="*/ 87608 h 1236528"/>
                <a:gd name="connsiteX75" fmla="*/ 5295900 w 6125198"/>
                <a:gd name="connsiteY75" fmla="*/ 106658 h 1236528"/>
                <a:gd name="connsiteX76" fmla="*/ 5324475 w 6125198"/>
                <a:gd name="connsiteY76" fmla="*/ 116183 h 1236528"/>
                <a:gd name="connsiteX77" fmla="*/ 5353050 w 6125198"/>
                <a:gd name="connsiteY77" fmla="*/ 144758 h 1236528"/>
                <a:gd name="connsiteX78" fmla="*/ 5410200 w 6125198"/>
                <a:gd name="connsiteY78" fmla="*/ 182858 h 1236528"/>
                <a:gd name="connsiteX79" fmla="*/ 5438775 w 6125198"/>
                <a:gd name="connsiteY79" fmla="*/ 201908 h 1236528"/>
                <a:gd name="connsiteX80" fmla="*/ 5476875 w 6125198"/>
                <a:gd name="connsiteY80" fmla="*/ 259058 h 1236528"/>
                <a:gd name="connsiteX81" fmla="*/ 5534025 w 6125198"/>
                <a:gd name="connsiteY81" fmla="*/ 278108 h 1236528"/>
                <a:gd name="connsiteX82" fmla="*/ 5591175 w 6125198"/>
                <a:gd name="connsiteY82" fmla="*/ 316208 h 1236528"/>
                <a:gd name="connsiteX83" fmla="*/ 5619750 w 6125198"/>
                <a:gd name="connsiteY83" fmla="*/ 335258 h 1236528"/>
                <a:gd name="connsiteX84" fmla="*/ 5648325 w 6125198"/>
                <a:gd name="connsiteY84" fmla="*/ 344783 h 1236528"/>
                <a:gd name="connsiteX85" fmla="*/ 5705475 w 6125198"/>
                <a:gd name="connsiteY85" fmla="*/ 382883 h 1236528"/>
                <a:gd name="connsiteX86" fmla="*/ 5734050 w 6125198"/>
                <a:gd name="connsiteY86" fmla="*/ 401933 h 1236528"/>
                <a:gd name="connsiteX87" fmla="*/ 5781675 w 6125198"/>
                <a:gd name="connsiteY87" fmla="*/ 411458 h 1236528"/>
                <a:gd name="connsiteX88" fmla="*/ 5838825 w 6125198"/>
                <a:gd name="connsiteY88" fmla="*/ 440033 h 1236528"/>
                <a:gd name="connsiteX89" fmla="*/ 5895975 w 6125198"/>
                <a:gd name="connsiteY89" fmla="*/ 487658 h 1236528"/>
                <a:gd name="connsiteX90" fmla="*/ 5924550 w 6125198"/>
                <a:gd name="connsiteY90" fmla="*/ 497183 h 1236528"/>
                <a:gd name="connsiteX91" fmla="*/ 5953125 w 6125198"/>
                <a:gd name="connsiteY91" fmla="*/ 516233 h 1236528"/>
                <a:gd name="connsiteX92" fmla="*/ 6048375 w 6125198"/>
                <a:gd name="connsiteY92" fmla="*/ 535283 h 1236528"/>
                <a:gd name="connsiteX93" fmla="*/ 6086475 w 6125198"/>
                <a:gd name="connsiteY93" fmla="*/ 544808 h 1236528"/>
                <a:gd name="connsiteX94" fmla="*/ 6096000 w 6125198"/>
                <a:gd name="connsiteY94" fmla="*/ 573383 h 1236528"/>
                <a:gd name="connsiteX95" fmla="*/ 6115050 w 6125198"/>
                <a:gd name="connsiteY95" fmla="*/ 601958 h 1236528"/>
                <a:gd name="connsiteX96" fmla="*/ 6124575 w 6125198"/>
                <a:gd name="connsiteY96" fmla="*/ 659108 h 1236528"/>
                <a:gd name="connsiteX0" fmla="*/ 0 w 6125198"/>
                <a:gd name="connsiteY0" fmla="*/ 630533 h 1236528"/>
                <a:gd name="connsiteX1" fmla="*/ 66675 w 6125198"/>
                <a:gd name="connsiteY1" fmla="*/ 649583 h 1236528"/>
                <a:gd name="connsiteX2" fmla="*/ 142875 w 6125198"/>
                <a:gd name="connsiteY2" fmla="*/ 659108 h 1236528"/>
                <a:gd name="connsiteX3" fmla="*/ 209550 w 6125198"/>
                <a:gd name="connsiteY3" fmla="*/ 668633 h 1236528"/>
                <a:gd name="connsiteX4" fmla="*/ 323850 w 6125198"/>
                <a:gd name="connsiteY4" fmla="*/ 687683 h 1236528"/>
                <a:gd name="connsiteX5" fmla="*/ 438150 w 6125198"/>
                <a:gd name="connsiteY5" fmla="*/ 716258 h 1236528"/>
                <a:gd name="connsiteX6" fmla="*/ 638175 w 6125198"/>
                <a:gd name="connsiteY6" fmla="*/ 782933 h 1236528"/>
                <a:gd name="connsiteX7" fmla="*/ 653305 w 6125198"/>
                <a:gd name="connsiteY7" fmla="*/ 788050 h 1236528"/>
                <a:gd name="connsiteX8" fmla="*/ 799159 w 6125198"/>
                <a:gd name="connsiteY8" fmla="*/ 788050 h 1236528"/>
                <a:gd name="connsiteX9" fmla="*/ 945013 w 6125198"/>
                <a:gd name="connsiteY9" fmla="*/ 859520 h 1236528"/>
                <a:gd name="connsiteX10" fmla="*/ 952500 w 6125198"/>
                <a:gd name="connsiteY10" fmla="*/ 840083 h 1236528"/>
                <a:gd name="connsiteX11" fmla="*/ 981075 w 6125198"/>
                <a:gd name="connsiteY11" fmla="*/ 849608 h 1236528"/>
                <a:gd name="connsiteX12" fmla="*/ 1104900 w 6125198"/>
                <a:gd name="connsiteY12" fmla="*/ 868658 h 1236528"/>
                <a:gd name="connsiteX13" fmla="*/ 1143000 w 6125198"/>
                <a:gd name="connsiteY13" fmla="*/ 878183 h 1236528"/>
                <a:gd name="connsiteX14" fmla="*/ 1163795 w 6125198"/>
                <a:gd name="connsiteY14" fmla="*/ 930990 h 1236528"/>
                <a:gd name="connsiteX15" fmla="*/ 1257300 w 6125198"/>
                <a:gd name="connsiteY15" fmla="*/ 916283 h 1236528"/>
                <a:gd name="connsiteX16" fmla="*/ 1382576 w 6125198"/>
                <a:gd name="connsiteY16" fmla="*/ 930990 h 1236528"/>
                <a:gd name="connsiteX17" fmla="*/ 1447800 w 6125198"/>
                <a:gd name="connsiteY17" fmla="*/ 944858 h 1236528"/>
                <a:gd name="connsiteX18" fmla="*/ 1552575 w 6125198"/>
                <a:gd name="connsiteY18" fmla="*/ 963908 h 1236528"/>
                <a:gd name="connsiteX19" fmla="*/ 1647825 w 6125198"/>
                <a:gd name="connsiteY19" fmla="*/ 992483 h 1236528"/>
                <a:gd name="connsiteX20" fmla="*/ 1704975 w 6125198"/>
                <a:gd name="connsiteY20" fmla="*/ 1011533 h 1236528"/>
                <a:gd name="connsiteX21" fmla="*/ 1733550 w 6125198"/>
                <a:gd name="connsiteY21" fmla="*/ 1021058 h 1236528"/>
                <a:gd name="connsiteX22" fmla="*/ 1747212 w 6125198"/>
                <a:gd name="connsiteY22" fmla="*/ 1073929 h 1236528"/>
                <a:gd name="connsiteX23" fmla="*/ 1820139 w 6125198"/>
                <a:gd name="connsiteY23" fmla="*/ 1073929 h 1236528"/>
                <a:gd name="connsiteX24" fmla="*/ 1885950 w 6125198"/>
                <a:gd name="connsiteY24" fmla="*/ 1078208 h 1236528"/>
                <a:gd name="connsiteX25" fmla="*/ 1971675 w 6125198"/>
                <a:gd name="connsiteY25" fmla="*/ 1106783 h 1236528"/>
                <a:gd name="connsiteX26" fmla="*/ 1965993 w 6125198"/>
                <a:gd name="connsiteY26" fmla="*/ 1145399 h 1236528"/>
                <a:gd name="connsiteX27" fmla="*/ 2124075 w 6125198"/>
                <a:gd name="connsiteY27" fmla="*/ 1135358 h 1236528"/>
                <a:gd name="connsiteX28" fmla="*/ 2330629 w 6125198"/>
                <a:gd name="connsiteY28" fmla="*/ 1216869 h 1236528"/>
                <a:gd name="connsiteX29" fmla="*/ 2524125 w 6125198"/>
                <a:gd name="connsiteY29" fmla="*/ 1135358 h 1236528"/>
                <a:gd name="connsiteX30" fmla="*/ 2571750 w 6125198"/>
                <a:gd name="connsiteY30" fmla="*/ 1116308 h 1236528"/>
                <a:gd name="connsiteX31" fmla="*/ 2628900 w 6125198"/>
                <a:gd name="connsiteY31" fmla="*/ 1106783 h 1236528"/>
                <a:gd name="connsiteX32" fmla="*/ 2667000 w 6125198"/>
                <a:gd name="connsiteY32" fmla="*/ 1097258 h 1236528"/>
                <a:gd name="connsiteX33" fmla="*/ 2695575 w 6125198"/>
                <a:gd name="connsiteY33" fmla="*/ 1078208 h 1236528"/>
                <a:gd name="connsiteX34" fmla="*/ 2819400 w 6125198"/>
                <a:gd name="connsiteY34" fmla="*/ 1049633 h 1236528"/>
                <a:gd name="connsiteX35" fmla="*/ 2847975 w 6125198"/>
                <a:gd name="connsiteY35" fmla="*/ 1040108 h 1236528"/>
                <a:gd name="connsiteX36" fmla="*/ 2886075 w 6125198"/>
                <a:gd name="connsiteY36" fmla="*/ 1021058 h 1236528"/>
                <a:gd name="connsiteX37" fmla="*/ 2952750 w 6125198"/>
                <a:gd name="connsiteY37" fmla="*/ 1011533 h 1236528"/>
                <a:gd name="connsiteX38" fmla="*/ 2971800 w 6125198"/>
                <a:gd name="connsiteY38" fmla="*/ 982958 h 1236528"/>
                <a:gd name="connsiteX39" fmla="*/ 3000375 w 6125198"/>
                <a:gd name="connsiteY39" fmla="*/ 963908 h 1236528"/>
                <a:gd name="connsiteX40" fmla="*/ 3009900 w 6125198"/>
                <a:gd name="connsiteY40" fmla="*/ 935333 h 1236528"/>
                <a:gd name="connsiteX41" fmla="*/ 3038475 w 6125198"/>
                <a:gd name="connsiteY41" fmla="*/ 916283 h 1236528"/>
                <a:gd name="connsiteX42" fmla="*/ 3059900 w 6125198"/>
                <a:gd name="connsiteY42" fmla="*/ 859520 h 1236528"/>
                <a:gd name="connsiteX43" fmla="*/ 3132827 w 6125198"/>
                <a:gd name="connsiteY43" fmla="*/ 859520 h 1236528"/>
                <a:gd name="connsiteX44" fmla="*/ 3205754 w 6125198"/>
                <a:gd name="connsiteY44" fmla="*/ 859520 h 1236528"/>
                <a:gd name="connsiteX45" fmla="*/ 3351608 w 6125198"/>
                <a:gd name="connsiteY45" fmla="*/ 859520 h 1236528"/>
                <a:gd name="connsiteX46" fmla="*/ 3424536 w 6125198"/>
                <a:gd name="connsiteY46" fmla="*/ 788050 h 1236528"/>
                <a:gd name="connsiteX47" fmla="*/ 3497463 w 6125198"/>
                <a:gd name="connsiteY47" fmla="*/ 788050 h 1236528"/>
                <a:gd name="connsiteX48" fmla="*/ 3476625 w 6125198"/>
                <a:gd name="connsiteY48" fmla="*/ 735308 h 1236528"/>
                <a:gd name="connsiteX49" fmla="*/ 3505200 w 6125198"/>
                <a:gd name="connsiteY49" fmla="*/ 725783 h 1236528"/>
                <a:gd name="connsiteX50" fmla="*/ 3562350 w 6125198"/>
                <a:gd name="connsiteY50" fmla="*/ 687683 h 1236528"/>
                <a:gd name="connsiteX51" fmla="*/ 3643317 w 6125198"/>
                <a:gd name="connsiteY51" fmla="*/ 716581 h 1236528"/>
                <a:gd name="connsiteX52" fmla="*/ 3648075 w 6125198"/>
                <a:gd name="connsiteY52" fmla="*/ 611483 h 1236528"/>
                <a:gd name="connsiteX53" fmla="*/ 3676650 w 6125198"/>
                <a:gd name="connsiteY53" fmla="*/ 554333 h 1236528"/>
                <a:gd name="connsiteX54" fmla="*/ 3705225 w 6125198"/>
                <a:gd name="connsiteY54" fmla="*/ 525758 h 1236528"/>
                <a:gd name="connsiteX55" fmla="*/ 3789171 w 6125198"/>
                <a:gd name="connsiteY55" fmla="*/ 502171 h 1236528"/>
                <a:gd name="connsiteX56" fmla="*/ 3789171 w 6125198"/>
                <a:gd name="connsiteY56" fmla="*/ 430701 h 1236528"/>
                <a:gd name="connsiteX57" fmla="*/ 3800475 w 6125198"/>
                <a:gd name="connsiteY57" fmla="*/ 411458 h 1236528"/>
                <a:gd name="connsiteX58" fmla="*/ 3857625 w 6125198"/>
                <a:gd name="connsiteY58" fmla="*/ 363833 h 1236528"/>
                <a:gd name="connsiteX59" fmla="*/ 3895725 w 6125198"/>
                <a:gd name="connsiteY59" fmla="*/ 316208 h 1236528"/>
                <a:gd name="connsiteX60" fmla="*/ 3905250 w 6125198"/>
                <a:gd name="connsiteY60" fmla="*/ 287633 h 1236528"/>
                <a:gd name="connsiteX61" fmla="*/ 3924300 w 6125198"/>
                <a:gd name="connsiteY61" fmla="*/ 259058 h 1236528"/>
                <a:gd name="connsiteX62" fmla="*/ 4007953 w 6125198"/>
                <a:gd name="connsiteY62" fmla="*/ 216292 h 1236528"/>
                <a:gd name="connsiteX63" fmla="*/ 4007953 w 6125198"/>
                <a:gd name="connsiteY63" fmla="*/ 216292 h 1236528"/>
                <a:gd name="connsiteX64" fmla="*/ 4080880 w 6125198"/>
                <a:gd name="connsiteY64" fmla="*/ 216292 h 1236528"/>
                <a:gd name="connsiteX65" fmla="*/ 4153807 w 6125198"/>
                <a:gd name="connsiteY65" fmla="*/ 216292 h 1236528"/>
                <a:gd name="connsiteX66" fmla="*/ 4153807 w 6125198"/>
                <a:gd name="connsiteY66" fmla="*/ 144822 h 1236528"/>
                <a:gd name="connsiteX67" fmla="*/ 4248150 w 6125198"/>
                <a:gd name="connsiteY67" fmla="*/ 39983 h 1236528"/>
                <a:gd name="connsiteX68" fmla="*/ 4445515 w 6125198"/>
                <a:gd name="connsiteY68" fmla="*/ 1883 h 1236528"/>
                <a:gd name="connsiteX69" fmla="*/ 4810151 w 6125198"/>
                <a:gd name="connsiteY69" fmla="*/ 1883 h 1236528"/>
                <a:gd name="connsiteX70" fmla="*/ 5028932 w 6125198"/>
                <a:gd name="connsiteY70" fmla="*/ 1883 h 1236528"/>
                <a:gd name="connsiteX71" fmla="*/ 5105400 w 6125198"/>
                <a:gd name="connsiteY71" fmla="*/ 49508 h 1236528"/>
                <a:gd name="connsiteX72" fmla="*/ 5162550 w 6125198"/>
                <a:gd name="connsiteY72" fmla="*/ 59033 h 1236528"/>
                <a:gd name="connsiteX73" fmla="*/ 5229225 w 6125198"/>
                <a:gd name="connsiteY73" fmla="*/ 78083 h 1236528"/>
                <a:gd name="connsiteX74" fmla="*/ 5267325 w 6125198"/>
                <a:gd name="connsiteY74" fmla="*/ 87608 h 1236528"/>
                <a:gd name="connsiteX75" fmla="*/ 5295900 w 6125198"/>
                <a:gd name="connsiteY75" fmla="*/ 106658 h 1236528"/>
                <a:gd name="connsiteX76" fmla="*/ 5324475 w 6125198"/>
                <a:gd name="connsiteY76" fmla="*/ 116183 h 1236528"/>
                <a:gd name="connsiteX77" fmla="*/ 5353050 w 6125198"/>
                <a:gd name="connsiteY77" fmla="*/ 144758 h 1236528"/>
                <a:gd name="connsiteX78" fmla="*/ 5410200 w 6125198"/>
                <a:gd name="connsiteY78" fmla="*/ 182858 h 1236528"/>
                <a:gd name="connsiteX79" fmla="*/ 5438775 w 6125198"/>
                <a:gd name="connsiteY79" fmla="*/ 201908 h 1236528"/>
                <a:gd name="connsiteX80" fmla="*/ 5476875 w 6125198"/>
                <a:gd name="connsiteY80" fmla="*/ 259058 h 1236528"/>
                <a:gd name="connsiteX81" fmla="*/ 5534025 w 6125198"/>
                <a:gd name="connsiteY81" fmla="*/ 278108 h 1236528"/>
                <a:gd name="connsiteX82" fmla="*/ 5591175 w 6125198"/>
                <a:gd name="connsiteY82" fmla="*/ 316208 h 1236528"/>
                <a:gd name="connsiteX83" fmla="*/ 5619750 w 6125198"/>
                <a:gd name="connsiteY83" fmla="*/ 335258 h 1236528"/>
                <a:gd name="connsiteX84" fmla="*/ 5648325 w 6125198"/>
                <a:gd name="connsiteY84" fmla="*/ 344783 h 1236528"/>
                <a:gd name="connsiteX85" fmla="*/ 5705475 w 6125198"/>
                <a:gd name="connsiteY85" fmla="*/ 382883 h 1236528"/>
                <a:gd name="connsiteX86" fmla="*/ 5734050 w 6125198"/>
                <a:gd name="connsiteY86" fmla="*/ 401933 h 1236528"/>
                <a:gd name="connsiteX87" fmla="*/ 5781675 w 6125198"/>
                <a:gd name="connsiteY87" fmla="*/ 411458 h 1236528"/>
                <a:gd name="connsiteX88" fmla="*/ 5838825 w 6125198"/>
                <a:gd name="connsiteY88" fmla="*/ 440033 h 1236528"/>
                <a:gd name="connsiteX89" fmla="*/ 5895975 w 6125198"/>
                <a:gd name="connsiteY89" fmla="*/ 487658 h 1236528"/>
                <a:gd name="connsiteX90" fmla="*/ 5924550 w 6125198"/>
                <a:gd name="connsiteY90" fmla="*/ 497183 h 1236528"/>
                <a:gd name="connsiteX91" fmla="*/ 5953125 w 6125198"/>
                <a:gd name="connsiteY91" fmla="*/ 516233 h 1236528"/>
                <a:gd name="connsiteX92" fmla="*/ 6048375 w 6125198"/>
                <a:gd name="connsiteY92" fmla="*/ 535283 h 1236528"/>
                <a:gd name="connsiteX93" fmla="*/ 6086475 w 6125198"/>
                <a:gd name="connsiteY93" fmla="*/ 544808 h 1236528"/>
                <a:gd name="connsiteX94" fmla="*/ 6096000 w 6125198"/>
                <a:gd name="connsiteY94" fmla="*/ 573383 h 1236528"/>
                <a:gd name="connsiteX95" fmla="*/ 6115050 w 6125198"/>
                <a:gd name="connsiteY95" fmla="*/ 601958 h 1236528"/>
                <a:gd name="connsiteX96" fmla="*/ 6124575 w 6125198"/>
                <a:gd name="connsiteY96" fmla="*/ 659108 h 1236528"/>
                <a:gd name="connsiteX0" fmla="*/ 0 w 6125198"/>
                <a:gd name="connsiteY0" fmla="*/ 630533 h 1236528"/>
                <a:gd name="connsiteX1" fmla="*/ 66675 w 6125198"/>
                <a:gd name="connsiteY1" fmla="*/ 649583 h 1236528"/>
                <a:gd name="connsiteX2" fmla="*/ 142875 w 6125198"/>
                <a:gd name="connsiteY2" fmla="*/ 659108 h 1236528"/>
                <a:gd name="connsiteX3" fmla="*/ 209550 w 6125198"/>
                <a:gd name="connsiteY3" fmla="*/ 668633 h 1236528"/>
                <a:gd name="connsiteX4" fmla="*/ 323850 w 6125198"/>
                <a:gd name="connsiteY4" fmla="*/ 687683 h 1236528"/>
                <a:gd name="connsiteX5" fmla="*/ 438150 w 6125198"/>
                <a:gd name="connsiteY5" fmla="*/ 716258 h 1236528"/>
                <a:gd name="connsiteX6" fmla="*/ 638175 w 6125198"/>
                <a:gd name="connsiteY6" fmla="*/ 782933 h 1236528"/>
                <a:gd name="connsiteX7" fmla="*/ 653305 w 6125198"/>
                <a:gd name="connsiteY7" fmla="*/ 788050 h 1236528"/>
                <a:gd name="connsiteX8" fmla="*/ 799159 w 6125198"/>
                <a:gd name="connsiteY8" fmla="*/ 788050 h 1236528"/>
                <a:gd name="connsiteX9" fmla="*/ 945013 w 6125198"/>
                <a:gd name="connsiteY9" fmla="*/ 859520 h 1236528"/>
                <a:gd name="connsiteX10" fmla="*/ 952500 w 6125198"/>
                <a:gd name="connsiteY10" fmla="*/ 840083 h 1236528"/>
                <a:gd name="connsiteX11" fmla="*/ 981075 w 6125198"/>
                <a:gd name="connsiteY11" fmla="*/ 849608 h 1236528"/>
                <a:gd name="connsiteX12" fmla="*/ 1104900 w 6125198"/>
                <a:gd name="connsiteY12" fmla="*/ 868658 h 1236528"/>
                <a:gd name="connsiteX13" fmla="*/ 1143000 w 6125198"/>
                <a:gd name="connsiteY13" fmla="*/ 878183 h 1236528"/>
                <a:gd name="connsiteX14" fmla="*/ 1163795 w 6125198"/>
                <a:gd name="connsiteY14" fmla="*/ 930990 h 1236528"/>
                <a:gd name="connsiteX15" fmla="*/ 1257300 w 6125198"/>
                <a:gd name="connsiteY15" fmla="*/ 916283 h 1236528"/>
                <a:gd name="connsiteX16" fmla="*/ 1382576 w 6125198"/>
                <a:gd name="connsiteY16" fmla="*/ 930990 h 1236528"/>
                <a:gd name="connsiteX17" fmla="*/ 1447800 w 6125198"/>
                <a:gd name="connsiteY17" fmla="*/ 944858 h 1236528"/>
                <a:gd name="connsiteX18" fmla="*/ 1552575 w 6125198"/>
                <a:gd name="connsiteY18" fmla="*/ 963908 h 1236528"/>
                <a:gd name="connsiteX19" fmla="*/ 1647825 w 6125198"/>
                <a:gd name="connsiteY19" fmla="*/ 992483 h 1236528"/>
                <a:gd name="connsiteX20" fmla="*/ 1704975 w 6125198"/>
                <a:gd name="connsiteY20" fmla="*/ 1011533 h 1236528"/>
                <a:gd name="connsiteX21" fmla="*/ 1733550 w 6125198"/>
                <a:gd name="connsiteY21" fmla="*/ 1021058 h 1236528"/>
                <a:gd name="connsiteX22" fmla="*/ 1747212 w 6125198"/>
                <a:gd name="connsiteY22" fmla="*/ 1073929 h 1236528"/>
                <a:gd name="connsiteX23" fmla="*/ 1820139 w 6125198"/>
                <a:gd name="connsiteY23" fmla="*/ 1073929 h 1236528"/>
                <a:gd name="connsiteX24" fmla="*/ 1885950 w 6125198"/>
                <a:gd name="connsiteY24" fmla="*/ 1078208 h 1236528"/>
                <a:gd name="connsiteX25" fmla="*/ 1971675 w 6125198"/>
                <a:gd name="connsiteY25" fmla="*/ 1106783 h 1236528"/>
                <a:gd name="connsiteX26" fmla="*/ 1965993 w 6125198"/>
                <a:gd name="connsiteY26" fmla="*/ 1145399 h 1236528"/>
                <a:gd name="connsiteX27" fmla="*/ 2124075 w 6125198"/>
                <a:gd name="connsiteY27" fmla="*/ 1135358 h 1236528"/>
                <a:gd name="connsiteX28" fmla="*/ 2330629 w 6125198"/>
                <a:gd name="connsiteY28" fmla="*/ 1216869 h 1236528"/>
                <a:gd name="connsiteX29" fmla="*/ 2524125 w 6125198"/>
                <a:gd name="connsiteY29" fmla="*/ 1135358 h 1236528"/>
                <a:gd name="connsiteX30" fmla="*/ 2571750 w 6125198"/>
                <a:gd name="connsiteY30" fmla="*/ 1116308 h 1236528"/>
                <a:gd name="connsiteX31" fmla="*/ 2628900 w 6125198"/>
                <a:gd name="connsiteY31" fmla="*/ 1106783 h 1236528"/>
                <a:gd name="connsiteX32" fmla="*/ 2667000 w 6125198"/>
                <a:gd name="connsiteY32" fmla="*/ 1097258 h 1236528"/>
                <a:gd name="connsiteX33" fmla="*/ 2695575 w 6125198"/>
                <a:gd name="connsiteY33" fmla="*/ 1078208 h 1236528"/>
                <a:gd name="connsiteX34" fmla="*/ 2819400 w 6125198"/>
                <a:gd name="connsiteY34" fmla="*/ 1049633 h 1236528"/>
                <a:gd name="connsiteX35" fmla="*/ 2847975 w 6125198"/>
                <a:gd name="connsiteY35" fmla="*/ 1040108 h 1236528"/>
                <a:gd name="connsiteX36" fmla="*/ 2886075 w 6125198"/>
                <a:gd name="connsiteY36" fmla="*/ 1021058 h 1236528"/>
                <a:gd name="connsiteX37" fmla="*/ 2952750 w 6125198"/>
                <a:gd name="connsiteY37" fmla="*/ 1011533 h 1236528"/>
                <a:gd name="connsiteX38" fmla="*/ 2971800 w 6125198"/>
                <a:gd name="connsiteY38" fmla="*/ 982958 h 1236528"/>
                <a:gd name="connsiteX39" fmla="*/ 3000375 w 6125198"/>
                <a:gd name="connsiteY39" fmla="*/ 963908 h 1236528"/>
                <a:gd name="connsiteX40" fmla="*/ 3009900 w 6125198"/>
                <a:gd name="connsiteY40" fmla="*/ 935333 h 1236528"/>
                <a:gd name="connsiteX41" fmla="*/ 3038475 w 6125198"/>
                <a:gd name="connsiteY41" fmla="*/ 916283 h 1236528"/>
                <a:gd name="connsiteX42" fmla="*/ 3059900 w 6125198"/>
                <a:gd name="connsiteY42" fmla="*/ 859520 h 1236528"/>
                <a:gd name="connsiteX43" fmla="*/ 3132827 w 6125198"/>
                <a:gd name="connsiteY43" fmla="*/ 859520 h 1236528"/>
                <a:gd name="connsiteX44" fmla="*/ 3205754 w 6125198"/>
                <a:gd name="connsiteY44" fmla="*/ 859520 h 1236528"/>
                <a:gd name="connsiteX45" fmla="*/ 3351608 w 6125198"/>
                <a:gd name="connsiteY45" fmla="*/ 859520 h 1236528"/>
                <a:gd name="connsiteX46" fmla="*/ 3424536 w 6125198"/>
                <a:gd name="connsiteY46" fmla="*/ 788050 h 1236528"/>
                <a:gd name="connsiteX47" fmla="*/ 3497463 w 6125198"/>
                <a:gd name="connsiteY47" fmla="*/ 788050 h 1236528"/>
                <a:gd name="connsiteX48" fmla="*/ 3476625 w 6125198"/>
                <a:gd name="connsiteY48" fmla="*/ 735308 h 1236528"/>
                <a:gd name="connsiteX49" fmla="*/ 3505200 w 6125198"/>
                <a:gd name="connsiteY49" fmla="*/ 725783 h 1236528"/>
                <a:gd name="connsiteX50" fmla="*/ 3562350 w 6125198"/>
                <a:gd name="connsiteY50" fmla="*/ 687683 h 1236528"/>
                <a:gd name="connsiteX51" fmla="*/ 3643317 w 6125198"/>
                <a:gd name="connsiteY51" fmla="*/ 716581 h 1236528"/>
                <a:gd name="connsiteX52" fmla="*/ 3648075 w 6125198"/>
                <a:gd name="connsiteY52" fmla="*/ 611483 h 1236528"/>
                <a:gd name="connsiteX53" fmla="*/ 3676650 w 6125198"/>
                <a:gd name="connsiteY53" fmla="*/ 554333 h 1236528"/>
                <a:gd name="connsiteX54" fmla="*/ 3705225 w 6125198"/>
                <a:gd name="connsiteY54" fmla="*/ 525758 h 1236528"/>
                <a:gd name="connsiteX55" fmla="*/ 3789171 w 6125198"/>
                <a:gd name="connsiteY55" fmla="*/ 502171 h 1236528"/>
                <a:gd name="connsiteX56" fmla="*/ 3789171 w 6125198"/>
                <a:gd name="connsiteY56" fmla="*/ 430701 h 1236528"/>
                <a:gd name="connsiteX57" fmla="*/ 3800475 w 6125198"/>
                <a:gd name="connsiteY57" fmla="*/ 411458 h 1236528"/>
                <a:gd name="connsiteX58" fmla="*/ 3857625 w 6125198"/>
                <a:gd name="connsiteY58" fmla="*/ 363833 h 1236528"/>
                <a:gd name="connsiteX59" fmla="*/ 3895725 w 6125198"/>
                <a:gd name="connsiteY59" fmla="*/ 316208 h 1236528"/>
                <a:gd name="connsiteX60" fmla="*/ 3905250 w 6125198"/>
                <a:gd name="connsiteY60" fmla="*/ 287633 h 1236528"/>
                <a:gd name="connsiteX61" fmla="*/ 3924300 w 6125198"/>
                <a:gd name="connsiteY61" fmla="*/ 259058 h 1236528"/>
                <a:gd name="connsiteX62" fmla="*/ 4007953 w 6125198"/>
                <a:gd name="connsiteY62" fmla="*/ 216292 h 1236528"/>
                <a:gd name="connsiteX63" fmla="*/ 4007953 w 6125198"/>
                <a:gd name="connsiteY63" fmla="*/ 216292 h 1236528"/>
                <a:gd name="connsiteX64" fmla="*/ 4080880 w 6125198"/>
                <a:gd name="connsiteY64" fmla="*/ 216292 h 1236528"/>
                <a:gd name="connsiteX65" fmla="*/ 4153807 w 6125198"/>
                <a:gd name="connsiteY65" fmla="*/ 216292 h 1236528"/>
                <a:gd name="connsiteX66" fmla="*/ 4153807 w 6125198"/>
                <a:gd name="connsiteY66" fmla="*/ 144822 h 1236528"/>
                <a:gd name="connsiteX67" fmla="*/ 4248150 w 6125198"/>
                <a:gd name="connsiteY67" fmla="*/ 39983 h 1236528"/>
                <a:gd name="connsiteX68" fmla="*/ 4445515 w 6125198"/>
                <a:gd name="connsiteY68" fmla="*/ 1883 h 1236528"/>
                <a:gd name="connsiteX69" fmla="*/ 4810151 w 6125198"/>
                <a:gd name="connsiteY69" fmla="*/ 1883 h 1236528"/>
                <a:gd name="connsiteX70" fmla="*/ 5028932 w 6125198"/>
                <a:gd name="connsiteY70" fmla="*/ 1883 h 1236528"/>
                <a:gd name="connsiteX71" fmla="*/ 5105400 w 6125198"/>
                <a:gd name="connsiteY71" fmla="*/ 49508 h 1236528"/>
                <a:gd name="connsiteX72" fmla="*/ 5162550 w 6125198"/>
                <a:gd name="connsiteY72" fmla="*/ 59033 h 1236528"/>
                <a:gd name="connsiteX73" fmla="*/ 5229225 w 6125198"/>
                <a:gd name="connsiteY73" fmla="*/ 78083 h 1236528"/>
                <a:gd name="connsiteX74" fmla="*/ 5267325 w 6125198"/>
                <a:gd name="connsiteY74" fmla="*/ 87608 h 1236528"/>
                <a:gd name="connsiteX75" fmla="*/ 5295900 w 6125198"/>
                <a:gd name="connsiteY75" fmla="*/ 106658 h 1236528"/>
                <a:gd name="connsiteX76" fmla="*/ 5324475 w 6125198"/>
                <a:gd name="connsiteY76" fmla="*/ 116183 h 1236528"/>
                <a:gd name="connsiteX77" fmla="*/ 5353050 w 6125198"/>
                <a:gd name="connsiteY77" fmla="*/ 144758 h 1236528"/>
                <a:gd name="connsiteX78" fmla="*/ 5410200 w 6125198"/>
                <a:gd name="connsiteY78" fmla="*/ 182858 h 1236528"/>
                <a:gd name="connsiteX79" fmla="*/ 5438775 w 6125198"/>
                <a:gd name="connsiteY79" fmla="*/ 201908 h 1236528"/>
                <a:gd name="connsiteX80" fmla="*/ 5476875 w 6125198"/>
                <a:gd name="connsiteY80" fmla="*/ 259058 h 1236528"/>
                <a:gd name="connsiteX81" fmla="*/ 5534025 w 6125198"/>
                <a:gd name="connsiteY81" fmla="*/ 278108 h 1236528"/>
                <a:gd name="connsiteX82" fmla="*/ 5591175 w 6125198"/>
                <a:gd name="connsiteY82" fmla="*/ 316208 h 1236528"/>
                <a:gd name="connsiteX83" fmla="*/ 5619750 w 6125198"/>
                <a:gd name="connsiteY83" fmla="*/ 335258 h 1236528"/>
                <a:gd name="connsiteX84" fmla="*/ 5648325 w 6125198"/>
                <a:gd name="connsiteY84" fmla="*/ 344783 h 1236528"/>
                <a:gd name="connsiteX85" fmla="*/ 5705475 w 6125198"/>
                <a:gd name="connsiteY85" fmla="*/ 382883 h 1236528"/>
                <a:gd name="connsiteX86" fmla="*/ 5734050 w 6125198"/>
                <a:gd name="connsiteY86" fmla="*/ 401933 h 1236528"/>
                <a:gd name="connsiteX87" fmla="*/ 5781675 w 6125198"/>
                <a:gd name="connsiteY87" fmla="*/ 411458 h 1236528"/>
                <a:gd name="connsiteX88" fmla="*/ 5838825 w 6125198"/>
                <a:gd name="connsiteY88" fmla="*/ 440033 h 1236528"/>
                <a:gd name="connsiteX89" fmla="*/ 5895975 w 6125198"/>
                <a:gd name="connsiteY89" fmla="*/ 487658 h 1236528"/>
                <a:gd name="connsiteX90" fmla="*/ 5924550 w 6125198"/>
                <a:gd name="connsiteY90" fmla="*/ 497183 h 1236528"/>
                <a:gd name="connsiteX91" fmla="*/ 5953125 w 6125198"/>
                <a:gd name="connsiteY91" fmla="*/ 516233 h 1236528"/>
                <a:gd name="connsiteX92" fmla="*/ 6048375 w 6125198"/>
                <a:gd name="connsiteY92" fmla="*/ 535283 h 1236528"/>
                <a:gd name="connsiteX93" fmla="*/ 6086475 w 6125198"/>
                <a:gd name="connsiteY93" fmla="*/ 544808 h 1236528"/>
                <a:gd name="connsiteX94" fmla="*/ 6096000 w 6125198"/>
                <a:gd name="connsiteY94" fmla="*/ 573383 h 1236528"/>
                <a:gd name="connsiteX95" fmla="*/ 6115050 w 6125198"/>
                <a:gd name="connsiteY95" fmla="*/ 601958 h 1236528"/>
                <a:gd name="connsiteX96" fmla="*/ 6124575 w 6125198"/>
                <a:gd name="connsiteY96" fmla="*/ 659108 h 1236528"/>
                <a:gd name="connsiteX0" fmla="*/ 0 w 6125198"/>
                <a:gd name="connsiteY0" fmla="*/ 630533 h 1236528"/>
                <a:gd name="connsiteX1" fmla="*/ 66675 w 6125198"/>
                <a:gd name="connsiteY1" fmla="*/ 649583 h 1236528"/>
                <a:gd name="connsiteX2" fmla="*/ 142875 w 6125198"/>
                <a:gd name="connsiteY2" fmla="*/ 659108 h 1236528"/>
                <a:gd name="connsiteX3" fmla="*/ 209550 w 6125198"/>
                <a:gd name="connsiteY3" fmla="*/ 668633 h 1236528"/>
                <a:gd name="connsiteX4" fmla="*/ 323850 w 6125198"/>
                <a:gd name="connsiteY4" fmla="*/ 687683 h 1236528"/>
                <a:gd name="connsiteX5" fmla="*/ 438150 w 6125198"/>
                <a:gd name="connsiteY5" fmla="*/ 716258 h 1236528"/>
                <a:gd name="connsiteX6" fmla="*/ 638175 w 6125198"/>
                <a:gd name="connsiteY6" fmla="*/ 782933 h 1236528"/>
                <a:gd name="connsiteX7" fmla="*/ 653305 w 6125198"/>
                <a:gd name="connsiteY7" fmla="*/ 788050 h 1236528"/>
                <a:gd name="connsiteX8" fmla="*/ 799159 w 6125198"/>
                <a:gd name="connsiteY8" fmla="*/ 788050 h 1236528"/>
                <a:gd name="connsiteX9" fmla="*/ 945013 w 6125198"/>
                <a:gd name="connsiteY9" fmla="*/ 859520 h 1236528"/>
                <a:gd name="connsiteX10" fmla="*/ 952500 w 6125198"/>
                <a:gd name="connsiteY10" fmla="*/ 840083 h 1236528"/>
                <a:gd name="connsiteX11" fmla="*/ 981075 w 6125198"/>
                <a:gd name="connsiteY11" fmla="*/ 849608 h 1236528"/>
                <a:gd name="connsiteX12" fmla="*/ 1104900 w 6125198"/>
                <a:gd name="connsiteY12" fmla="*/ 868658 h 1236528"/>
                <a:gd name="connsiteX13" fmla="*/ 1143000 w 6125198"/>
                <a:gd name="connsiteY13" fmla="*/ 878183 h 1236528"/>
                <a:gd name="connsiteX14" fmla="*/ 1163795 w 6125198"/>
                <a:gd name="connsiteY14" fmla="*/ 930990 h 1236528"/>
                <a:gd name="connsiteX15" fmla="*/ 1257300 w 6125198"/>
                <a:gd name="connsiteY15" fmla="*/ 916283 h 1236528"/>
                <a:gd name="connsiteX16" fmla="*/ 1382576 w 6125198"/>
                <a:gd name="connsiteY16" fmla="*/ 930990 h 1236528"/>
                <a:gd name="connsiteX17" fmla="*/ 1447800 w 6125198"/>
                <a:gd name="connsiteY17" fmla="*/ 944858 h 1236528"/>
                <a:gd name="connsiteX18" fmla="*/ 1552575 w 6125198"/>
                <a:gd name="connsiteY18" fmla="*/ 963908 h 1236528"/>
                <a:gd name="connsiteX19" fmla="*/ 1647825 w 6125198"/>
                <a:gd name="connsiteY19" fmla="*/ 992483 h 1236528"/>
                <a:gd name="connsiteX20" fmla="*/ 1704975 w 6125198"/>
                <a:gd name="connsiteY20" fmla="*/ 1011533 h 1236528"/>
                <a:gd name="connsiteX21" fmla="*/ 1733550 w 6125198"/>
                <a:gd name="connsiteY21" fmla="*/ 1021058 h 1236528"/>
                <a:gd name="connsiteX22" fmla="*/ 1747212 w 6125198"/>
                <a:gd name="connsiteY22" fmla="*/ 1073929 h 1236528"/>
                <a:gd name="connsiteX23" fmla="*/ 1820139 w 6125198"/>
                <a:gd name="connsiteY23" fmla="*/ 1073929 h 1236528"/>
                <a:gd name="connsiteX24" fmla="*/ 1885950 w 6125198"/>
                <a:gd name="connsiteY24" fmla="*/ 1078208 h 1236528"/>
                <a:gd name="connsiteX25" fmla="*/ 1971675 w 6125198"/>
                <a:gd name="connsiteY25" fmla="*/ 1106783 h 1236528"/>
                <a:gd name="connsiteX26" fmla="*/ 1965993 w 6125198"/>
                <a:gd name="connsiteY26" fmla="*/ 1145399 h 1236528"/>
                <a:gd name="connsiteX27" fmla="*/ 2124075 w 6125198"/>
                <a:gd name="connsiteY27" fmla="*/ 1135358 h 1236528"/>
                <a:gd name="connsiteX28" fmla="*/ 2330629 w 6125198"/>
                <a:gd name="connsiteY28" fmla="*/ 1216869 h 1236528"/>
                <a:gd name="connsiteX29" fmla="*/ 2524125 w 6125198"/>
                <a:gd name="connsiteY29" fmla="*/ 1135358 h 1236528"/>
                <a:gd name="connsiteX30" fmla="*/ 2571750 w 6125198"/>
                <a:gd name="connsiteY30" fmla="*/ 1116308 h 1236528"/>
                <a:gd name="connsiteX31" fmla="*/ 2628900 w 6125198"/>
                <a:gd name="connsiteY31" fmla="*/ 1106783 h 1236528"/>
                <a:gd name="connsiteX32" fmla="*/ 2667000 w 6125198"/>
                <a:gd name="connsiteY32" fmla="*/ 1097258 h 1236528"/>
                <a:gd name="connsiteX33" fmla="*/ 2695575 w 6125198"/>
                <a:gd name="connsiteY33" fmla="*/ 1078208 h 1236528"/>
                <a:gd name="connsiteX34" fmla="*/ 2819400 w 6125198"/>
                <a:gd name="connsiteY34" fmla="*/ 1049633 h 1236528"/>
                <a:gd name="connsiteX35" fmla="*/ 2847975 w 6125198"/>
                <a:gd name="connsiteY35" fmla="*/ 1040108 h 1236528"/>
                <a:gd name="connsiteX36" fmla="*/ 2886075 w 6125198"/>
                <a:gd name="connsiteY36" fmla="*/ 1021058 h 1236528"/>
                <a:gd name="connsiteX37" fmla="*/ 2952750 w 6125198"/>
                <a:gd name="connsiteY37" fmla="*/ 1011533 h 1236528"/>
                <a:gd name="connsiteX38" fmla="*/ 2971800 w 6125198"/>
                <a:gd name="connsiteY38" fmla="*/ 982958 h 1236528"/>
                <a:gd name="connsiteX39" fmla="*/ 3000375 w 6125198"/>
                <a:gd name="connsiteY39" fmla="*/ 963908 h 1236528"/>
                <a:gd name="connsiteX40" fmla="*/ 3009900 w 6125198"/>
                <a:gd name="connsiteY40" fmla="*/ 935333 h 1236528"/>
                <a:gd name="connsiteX41" fmla="*/ 3038475 w 6125198"/>
                <a:gd name="connsiteY41" fmla="*/ 916283 h 1236528"/>
                <a:gd name="connsiteX42" fmla="*/ 3059900 w 6125198"/>
                <a:gd name="connsiteY42" fmla="*/ 859520 h 1236528"/>
                <a:gd name="connsiteX43" fmla="*/ 3132827 w 6125198"/>
                <a:gd name="connsiteY43" fmla="*/ 859520 h 1236528"/>
                <a:gd name="connsiteX44" fmla="*/ 3205754 w 6125198"/>
                <a:gd name="connsiteY44" fmla="*/ 859520 h 1236528"/>
                <a:gd name="connsiteX45" fmla="*/ 3351608 w 6125198"/>
                <a:gd name="connsiteY45" fmla="*/ 859520 h 1236528"/>
                <a:gd name="connsiteX46" fmla="*/ 3424536 w 6125198"/>
                <a:gd name="connsiteY46" fmla="*/ 788050 h 1236528"/>
                <a:gd name="connsiteX47" fmla="*/ 3497463 w 6125198"/>
                <a:gd name="connsiteY47" fmla="*/ 788050 h 1236528"/>
                <a:gd name="connsiteX48" fmla="*/ 3476625 w 6125198"/>
                <a:gd name="connsiteY48" fmla="*/ 735308 h 1236528"/>
                <a:gd name="connsiteX49" fmla="*/ 3505200 w 6125198"/>
                <a:gd name="connsiteY49" fmla="*/ 725783 h 1236528"/>
                <a:gd name="connsiteX50" fmla="*/ 3562350 w 6125198"/>
                <a:gd name="connsiteY50" fmla="*/ 687683 h 1236528"/>
                <a:gd name="connsiteX51" fmla="*/ 3643317 w 6125198"/>
                <a:gd name="connsiteY51" fmla="*/ 716581 h 1236528"/>
                <a:gd name="connsiteX52" fmla="*/ 3648075 w 6125198"/>
                <a:gd name="connsiteY52" fmla="*/ 611483 h 1236528"/>
                <a:gd name="connsiteX53" fmla="*/ 3676650 w 6125198"/>
                <a:gd name="connsiteY53" fmla="*/ 554333 h 1236528"/>
                <a:gd name="connsiteX54" fmla="*/ 3705225 w 6125198"/>
                <a:gd name="connsiteY54" fmla="*/ 525758 h 1236528"/>
                <a:gd name="connsiteX55" fmla="*/ 3789171 w 6125198"/>
                <a:gd name="connsiteY55" fmla="*/ 502171 h 1236528"/>
                <a:gd name="connsiteX56" fmla="*/ 3789171 w 6125198"/>
                <a:gd name="connsiteY56" fmla="*/ 430701 h 1236528"/>
                <a:gd name="connsiteX57" fmla="*/ 3800475 w 6125198"/>
                <a:gd name="connsiteY57" fmla="*/ 411458 h 1236528"/>
                <a:gd name="connsiteX58" fmla="*/ 3857625 w 6125198"/>
                <a:gd name="connsiteY58" fmla="*/ 363833 h 1236528"/>
                <a:gd name="connsiteX59" fmla="*/ 3895725 w 6125198"/>
                <a:gd name="connsiteY59" fmla="*/ 316208 h 1236528"/>
                <a:gd name="connsiteX60" fmla="*/ 3905250 w 6125198"/>
                <a:gd name="connsiteY60" fmla="*/ 287633 h 1236528"/>
                <a:gd name="connsiteX61" fmla="*/ 3924300 w 6125198"/>
                <a:gd name="connsiteY61" fmla="*/ 259058 h 1236528"/>
                <a:gd name="connsiteX62" fmla="*/ 4007953 w 6125198"/>
                <a:gd name="connsiteY62" fmla="*/ 216292 h 1236528"/>
                <a:gd name="connsiteX63" fmla="*/ 4007953 w 6125198"/>
                <a:gd name="connsiteY63" fmla="*/ 216292 h 1236528"/>
                <a:gd name="connsiteX64" fmla="*/ 4080880 w 6125198"/>
                <a:gd name="connsiteY64" fmla="*/ 216292 h 1236528"/>
                <a:gd name="connsiteX65" fmla="*/ 4153807 w 6125198"/>
                <a:gd name="connsiteY65" fmla="*/ 216292 h 1236528"/>
                <a:gd name="connsiteX66" fmla="*/ 4153807 w 6125198"/>
                <a:gd name="connsiteY66" fmla="*/ 144822 h 1236528"/>
                <a:gd name="connsiteX67" fmla="*/ 4248150 w 6125198"/>
                <a:gd name="connsiteY67" fmla="*/ 39983 h 1236528"/>
                <a:gd name="connsiteX68" fmla="*/ 4445515 w 6125198"/>
                <a:gd name="connsiteY68" fmla="*/ 1883 h 1236528"/>
                <a:gd name="connsiteX69" fmla="*/ 4810151 w 6125198"/>
                <a:gd name="connsiteY69" fmla="*/ 1883 h 1236528"/>
                <a:gd name="connsiteX70" fmla="*/ 5028932 w 6125198"/>
                <a:gd name="connsiteY70" fmla="*/ 1883 h 1236528"/>
                <a:gd name="connsiteX71" fmla="*/ 5105400 w 6125198"/>
                <a:gd name="connsiteY71" fmla="*/ 49508 h 1236528"/>
                <a:gd name="connsiteX72" fmla="*/ 5162550 w 6125198"/>
                <a:gd name="connsiteY72" fmla="*/ 59033 h 1236528"/>
                <a:gd name="connsiteX73" fmla="*/ 5229225 w 6125198"/>
                <a:gd name="connsiteY73" fmla="*/ 78083 h 1236528"/>
                <a:gd name="connsiteX74" fmla="*/ 5267325 w 6125198"/>
                <a:gd name="connsiteY74" fmla="*/ 87608 h 1236528"/>
                <a:gd name="connsiteX75" fmla="*/ 5295900 w 6125198"/>
                <a:gd name="connsiteY75" fmla="*/ 106658 h 1236528"/>
                <a:gd name="connsiteX76" fmla="*/ 5324475 w 6125198"/>
                <a:gd name="connsiteY76" fmla="*/ 116183 h 1236528"/>
                <a:gd name="connsiteX77" fmla="*/ 5353050 w 6125198"/>
                <a:gd name="connsiteY77" fmla="*/ 144758 h 1236528"/>
                <a:gd name="connsiteX78" fmla="*/ 5410200 w 6125198"/>
                <a:gd name="connsiteY78" fmla="*/ 182858 h 1236528"/>
                <a:gd name="connsiteX79" fmla="*/ 5438775 w 6125198"/>
                <a:gd name="connsiteY79" fmla="*/ 201908 h 1236528"/>
                <a:gd name="connsiteX80" fmla="*/ 5476875 w 6125198"/>
                <a:gd name="connsiteY80" fmla="*/ 259058 h 1236528"/>
                <a:gd name="connsiteX81" fmla="*/ 5534025 w 6125198"/>
                <a:gd name="connsiteY81" fmla="*/ 278108 h 1236528"/>
                <a:gd name="connsiteX82" fmla="*/ 5591175 w 6125198"/>
                <a:gd name="connsiteY82" fmla="*/ 316208 h 1236528"/>
                <a:gd name="connsiteX83" fmla="*/ 5619750 w 6125198"/>
                <a:gd name="connsiteY83" fmla="*/ 335258 h 1236528"/>
                <a:gd name="connsiteX84" fmla="*/ 5648325 w 6125198"/>
                <a:gd name="connsiteY84" fmla="*/ 344783 h 1236528"/>
                <a:gd name="connsiteX85" fmla="*/ 5705475 w 6125198"/>
                <a:gd name="connsiteY85" fmla="*/ 382883 h 1236528"/>
                <a:gd name="connsiteX86" fmla="*/ 5734050 w 6125198"/>
                <a:gd name="connsiteY86" fmla="*/ 401933 h 1236528"/>
                <a:gd name="connsiteX87" fmla="*/ 5781675 w 6125198"/>
                <a:gd name="connsiteY87" fmla="*/ 411458 h 1236528"/>
                <a:gd name="connsiteX88" fmla="*/ 5838825 w 6125198"/>
                <a:gd name="connsiteY88" fmla="*/ 440033 h 1236528"/>
                <a:gd name="connsiteX89" fmla="*/ 5895975 w 6125198"/>
                <a:gd name="connsiteY89" fmla="*/ 487658 h 1236528"/>
                <a:gd name="connsiteX90" fmla="*/ 5924550 w 6125198"/>
                <a:gd name="connsiteY90" fmla="*/ 497183 h 1236528"/>
                <a:gd name="connsiteX91" fmla="*/ 5953125 w 6125198"/>
                <a:gd name="connsiteY91" fmla="*/ 516233 h 1236528"/>
                <a:gd name="connsiteX92" fmla="*/ 6048375 w 6125198"/>
                <a:gd name="connsiteY92" fmla="*/ 535283 h 1236528"/>
                <a:gd name="connsiteX93" fmla="*/ 6086475 w 6125198"/>
                <a:gd name="connsiteY93" fmla="*/ 544808 h 1236528"/>
                <a:gd name="connsiteX94" fmla="*/ 6096000 w 6125198"/>
                <a:gd name="connsiteY94" fmla="*/ 573383 h 1236528"/>
                <a:gd name="connsiteX95" fmla="*/ 6115050 w 6125198"/>
                <a:gd name="connsiteY95" fmla="*/ 601958 h 1236528"/>
                <a:gd name="connsiteX96" fmla="*/ 6124575 w 6125198"/>
                <a:gd name="connsiteY96" fmla="*/ 659108 h 1236528"/>
                <a:gd name="connsiteX0" fmla="*/ 0 w 6125198"/>
                <a:gd name="connsiteY0" fmla="*/ 630533 h 1236528"/>
                <a:gd name="connsiteX1" fmla="*/ 66675 w 6125198"/>
                <a:gd name="connsiteY1" fmla="*/ 649583 h 1236528"/>
                <a:gd name="connsiteX2" fmla="*/ 142875 w 6125198"/>
                <a:gd name="connsiteY2" fmla="*/ 659108 h 1236528"/>
                <a:gd name="connsiteX3" fmla="*/ 209550 w 6125198"/>
                <a:gd name="connsiteY3" fmla="*/ 668633 h 1236528"/>
                <a:gd name="connsiteX4" fmla="*/ 323850 w 6125198"/>
                <a:gd name="connsiteY4" fmla="*/ 687683 h 1236528"/>
                <a:gd name="connsiteX5" fmla="*/ 438150 w 6125198"/>
                <a:gd name="connsiteY5" fmla="*/ 716258 h 1236528"/>
                <a:gd name="connsiteX6" fmla="*/ 638175 w 6125198"/>
                <a:gd name="connsiteY6" fmla="*/ 782933 h 1236528"/>
                <a:gd name="connsiteX7" fmla="*/ 653305 w 6125198"/>
                <a:gd name="connsiteY7" fmla="*/ 788050 h 1236528"/>
                <a:gd name="connsiteX8" fmla="*/ 799159 w 6125198"/>
                <a:gd name="connsiteY8" fmla="*/ 788050 h 1236528"/>
                <a:gd name="connsiteX9" fmla="*/ 945013 w 6125198"/>
                <a:gd name="connsiteY9" fmla="*/ 859520 h 1236528"/>
                <a:gd name="connsiteX10" fmla="*/ 952500 w 6125198"/>
                <a:gd name="connsiteY10" fmla="*/ 840083 h 1236528"/>
                <a:gd name="connsiteX11" fmla="*/ 981075 w 6125198"/>
                <a:gd name="connsiteY11" fmla="*/ 849608 h 1236528"/>
                <a:gd name="connsiteX12" fmla="*/ 1104900 w 6125198"/>
                <a:gd name="connsiteY12" fmla="*/ 868658 h 1236528"/>
                <a:gd name="connsiteX13" fmla="*/ 1143000 w 6125198"/>
                <a:gd name="connsiteY13" fmla="*/ 878183 h 1236528"/>
                <a:gd name="connsiteX14" fmla="*/ 1163795 w 6125198"/>
                <a:gd name="connsiteY14" fmla="*/ 930990 h 1236528"/>
                <a:gd name="connsiteX15" fmla="*/ 1257300 w 6125198"/>
                <a:gd name="connsiteY15" fmla="*/ 916283 h 1236528"/>
                <a:gd name="connsiteX16" fmla="*/ 1382576 w 6125198"/>
                <a:gd name="connsiteY16" fmla="*/ 930990 h 1236528"/>
                <a:gd name="connsiteX17" fmla="*/ 1447800 w 6125198"/>
                <a:gd name="connsiteY17" fmla="*/ 944858 h 1236528"/>
                <a:gd name="connsiteX18" fmla="*/ 1552575 w 6125198"/>
                <a:gd name="connsiteY18" fmla="*/ 963908 h 1236528"/>
                <a:gd name="connsiteX19" fmla="*/ 1647825 w 6125198"/>
                <a:gd name="connsiteY19" fmla="*/ 992483 h 1236528"/>
                <a:gd name="connsiteX20" fmla="*/ 1704975 w 6125198"/>
                <a:gd name="connsiteY20" fmla="*/ 1011533 h 1236528"/>
                <a:gd name="connsiteX21" fmla="*/ 1733550 w 6125198"/>
                <a:gd name="connsiteY21" fmla="*/ 1021058 h 1236528"/>
                <a:gd name="connsiteX22" fmla="*/ 1747212 w 6125198"/>
                <a:gd name="connsiteY22" fmla="*/ 1073929 h 1236528"/>
                <a:gd name="connsiteX23" fmla="*/ 1820139 w 6125198"/>
                <a:gd name="connsiteY23" fmla="*/ 1073929 h 1236528"/>
                <a:gd name="connsiteX24" fmla="*/ 1885950 w 6125198"/>
                <a:gd name="connsiteY24" fmla="*/ 1078208 h 1236528"/>
                <a:gd name="connsiteX25" fmla="*/ 1971675 w 6125198"/>
                <a:gd name="connsiteY25" fmla="*/ 1106783 h 1236528"/>
                <a:gd name="connsiteX26" fmla="*/ 1965993 w 6125198"/>
                <a:gd name="connsiteY26" fmla="*/ 1145399 h 1236528"/>
                <a:gd name="connsiteX27" fmla="*/ 2124075 w 6125198"/>
                <a:gd name="connsiteY27" fmla="*/ 1135358 h 1236528"/>
                <a:gd name="connsiteX28" fmla="*/ 2330629 w 6125198"/>
                <a:gd name="connsiteY28" fmla="*/ 1216869 h 1236528"/>
                <a:gd name="connsiteX29" fmla="*/ 2524125 w 6125198"/>
                <a:gd name="connsiteY29" fmla="*/ 1135358 h 1236528"/>
                <a:gd name="connsiteX30" fmla="*/ 2571750 w 6125198"/>
                <a:gd name="connsiteY30" fmla="*/ 1116308 h 1236528"/>
                <a:gd name="connsiteX31" fmla="*/ 2628900 w 6125198"/>
                <a:gd name="connsiteY31" fmla="*/ 1106783 h 1236528"/>
                <a:gd name="connsiteX32" fmla="*/ 2667000 w 6125198"/>
                <a:gd name="connsiteY32" fmla="*/ 1097258 h 1236528"/>
                <a:gd name="connsiteX33" fmla="*/ 2695575 w 6125198"/>
                <a:gd name="connsiteY33" fmla="*/ 1078208 h 1236528"/>
                <a:gd name="connsiteX34" fmla="*/ 2819400 w 6125198"/>
                <a:gd name="connsiteY34" fmla="*/ 1049633 h 1236528"/>
                <a:gd name="connsiteX35" fmla="*/ 2847975 w 6125198"/>
                <a:gd name="connsiteY35" fmla="*/ 1040108 h 1236528"/>
                <a:gd name="connsiteX36" fmla="*/ 2886075 w 6125198"/>
                <a:gd name="connsiteY36" fmla="*/ 1021058 h 1236528"/>
                <a:gd name="connsiteX37" fmla="*/ 2952750 w 6125198"/>
                <a:gd name="connsiteY37" fmla="*/ 1011533 h 1236528"/>
                <a:gd name="connsiteX38" fmla="*/ 2971800 w 6125198"/>
                <a:gd name="connsiteY38" fmla="*/ 982958 h 1236528"/>
                <a:gd name="connsiteX39" fmla="*/ 3000375 w 6125198"/>
                <a:gd name="connsiteY39" fmla="*/ 963908 h 1236528"/>
                <a:gd name="connsiteX40" fmla="*/ 3009900 w 6125198"/>
                <a:gd name="connsiteY40" fmla="*/ 935333 h 1236528"/>
                <a:gd name="connsiteX41" fmla="*/ 3038475 w 6125198"/>
                <a:gd name="connsiteY41" fmla="*/ 916283 h 1236528"/>
                <a:gd name="connsiteX42" fmla="*/ 3059900 w 6125198"/>
                <a:gd name="connsiteY42" fmla="*/ 859520 h 1236528"/>
                <a:gd name="connsiteX43" fmla="*/ 3205754 w 6125198"/>
                <a:gd name="connsiteY43" fmla="*/ 859520 h 1236528"/>
                <a:gd name="connsiteX44" fmla="*/ 3205754 w 6125198"/>
                <a:gd name="connsiteY44" fmla="*/ 859520 h 1236528"/>
                <a:gd name="connsiteX45" fmla="*/ 3351608 w 6125198"/>
                <a:gd name="connsiteY45" fmla="*/ 859520 h 1236528"/>
                <a:gd name="connsiteX46" fmla="*/ 3424536 w 6125198"/>
                <a:gd name="connsiteY46" fmla="*/ 788050 h 1236528"/>
                <a:gd name="connsiteX47" fmla="*/ 3497463 w 6125198"/>
                <a:gd name="connsiteY47" fmla="*/ 788050 h 1236528"/>
                <a:gd name="connsiteX48" fmla="*/ 3476625 w 6125198"/>
                <a:gd name="connsiteY48" fmla="*/ 735308 h 1236528"/>
                <a:gd name="connsiteX49" fmla="*/ 3505200 w 6125198"/>
                <a:gd name="connsiteY49" fmla="*/ 725783 h 1236528"/>
                <a:gd name="connsiteX50" fmla="*/ 3562350 w 6125198"/>
                <a:gd name="connsiteY50" fmla="*/ 687683 h 1236528"/>
                <a:gd name="connsiteX51" fmla="*/ 3643317 w 6125198"/>
                <a:gd name="connsiteY51" fmla="*/ 716581 h 1236528"/>
                <a:gd name="connsiteX52" fmla="*/ 3648075 w 6125198"/>
                <a:gd name="connsiteY52" fmla="*/ 611483 h 1236528"/>
                <a:gd name="connsiteX53" fmla="*/ 3676650 w 6125198"/>
                <a:gd name="connsiteY53" fmla="*/ 554333 h 1236528"/>
                <a:gd name="connsiteX54" fmla="*/ 3705225 w 6125198"/>
                <a:gd name="connsiteY54" fmla="*/ 525758 h 1236528"/>
                <a:gd name="connsiteX55" fmla="*/ 3789171 w 6125198"/>
                <a:gd name="connsiteY55" fmla="*/ 502171 h 1236528"/>
                <a:gd name="connsiteX56" fmla="*/ 3789171 w 6125198"/>
                <a:gd name="connsiteY56" fmla="*/ 430701 h 1236528"/>
                <a:gd name="connsiteX57" fmla="*/ 3800475 w 6125198"/>
                <a:gd name="connsiteY57" fmla="*/ 411458 h 1236528"/>
                <a:gd name="connsiteX58" fmla="*/ 3857625 w 6125198"/>
                <a:gd name="connsiteY58" fmla="*/ 363833 h 1236528"/>
                <a:gd name="connsiteX59" fmla="*/ 3895725 w 6125198"/>
                <a:gd name="connsiteY59" fmla="*/ 316208 h 1236528"/>
                <a:gd name="connsiteX60" fmla="*/ 3905250 w 6125198"/>
                <a:gd name="connsiteY60" fmla="*/ 287633 h 1236528"/>
                <a:gd name="connsiteX61" fmla="*/ 3924300 w 6125198"/>
                <a:gd name="connsiteY61" fmla="*/ 259058 h 1236528"/>
                <a:gd name="connsiteX62" fmla="*/ 4007953 w 6125198"/>
                <a:gd name="connsiteY62" fmla="*/ 216292 h 1236528"/>
                <a:gd name="connsiteX63" fmla="*/ 4007953 w 6125198"/>
                <a:gd name="connsiteY63" fmla="*/ 216292 h 1236528"/>
                <a:gd name="connsiteX64" fmla="*/ 4080880 w 6125198"/>
                <a:gd name="connsiteY64" fmla="*/ 216292 h 1236528"/>
                <a:gd name="connsiteX65" fmla="*/ 4153807 w 6125198"/>
                <a:gd name="connsiteY65" fmla="*/ 216292 h 1236528"/>
                <a:gd name="connsiteX66" fmla="*/ 4153807 w 6125198"/>
                <a:gd name="connsiteY66" fmla="*/ 144822 h 1236528"/>
                <a:gd name="connsiteX67" fmla="*/ 4248150 w 6125198"/>
                <a:gd name="connsiteY67" fmla="*/ 39983 h 1236528"/>
                <a:gd name="connsiteX68" fmla="*/ 4445515 w 6125198"/>
                <a:gd name="connsiteY68" fmla="*/ 1883 h 1236528"/>
                <a:gd name="connsiteX69" fmla="*/ 4810151 w 6125198"/>
                <a:gd name="connsiteY69" fmla="*/ 1883 h 1236528"/>
                <a:gd name="connsiteX70" fmla="*/ 5028932 w 6125198"/>
                <a:gd name="connsiteY70" fmla="*/ 1883 h 1236528"/>
                <a:gd name="connsiteX71" fmla="*/ 5105400 w 6125198"/>
                <a:gd name="connsiteY71" fmla="*/ 49508 h 1236528"/>
                <a:gd name="connsiteX72" fmla="*/ 5162550 w 6125198"/>
                <a:gd name="connsiteY72" fmla="*/ 59033 h 1236528"/>
                <a:gd name="connsiteX73" fmla="*/ 5229225 w 6125198"/>
                <a:gd name="connsiteY73" fmla="*/ 78083 h 1236528"/>
                <a:gd name="connsiteX74" fmla="*/ 5267325 w 6125198"/>
                <a:gd name="connsiteY74" fmla="*/ 87608 h 1236528"/>
                <a:gd name="connsiteX75" fmla="*/ 5295900 w 6125198"/>
                <a:gd name="connsiteY75" fmla="*/ 106658 h 1236528"/>
                <a:gd name="connsiteX76" fmla="*/ 5324475 w 6125198"/>
                <a:gd name="connsiteY76" fmla="*/ 116183 h 1236528"/>
                <a:gd name="connsiteX77" fmla="*/ 5353050 w 6125198"/>
                <a:gd name="connsiteY77" fmla="*/ 144758 h 1236528"/>
                <a:gd name="connsiteX78" fmla="*/ 5410200 w 6125198"/>
                <a:gd name="connsiteY78" fmla="*/ 182858 h 1236528"/>
                <a:gd name="connsiteX79" fmla="*/ 5438775 w 6125198"/>
                <a:gd name="connsiteY79" fmla="*/ 201908 h 1236528"/>
                <a:gd name="connsiteX80" fmla="*/ 5476875 w 6125198"/>
                <a:gd name="connsiteY80" fmla="*/ 259058 h 1236528"/>
                <a:gd name="connsiteX81" fmla="*/ 5534025 w 6125198"/>
                <a:gd name="connsiteY81" fmla="*/ 278108 h 1236528"/>
                <a:gd name="connsiteX82" fmla="*/ 5591175 w 6125198"/>
                <a:gd name="connsiteY82" fmla="*/ 316208 h 1236528"/>
                <a:gd name="connsiteX83" fmla="*/ 5619750 w 6125198"/>
                <a:gd name="connsiteY83" fmla="*/ 335258 h 1236528"/>
                <a:gd name="connsiteX84" fmla="*/ 5648325 w 6125198"/>
                <a:gd name="connsiteY84" fmla="*/ 344783 h 1236528"/>
                <a:gd name="connsiteX85" fmla="*/ 5705475 w 6125198"/>
                <a:gd name="connsiteY85" fmla="*/ 382883 h 1236528"/>
                <a:gd name="connsiteX86" fmla="*/ 5734050 w 6125198"/>
                <a:gd name="connsiteY86" fmla="*/ 401933 h 1236528"/>
                <a:gd name="connsiteX87" fmla="*/ 5781675 w 6125198"/>
                <a:gd name="connsiteY87" fmla="*/ 411458 h 1236528"/>
                <a:gd name="connsiteX88" fmla="*/ 5838825 w 6125198"/>
                <a:gd name="connsiteY88" fmla="*/ 440033 h 1236528"/>
                <a:gd name="connsiteX89" fmla="*/ 5895975 w 6125198"/>
                <a:gd name="connsiteY89" fmla="*/ 487658 h 1236528"/>
                <a:gd name="connsiteX90" fmla="*/ 5924550 w 6125198"/>
                <a:gd name="connsiteY90" fmla="*/ 497183 h 1236528"/>
                <a:gd name="connsiteX91" fmla="*/ 5953125 w 6125198"/>
                <a:gd name="connsiteY91" fmla="*/ 516233 h 1236528"/>
                <a:gd name="connsiteX92" fmla="*/ 6048375 w 6125198"/>
                <a:gd name="connsiteY92" fmla="*/ 535283 h 1236528"/>
                <a:gd name="connsiteX93" fmla="*/ 6086475 w 6125198"/>
                <a:gd name="connsiteY93" fmla="*/ 544808 h 1236528"/>
                <a:gd name="connsiteX94" fmla="*/ 6096000 w 6125198"/>
                <a:gd name="connsiteY94" fmla="*/ 573383 h 1236528"/>
                <a:gd name="connsiteX95" fmla="*/ 6115050 w 6125198"/>
                <a:gd name="connsiteY95" fmla="*/ 601958 h 1236528"/>
                <a:gd name="connsiteX96" fmla="*/ 6124575 w 6125198"/>
                <a:gd name="connsiteY96" fmla="*/ 659108 h 1236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</a:cxnLst>
              <a:rect l="l" t="t" r="r" b="b"/>
              <a:pathLst>
                <a:path w="6125198" h="1236528">
                  <a:moveTo>
                    <a:pt x="0" y="630533"/>
                  </a:moveTo>
                  <a:cubicBezTo>
                    <a:pt x="22648" y="638082"/>
                    <a:pt x="42755" y="645596"/>
                    <a:pt x="66675" y="649583"/>
                  </a:cubicBezTo>
                  <a:cubicBezTo>
                    <a:pt x="91924" y="653791"/>
                    <a:pt x="117502" y="655725"/>
                    <a:pt x="142875" y="659108"/>
                  </a:cubicBezTo>
                  <a:lnTo>
                    <a:pt x="209550" y="668633"/>
                  </a:lnTo>
                  <a:lnTo>
                    <a:pt x="323850" y="687683"/>
                  </a:lnTo>
                  <a:cubicBezTo>
                    <a:pt x="399322" y="712840"/>
                    <a:pt x="361193" y="703432"/>
                    <a:pt x="438150" y="716258"/>
                  </a:cubicBezTo>
                  <a:lnTo>
                    <a:pt x="638175" y="782933"/>
                  </a:lnTo>
                  <a:cubicBezTo>
                    <a:pt x="650594" y="787073"/>
                    <a:pt x="640766" y="784288"/>
                    <a:pt x="653305" y="788050"/>
                  </a:cubicBezTo>
                  <a:cubicBezTo>
                    <a:pt x="672539" y="793820"/>
                    <a:pt x="780109" y="781700"/>
                    <a:pt x="799159" y="788050"/>
                  </a:cubicBezTo>
                  <a:cubicBezTo>
                    <a:pt x="814518" y="793170"/>
                    <a:pt x="929085" y="856624"/>
                    <a:pt x="945013" y="859520"/>
                  </a:cubicBezTo>
                  <a:cubicBezTo>
                    <a:pt x="1025281" y="874114"/>
                    <a:pt x="847845" y="831362"/>
                    <a:pt x="952500" y="840083"/>
                  </a:cubicBezTo>
                  <a:cubicBezTo>
                    <a:pt x="962025" y="843258"/>
                    <a:pt x="971274" y="847430"/>
                    <a:pt x="981075" y="849608"/>
                  </a:cubicBezTo>
                  <a:cubicBezTo>
                    <a:pt x="1022506" y="858815"/>
                    <a:pt x="1063123" y="861062"/>
                    <a:pt x="1104900" y="868658"/>
                  </a:cubicBezTo>
                  <a:cubicBezTo>
                    <a:pt x="1117780" y="871000"/>
                    <a:pt x="1130461" y="874421"/>
                    <a:pt x="1143000" y="878183"/>
                  </a:cubicBezTo>
                  <a:lnTo>
                    <a:pt x="1163795" y="930990"/>
                  </a:lnTo>
                  <a:cubicBezTo>
                    <a:pt x="1194963" y="926088"/>
                    <a:pt x="1220837" y="916283"/>
                    <a:pt x="1257300" y="916283"/>
                  </a:cubicBezTo>
                  <a:cubicBezTo>
                    <a:pt x="1293763" y="916283"/>
                    <a:pt x="1372637" y="929570"/>
                    <a:pt x="1382576" y="930990"/>
                  </a:cubicBezTo>
                  <a:cubicBezTo>
                    <a:pt x="1480839" y="945028"/>
                    <a:pt x="1330211" y="933099"/>
                    <a:pt x="1447800" y="944858"/>
                  </a:cubicBezTo>
                  <a:cubicBezTo>
                    <a:pt x="1509108" y="965294"/>
                    <a:pt x="1444872" y="945957"/>
                    <a:pt x="1552575" y="963908"/>
                  </a:cubicBezTo>
                  <a:cubicBezTo>
                    <a:pt x="1581365" y="968706"/>
                    <a:pt x="1622418" y="984014"/>
                    <a:pt x="1647825" y="992483"/>
                  </a:cubicBezTo>
                  <a:lnTo>
                    <a:pt x="1704975" y="1011533"/>
                  </a:lnTo>
                  <a:lnTo>
                    <a:pt x="1733550" y="1021058"/>
                  </a:lnTo>
                  <a:cubicBezTo>
                    <a:pt x="1743075" y="1027408"/>
                    <a:pt x="1736973" y="1068809"/>
                    <a:pt x="1747212" y="1073929"/>
                  </a:cubicBezTo>
                  <a:cubicBezTo>
                    <a:pt x="1763217" y="1081932"/>
                    <a:pt x="1804880" y="1069351"/>
                    <a:pt x="1820139" y="1073929"/>
                  </a:cubicBezTo>
                  <a:cubicBezTo>
                    <a:pt x="1839373" y="1079699"/>
                    <a:pt x="1866900" y="1071858"/>
                    <a:pt x="1885950" y="1078208"/>
                  </a:cubicBezTo>
                  <a:lnTo>
                    <a:pt x="1971675" y="1106783"/>
                  </a:lnTo>
                  <a:cubicBezTo>
                    <a:pt x="1981200" y="1109958"/>
                    <a:pt x="1956148" y="1143430"/>
                    <a:pt x="1965993" y="1145399"/>
                  </a:cubicBezTo>
                  <a:cubicBezTo>
                    <a:pt x="2044588" y="1136108"/>
                    <a:pt x="2067851" y="1131033"/>
                    <a:pt x="2124075" y="1135358"/>
                  </a:cubicBezTo>
                  <a:cubicBezTo>
                    <a:pt x="2181145" y="1139748"/>
                    <a:pt x="2273479" y="1213694"/>
                    <a:pt x="2330629" y="1216869"/>
                  </a:cubicBezTo>
                  <a:cubicBezTo>
                    <a:pt x="2428926" y="1236528"/>
                    <a:pt x="2360053" y="1162703"/>
                    <a:pt x="2524125" y="1135358"/>
                  </a:cubicBezTo>
                  <a:cubicBezTo>
                    <a:pt x="2540990" y="1132547"/>
                    <a:pt x="2555255" y="1120807"/>
                    <a:pt x="2571750" y="1116308"/>
                  </a:cubicBezTo>
                  <a:cubicBezTo>
                    <a:pt x="2590382" y="1111226"/>
                    <a:pt x="2609962" y="1110571"/>
                    <a:pt x="2628900" y="1106783"/>
                  </a:cubicBezTo>
                  <a:cubicBezTo>
                    <a:pt x="2641737" y="1104216"/>
                    <a:pt x="2654300" y="1100433"/>
                    <a:pt x="2667000" y="1097258"/>
                  </a:cubicBezTo>
                  <a:cubicBezTo>
                    <a:pt x="2676525" y="1090908"/>
                    <a:pt x="2685114" y="1082857"/>
                    <a:pt x="2695575" y="1078208"/>
                  </a:cubicBezTo>
                  <a:cubicBezTo>
                    <a:pt x="2745121" y="1056187"/>
                    <a:pt x="2765160" y="1057382"/>
                    <a:pt x="2819400" y="1049633"/>
                  </a:cubicBezTo>
                  <a:cubicBezTo>
                    <a:pt x="2828925" y="1046458"/>
                    <a:pt x="2838747" y="1044063"/>
                    <a:pt x="2847975" y="1040108"/>
                  </a:cubicBezTo>
                  <a:cubicBezTo>
                    <a:pt x="2861026" y="1034515"/>
                    <a:pt x="2872376" y="1024794"/>
                    <a:pt x="2886075" y="1021058"/>
                  </a:cubicBezTo>
                  <a:cubicBezTo>
                    <a:pt x="2907735" y="1015151"/>
                    <a:pt x="2930525" y="1014708"/>
                    <a:pt x="2952750" y="1011533"/>
                  </a:cubicBezTo>
                  <a:cubicBezTo>
                    <a:pt x="2959100" y="1002008"/>
                    <a:pt x="2963705" y="991053"/>
                    <a:pt x="2971800" y="982958"/>
                  </a:cubicBezTo>
                  <a:cubicBezTo>
                    <a:pt x="2979895" y="974863"/>
                    <a:pt x="2993224" y="972847"/>
                    <a:pt x="3000375" y="963908"/>
                  </a:cubicBezTo>
                  <a:cubicBezTo>
                    <a:pt x="3006647" y="956068"/>
                    <a:pt x="3003628" y="943173"/>
                    <a:pt x="3009900" y="935333"/>
                  </a:cubicBezTo>
                  <a:cubicBezTo>
                    <a:pt x="3017051" y="926394"/>
                    <a:pt x="3029681" y="923612"/>
                    <a:pt x="3038475" y="916283"/>
                  </a:cubicBezTo>
                  <a:cubicBezTo>
                    <a:pt x="3048823" y="907659"/>
                    <a:pt x="3050375" y="869045"/>
                    <a:pt x="3059900" y="859520"/>
                  </a:cubicBezTo>
                  <a:cubicBezTo>
                    <a:pt x="3076169" y="810712"/>
                    <a:pt x="3146529" y="889133"/>
                    <a:pt x="3205754" y="859520"/>
                  </a:cubicBezTo>
                  <a:lnTo>
                    <a:pt x="3205754" y="859520"/>
                  </a:lnTo>
                  <a:cubicBezTo>
                    <a:pt x="3306540" y="834324"/>
                    <a:pt x="3267035" y="897108"/>
                    <a:pt x="3351608" y="859520"/>
                  </a:cubicBezTo>
                  <a:cubicBezTo>
                    <a:pt x="3369958" y="851365"/>
                    <a:pt x="3400227" y="799962"/>
                    <a:pt x="3424536" y="788050"/>
                  </a:cubicBezTo>
                  <a:cubicBezTo>
                    <a:pt x="3448845" y="776138"/>
                    <a:pt x="3478413" y="794400"/>
                    <a:pt x="3497463" y="788050"/>
                  </a:cubicBezTo>
                  <a:cubicBezTo>
                    <a:pt x="3512822" y="782930"/>
                    <a:pt x="3460919" y="739235"/>
                    <a:pt x="3476625" y="735308"/>
                  </a:cubicBezTo>
                  <a:cubicBezTo>
                    <a:pt x="3486365" y="732873"/>
                    <a:pt x="3495675" y="728958"/>
                    <a:pt x="3505200" y="725783"/>
                  </a:cubicBezTo>
                  <a:lnTo>
                    <a:pt x="3562350" y="687683"/>
                  </a:lnTo>
                  <a:lnTo>
                    <a:pt x="3643317" y="716581"/>
                  </a:lnTo>
                  <a:cubicBezTo>
                    <a:pt x="3736704" y="592065"/>
                    <a:pt x="3564507" y="695051"/>
                    <a:pt x="3648075" y="611483"/>
                  </a:cubicBezTo>
                  <a:cubicBezTo>
                    <a:pt x="3693038" y="566520"/>
                    <a:pt x="3645662" y="600814"/>
                    <a:pt x="3676650" y="554333"/>
                  </a:cubicBezTo>
                  <a:cubicBezTo>
                    <a:pt x="3684122" y="543125"/>
                    <a:pt x="3696601" y="536106"/>
                    <a:pt x="3705225" y="525758"/>
                  </a:cubicBezTo>
                  <a:cubicBezTo>
                    <a:pt x="3732267" y="493308"/>
                    <a:pt x="3754856" y="536486"/>
                    <a:pt x="3789171" y="502171"/>
                  </a:cubicBezTo>
                  <a:cubicBezTo>
                    <a:pt x="3797266" y="494076"/>
                    <a:pt x="3779646" y="437051"/>
                    <a:pt x="3789171" y="430701"/>
                  </a:cubicBezTo>
                  <a:cubicBezTo>
                    <a:pt x="3795521" y="421176"/>
                    <a:pt x="3793146" y="420252"/>
                    <a:pt x="3800475" y="411458"/>
                  </a:cubicBezTo>
                  <a:cubicBezTo>
                    <a:pt x="3823394" y="383956"/>
                    <a:pt x="3829528" y="382564"/>
                    <a:pt x="3857625" y="363833"/>
                  </a:cubicBezTo>
                  <a:cubicBezTo>
                    <a:pt x="3881566" y="292009"/>
                    <a:pt x="3846486" y="377756"/>
                    <a:pt x="3895725" y="316208"/>
                  </a:cubicBezTo>
                  <a:cubicBezTo>
                    <a:pt x="3901997" y="308368"/>
                    <a:pt x="3900760" y="296613"/>
                    <a:pt x="3905250" y="287633"/>
                  </a:cubicBezTo>
                  <a:cubicBezTo>
                    <a:pt x="3910370" y="277394"/>
                    <a:pt x="3916695" y="267614"/>
                    <a:pt x="3924300" y="259058"/>
                  </a:cubicBezTo>
                  <a:cubicBezTo>
                    <a:pt x="3942198" y="238922"/>
                    <a:pt x="3988903" y="235342"/>
                    <a:pt x="4007953" y="216292"/>
                  </a:cubicBezTo>
                  <a:lnTo>
                    <a:pt x="4007953" y="216292"/>
                  </a:lnTo>
                  <a:cubicBezTo>
                    <a:pt x="4016048" y="208197"/>
                    <a:pt x="4073551" y="225086"/>
                    <a:pt x="4080880" y="216292"/>
                  </a:cubicBezTo>
                  <a:cubicBezTo>
                    <a:pt x="4098789" y="194801"/>
                    <a:pt x="4129967" y="229915"/>
                    <a:pt x="4153807" y="216292"/>
                  </a:cubicBezTo>
                  <a:cubicBezTo>
                    <a:pt x="4166135" y="209247"/>
                    <a:pt x="4140463" y="149674"/>
                    <a:pt x="4153807" y="144822"/>
                  </a:cubicBezTo>
                  <a:cubicBezTo>
                    <a:pt x="4257158" y="107240"/>
                    <a:pt x="4153983" y="77650"/>
                    <a:pt x="4248150" y="39983"/>
                  </a:cubicBezTo>
                  <a:cubicBezTo>
                    <a:pt x="4278362" y="27898"/>
                    <a:pt x="4419740" y="19066"/>
                    <a:pt x="4445515" y="1883"/>
                  </a:cubicBezTo>
                  <a:cubicBezTo>
                    <a:pt x="4515722" y="38959"/>
                    <a:pt x="4661390" y="45214"/>
                    <a:pt x="4810151" y="1883"/>
                  </a:cubicBezTo>
                  <a:cubicBezTo>
                    <a:pt x="4826062" y="2388"/>
                    <a:pt x="5023282" y="0"/>
                    <a:pt x="5028932" y="1883"/>
                  </a:cubicBezTo>
                  <a:cubicBezTo>
                    <a:pt x="5071208" y="15975"/>
                    <a:pt x="5060950" y="46333"/>
                    <a:pt x="5105400" y="49508"/>
                  </a:cubicBezTo>
                  <a:cubicBezTo>
                    <a:pt x="5124450" y="52683"/>
                    <a:pt x="5143612" y="55245"/>
                    <a:pt x="5162550" y="59033"/>
                  </a:cubicBezTo>
                  <a:cubicBezTo>
                    <a:pt x="5212178" y="68959"/>
                    <a:pt x="5186860" y="65979"/>
                    <a:pt x="5229225" y="78083"/>
                  </a:cubicBezTo>
                  <a:cubicBezTo>
                    <a:pt x="5241812" y="81679"/>
                    <a:pt x="5254625" y="84433"/>
                    <a:pt x="5267325" y="87608"/>
                  </a:cubicBezTo>
                  <a:cubicBezTo>
                    <a:pt x="5276850" y="93958"/>
                    <a:pt x="5285661" y="101538"/>
                    <a:pt x="5295900" y="106658"/>
                  </a:cubicBezTo>
                  <a:cubicBezTo>
                    <a:pt x="5304880" y="111148"/>
                    <a:pt x="5316121" y="110614"/>
                    <a:pt x="5324475" y="116183"/>
                  </a:cubicBezTo>
                  <a:cubicBezTo>
                    <a:pt x="5335683" y="123655"/>
                    <a:pt x="5342417" y="136488"/>
                    <a:pt x="5353050" y="144758"/>
                  </a:cubicBezTo>
                  <a:cubicBezTo>
                    <a:pt x="5371122" y="158814"/>
                    <a:pt x="5391150" y="170158"/>
                    <a:pt x="5410200" y="182858"/>
                  </a:cubicBezTo>
                  <a:lnTo>
                    <a:pt x="5438775" y="201908"/>
                  </a:lnTo>
                  <a:lnTo>
                    <a:pt x="5476875" y="259058"/>
                  </a:lnTo>
                  <a:cubicBezTo>
                    <a:pt x="5488014" y="275766"/>
                    <a:pt x="5534025" y="278108"/>
                    <a:pt x="5534025" y="278108"/>
                  </a:cubicBezTo>
                  <a:lnTo>
                    <a:pt x="5591175" y="316208"/>
                  </a:lnTo>
                  <a:cubicBezTo>
                    <a:pt x="5600700" y="322558"/>
                    <a:pt x="5608890" y="331638"/>
                    <a:pt x="5619750" y="335258"/>
                  </a:cubicBezTo>
                  <a:lnTo>
                    <a:pt x="5648325" y="344783"/>
                  </a:lnTo>
                  <a:lnTo>
                    <a:pt x="5705475" y="382883"/>
                  </a:lnTo>
                  <a:cubicBezTo>
                    <a:pt x="5715000" y="389233"/>
                    <a:pt x="5722825" y="399688"/>
                    <a:pt x="5734050" y="401933"/>
                  </a:cubicBezTo>
                  <a:lnTo>
                    <a:pt x="5781675" y="411458"/>
                  </a:lnTo>
                  <a:cubicBezTo>
                    <a:pt x="5863567" y="466053"/>
                    <a:pt x="5759955" y="400598"/>
                    <a:pt x="5838825" y="440033"/>
                  </a:cubicBezTo>
                  <a:cubicBezTo>
                    <a:pt x="5901151" y="471196"/>
                    <a:pt x="5832778" y="445527"/>
                    <a:pt x="5895975" y="487658"/>
                  </a:cubicBezTo>
                  <a:cubicBezTo>
                    <a:pt x="5904329" y="493227"/>
                    <a:pt x="5915025" y="494008"/>
                    <a:pt x="5924550" y="497183"/>
                  </a:cubicBezTo>
                  <a:cubicBezTo>
                    <a:pt x="5934075" y="503533"/>
                    <a:pt x="5942886" y="511113"/>
                    <a:pt x="5953125" y="516233"/>
                  </a:cubicBezTo>
                  <a:cubicBezTo>
                    <a:pt x="5981070" y="530205"/>
                    <a:pt x="6020795" y="530268"/>
                    <a:pt x="6048375" y="535283"/>
                  </a:cubicBezTo>
                  <a:cubicBezTo>
                    <a:pt x="6061255" y="537625"/>
                    <a:pt x="6073775" y="541633"/>
                    <a:pt x="6086475" y="544808"/>
                  </a:cubicBezTo>
                  <a:cubicBezTo>
                    <a:pt x="6089650" y="554333"/>
                    <a:pt x="6091510" y="564403"/>
                    <a:pt x="6096000" y="573383"/>
                  </a:cubicBezTo>
                  <a:cubicBezTo>
                    <a:pt x="6101120" y="583622"/>
                    <a:pt x="6111030" y="591239"/>
                    <a:pt x="6115050" y="601958"/>
                  </a:cubicBezTo>
                  <a:cubicBezTo>
                    <a:pt x="6125198" y="629018"/>
                    <a:pt x="6124575" y="638037"/>
                    <a:pt x="6124575" y="659108"/>
                  </a:cubicBezTo>
                </a:path>
              </a:pathLst>
            </a:custGeom>
            <a:ln w="19050">
              <a:solidFill>
                <a:schemeClr val="accent2"/>
              </a:solidFill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sz="600" dirty="0"/>
            </a:p>
          </p:txBody>
        </p:sp>
        <p:sp>
          <p:nvSpPr>
            <p:cNvPr id="24" name="26 Estrella de 5 puntas"/>
            <p:cNvSpPr/>
            <p:nvPr/>
          </p:nvSpPr>
          <p:spPr>
            <a:xfrm>
              <a:off x="3263969" y="2195472"/>
              <a:ext cx="66587" cy="69455"/>
            </a:xfrm>
            <a:prstGeom prst="star5">
              <a:avLst/>
            </a:prstGeom>
            <a:solidFill>
              <a:srgbClr val="C00000"/>
            </a:solidFill>
            <a:ln w="63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7287" tIns="53643" rIns="107287" bIns="53643" rtlCol="0" anchor="ctr"/>
            <a:lstStyle/>
            <a:p>
              <a:pPr algn="ctr"/>
              <a:endParaRPr lang="es-PA" sz="600" dirty="0"/>
            </a:p>
          </p:txBody>
        </p:sp>
        <p:sp>
          <p:nvSpPr>
            <p:cNvPr id="25" name="34 Rectángulo"/>
            <p:cNvSpPr/>
            <p:nvPr/>
          </p:nvSpPr>
          <p:spPr>
            <a:xfrm>
              <a:off x="2772036" y="2260626"/>
              <a:ext cx="545640" cy="13892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600" dirty="0" smtClean="0">
                  <a:solidFill>
                    <a:schemeClr val="tx2">
                      <a:lumMod val="75000"/>
                    </a:schemeClr>
                  </a:solidFill>
                </a:rPr>
                <a:t>Panamá Oeste</a:t>
              </a:r>
              <a:endParaRPr lang="es-ES" sz="6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26" name="21 Rectángulo"/>
            <p:cNvSpPr/>
            <p:nvPr/>
          </p:nvSpPr>
          <p:spPr>
            <a:xfrm>
              <a:off x="568161" y="2497454"/>
              <a:ext cx="467691" cy="13892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600" dirty="0" smtClean="0">
                  <a:solidFill>
                    <a:schemeClr val="bg1"/>
                  </a:solidFill>
                </a:rPr>
                <a:t>Chiriquí</a:t>
              </a:r>
              <a:endParaRPr lang="es-ES" sz="600" dirty="0">
                <a:solidFill>
                  <a:schemeClr val="bg1"/>
                </a:solidFill>
              </a:endParaRPr>
            </a:p>
          </p:txBody>
        </p:sp>
        <p:sp>
          <p:nvSpPr>
            <p:cNvPr id="27" name="22 Rectángulo"/>
            <p:cNvSpPr/>
            <p:nvPr/>
          </p:nvSpPr>
          <p:spPr>
            <a:xfrm>
              <a:off x="2255183" y="2935471"/>
              <a:ext cx="467691" cy="13892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600" dirty="0" smtClean="0">
                  <a:solidFill>
                    <a:schemeClr val="bg1"/>
                  </a:solidFill>
                </a:rPr>
                <a:t>Herrera</a:t>
              </a:r>
              <a:endParaRPr lang="es-ES" sz="600" dirty="0">
                <a:solidFill>
                  <a:schemeClr val="bg1"/>
                </a:solidFill>
              </a:endParaRPr>
            </a:p>
          </p:txBody>
        </p:sp>
        <p:sp>
          <p:nvSpPr>
            <p:cNvPr id="28" name="23 Rectángulo"/>
            <p:cNvSpPr/>
            <p:nvPr/>
          </p:nvSpPr>
          <p:spPr>
            <a:xfrm>
              <a:off x="2398578" y="3178813"/>
              <a:ext cx="466110" cy="13892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600" dirty="0" smtClean="0">
                  <a:solidFill>
                    <a:schemeClr val="bg1"/>
                  </a:solidFill>
                </a:rPr>
                <a:t>Los Santos</a:t>
              </a:r>
              <a:endParaRPr lang="es-ES" sz="600" dirty="0">
                <a:solidFill>
                  <a:schemeClr val="bg1"/>
                </a:solidFill>
              </a:endParaRPr>
            </a:p>
          </p:txBody>
        </p:sp>
        <p:sp>
          <p:nvSpPr>
            <p:cNvPr id="29" name="2 Rectángulo"/>
            <p:cNvSpPr/>
            <p:nvPr/>
          </p:nvSpPr>
          <p:spPr>
            <a:xfrm>
              <a:off x="1941923" y="987638"/>
              <a:ext cx="2074973" cy="425138"/>
            </a:xfrm>
            <a:prstGeom prst="rect">
              <a:avLst/>
            </a:prstGeom>
            <a:noFill/>
            <a:effectLst/>
          </p:spPr>
          <p:txBody>
            <a:bodyPr wrap="none" lIns="116228" tIns="58113" rIns="116228" bIns="58113">
              <a:spAutoFit/>
            </a:bodyPr>
            <a:lstStyle/>
            <a:p>
              <a:pPr>
                <a:buSzPct val="110000"/>
              </a:pPr>
              <a:r>
                <a:rPr lang="es-PA" sz="2000" dirty="0" smtClean="0">
                  <a:solidFill>
                    <a:srgbClr val="09109F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Zonas Lecheras</a:t>
              </a:r>
              <a:endParaRPr lang="es-PA" sz="2000" dirty="0">
                <a:solidFill>
                  <a:srgbClr val="09109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</p:grpSp>
      <p:graphicFrame>
        <p:nvGraphicFramePr>
          <p:cNvPr id="30" name="6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9097052"/>
              </p:ext>
            </p:extLst>
          </p:nvPr>
        </p:nvGraphicFramePr>
        <p:xfrm>
          <a:off x="-72009" y="3801549"/>
          <a:ext cx="5383865" cy="27655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1" name="Tabla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331202"/>
              </p:ext>
            </p:extLst>
          </p:nvPr>
        </p:nvGraphicFramePr>
        <p:xfrm>
          <a:off x="5571426" y="2215872"/>
          <a:ext cx="4278118" cy="294132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822161"/>
                <a:gridCol w="871469"/>
                <a:gridCol w="792244"/>
                <a:gridCol w="792244"/>
              </a:tblGrid>
              <a:tr h="337257">
                <a:tc gridSpan="4">
                  <a:txBody>
                    <a:bodyPr/>
                    <a:lstStyle/>
                    <a:p>
                      <a:pPr algn="ctr"/>
                      <a:r>
                        <a:rPr lang="es-PA" b="0" dirty="0" smtClean="0">
                          <a:solidFill>
                            <a:srgbClr val="09109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Indicadores Zootécnicos de Fincas</a:t>
                      </a:r>
                      <a:endParaRPr lang="es-PA" b="0" dirty="0">
                        <a:solidFill>
                          <a:srgbClr val="09109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PA" sz="1000" b="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4952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A" sz="1000" b="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4952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A" sz="1000" b="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anchor="ctr"/>
                </a:tc>
              </a:tr>
              <a:tr h="222529">
                <a:tc>
                  <a:txBody>
                    <a:bodyPr/>
                    <a:lstStyle/>
                    <a:p>
                      <a:pPr marL="0" marR="0" lvl="0" indent="0" algn="ctr" defTabSz="4952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A" sz="11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Indicadores  </a:t>
                      </a:r>
                      <a:endParaRPr lang="es-PA" sz="1100" b="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anchor="ctr">
                    <a:lnT w="12700" cmpd="sng">
                      <a:noFill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1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Grado A</a:t>
                      </a:r>
                      <a:endParaRPr lang="es-PA" sz="1100" b="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anchor="ctr">
                    <a:lnT w="12700" cmpd="sng">
                      <a:noFill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952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A" sz="11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Grado B  </a:t>
                      </a:r>
                      <a:endParaRPr lang="es-PA" sz="1100" b="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anchor="ctr">
                    <a:lnT w="12700" cmpd="sng">
                      <a:noFill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952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A" sz="11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Grado C  </a:t>
                      </a:r>
                      <a:endParaRPr lang="es-PA" sz="1100" b="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anchor="ctr">
                    <a:lnT w="12700" cmpd="sng">
                      <a:noFill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</a:tr>
              <a:tr h="1891496">
                <a:tc>
                  <a:txBody>
                    <a:bodyPr/>
                    <a:lstStyle/>
                    <a:p>
                      <a:pPr eaLnBrk="1" fontAlgn="b" hangingPunct="1">
                        <a:defRPr/>
                      </a:pPr>
                      <a:r>
                        <a:rPr lang="es-ES" sz="10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 Ordeños diarios</a:t>
                      </a:r>
                    </a:p>
                    <a:p>
                      <a:pPr eaLnBrk="1" fontAlgn="b" hangingPunct="1">
                        <a:defRPr/>
                      </a:pPr>
                      <a:r>
                        <a:rPr lang="es-ES" sz="10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 </a:t>
                      </a:r>
                      <a:r>
                        <a:rPr lang="es-ES" sz="1000" dirty="0" smtClean="0">
                          <a:solidFill>
                            <a:srgbClr val="C00000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Vacas en ordeño</a:t>
                      </a:r>
                    </a:p>
                    <a:p>
                      <a:pPr eaLnBrk="1" fontAlgn="b" hangingPunct="1">
                        <a:defRPr/>
                      </a:pPr>
                      <a:r>
                        <a:rPr lang="es-ES" sz="1000" dirty="0" smtClean="0">
                          <a:solidFill>
                            <a:srgbClr val="C00000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 Total Litros diarios/ fca</a:t>
                      </a:r>
                    </a:p>
                    <a:p>
                      <a:pPr eaLnBrk="1" fontAlgn="b" hangingPunct="1">
                        <a:defRPr/>
                      </a:pPr>
                      <a:r>
                        <a:rPr lang="es-ES" sz="1000" dirty="0" smtClean="0">
                          <a:solidFill>
                            <a:srgbClr val="C00000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 Litros/vaca – día</a:t>
                      </a:r>
                    </a:p>
                    <a:p>
                      <a:pPr eaLnBrk="1" fontAlgn="b" hangingPunct="1">
                        <a:defRPr/>
                      </a:pPr>
                      <a:r>
                        <a:rPr lang="es-ES" sz="10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 % Vacas en ordeño</a:t>
                      </a:r>
                    </a:p>
                    <a:p>
                      <a:pPr eaLnBrk="1" fontAlgn="b" hangingPunct="1">
                        <a:defRPr/>
                      </a:pPr>
                      <a:r>
                        <a:rPr lang="es-ES" sz="10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 Días de Lactancia</a:t>
                      </a:r>
                    </a:p>
                    <a:p>
                      <a:pPr eaLnBrk="1" fontAlgn="b" hangingPunct="1">
                        <a:defRPr/>
                      </a:pPr>
                      <a:r>
                        <a:rPr lang="es-ES" sz="10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 Litros/vaca/ lactancia</a:t>
                      </a:r>
                    </a:p>
                    <a:p>
                      <a:pPr eaLnBrk="1" fontAlgn="b" hangingPunct="1">
                        <a:defRPr/>
                      </a:pPr>
                      <a:r>
                        <a:rPr lang="es-ES" sz="1000" dirty="0" smtClean="0">
                          <a:solidFill>
                            <a:schemeClr val="tx2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 Carga animal, UG/ha</a:t>
                      </a:r>
                    </a:p>
                    <a:p>
                      <a:pPr eaLnBrk="1" fontAlgn="b" hangingPunct="1">
                        <a:defRPr/>
                      </a:pPr>
                      <a:r>
                        <a:rPr lang="es-ES" sz="10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 </a:t>
                      </a:r>
                      <a:r>
                        <a:rPr lang="es-ES" sz="1000" dirty="0" smtClean="0">
                          <a:solidFill>
                            <a:srgbClr val="C00000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% Mortalidad Terneros</a:t>
                      </a:r>
                    </a:p>
                    <a:p>
                      <a:pPr eaLnBrk="1" fontAlgn="b" hangingPunct="1">
                        <a:defRPr/>
                      </a:pPr>
                      <a:r>
                        <a:rPr lang="es-ES" sz="10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 Intervalo entre parto, m</a:t>
                      </a:r>
                    </a:p>
                    <a:p>
                      <a:pPr eaLnBrk="1" fontAlgn="b" hangingPunct="1">
                        <a:defRPr/>
                      </a:pPr>
                      <a:r>
                        <a:rPr lang="es-ES" sz="10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 Edad primer parto, m</a:t>
                      </a:r>
                    </a:p>
                    <a:p>
                      <a:pPr eaLnBrk="1" fontAlgn="b" hangingPunct="1">
                        <a:defRPr/>
                      </a:pPr>
                      <a:r>
                        <a:rPr lang="es-ES" sz="10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 </a:t>
                      </a:r>
                      <a:r>
                        <a:rPr lang="es-ES" sz="1000" dirty="0" smtClean="0">
                          <a:solidFill>
                            <a:srgbClr val="C00000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Calidad media, UFC/ml</a:t>
                      </a:r>
                      <a:endParaRPr lang="es-PA" sz="10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1" fontAlgn="b" hangingPunct="1">
                        <a:defRPr/>
                      </a:pPr>
                      <a:r>
                        <a:rPr lang="es-ES" sz="10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2</a:t>
                      </a:r>
                    </a:p>
                    <a:p>
                      <a:pPr algn="ctr" eaLnBrk="1" fontAlgn="b" hangingPunct="1">
                        <a:defRPr/>
                      </a:pPr>
                      <a:r>
                        <a:rPr lang="es-ES" sz="1000" dirty="0" smtClean="0">
                          <a:solidFill>
                            <a:srgbClr val="C00000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56</a:t>
                      </a:r>
                    </a:p>
                    <a:p>
                      <a:pPr algn="ctr" eaLnBrk="1" fontAlgn="b" hangingPunct="1">
                        <a:defRPr/>
                      </a:pPr>
                      <a:r>
                        <a:rPr lang="es-ES" sz="1000" dirty="0" smtClean="0">
                          <a:solidFill>
                            <a:srgbClr val="C00000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784</a:t>
                      </a:r>
                    </a:p>
                    <a:p>
                      <a:pPr algn="ctr" eaLnBrk="1" fontAlgn="b" hangingPunct="1">
                        <a:defRPr/>
                      </a:pPr>
                      <a:r>
                        <a:rPr lang="es-ES" sz="1000" dirty="0" smtClean="0">
                          <a:solidFill>
                            <a:srgbClr val="C00000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14</a:t>
                      </a:r>
                    </a:p>
                    <a:p>
                      <a:pPr algn="ctr" eaLnBrk="1" fontAlgn="b" hangingPunct="1">
                        <a:defRPr/>
                      </a:pPr>
                      <a:r>
                        <a:rPr lang="es-ES" sz="10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70</a:t>
                      </a:r>
                    </a:p>
                    <a:p>
                      <a:pPr algn="ctr" eaLnBrk="1" fontAlgn="b" hangingPunct="1">
                        <a:defRPr/>
                      </a:pPr>
                      <a:r>
                        <a:rPr lang="es-ES" sz="10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310</a:t>
                      </a:r>
                    </a:p>
                    <a:p>
                      <a:pPr algn="ctr" eaLnBrk="1" fontAlgn="b" hangingPunct="1">
                        <a:defRPr/>
                      </a:pPr>
                      <a:r>
                        <a:rPr lang="es-ES" sz="10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4.340</a:t>
                      </a:r>
                    </a:p>
                    <a:p>
                      <a:pPr algn="ctr" eaLnBrk="1" fontAlgn="b" hangingPunct="1">
                        <a:defRPr/>
                      </a:pPr>
                      <a:r>
                        <a:rPr lang="es-ES" sz="1000" dirty="0" smtClean="0">
                          <a:solidFill>
                            <a:schemeClr val="tx2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1.8</a:t>
                      </a:r>
                    </a:p>
                    <a:p>
                      <a:pPr algn="ctr" eaLnBrk="1" fontAlgn="b" hangingPunct="1">
                        <a:defRPr/>
                      </a:pPr>
                      <a:r>
                        <a:rPr lang="es-ES" sz="1000" dirty="0" smtClean="0">
                          <a:solidFill>
                            <a:srgbClr val="C00000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16</a:t>
                      </a:r>
                    </a:p>
                    <a:p>
                      <a:pPr algn="ctr" eaLnBrk="1" fontAlgn="b" hangingPunct="1">
                        <a:defRPr/>
                      </a:pPr>
                      <a:r>
                        <a:rPr lang="es-ES" sz="10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14</a:t>
                      </a:r>
                    </a:p>
                    <a:p>
                      <a:pPr algn="ctr" eaLnBrk="1" fontAlgn="b" hangingPunct="1">
                        <a:defRPr/>
                      </a:pPr>
                      <a:r>
                        <a:rPr lang="es-ES" sz="10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32</a:t>
                      </a:r>
                    </a:p>
                    <a:p>
                      <a:pPr algn="ctr" eaLnBrk="1" fontAlgn="b" hangingPunct="1">
                        <a:defRPr/>
                      </a:pPr>
                      <a:r>
                        <a:rPr lang="es-ES" sz="1000" dirty="0" smtClean="0">
                          <a:solidFill>
                            <a:srgbClr val="C00000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100,000</a:t>
                      </a:r>
                    </a:p>
                    <a:p>
                      <a:endParaRPr lang="es-PA" sz="10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b" hangingPunct="1">
                        <a:defRPr/>
                      </a:pPr>
                      <a:r>
                        <a:rPr lang="es-ES" sz="10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</a:t>
                      </a:r>
                    </a:p>
                    <a:p>
                      <a:pPr algn="ctr" eaLnBrk="1" fontAlgn="b" hangingPunct="1">
                        <a:defRPr/>
                      </a:pPr>
                      <a:r>
                        <a:rPr lang="es-ES" sz="1000" dirty="0" smtClean="0">
                          <a:solidFill>
                            <a:srgbClr val="C00000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30</a:t>
                      </a:r>
                    </a:p>
                    <a:p>
                      <a:pPr algn="ctr" eaLnBrk="1" fontAlgn="b" hangingPunct="1">
                        <a:defRPr/>
                      </a:pPr>
                      <a:r>
                        <a:rPr lang="es-ES" sz="1000" dirty="0" smtClean="0">
                          <a:solidFill>
                            <a:srgbClr val="C00000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150</a:t>
                      </a:r>
                    </a:p>
                    <a:p>
                      <a:pPr algn="ctr" eaLnBrk="1" fontAlgn="b" hangingPunct="1">
                        <a:defRPr/>
                      </a:pPr>
                      <a:r>
                        <a:rPr lang="es-ES" sz="1000" dirty="0" smtClean="0">
                          <a:solidFill>
                            <a:srgbClr val="C00000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5</a:t>
                      </a:r>
                    </a:p>
                    <a:p>
                      <a:pPr algn="ctr" eaLnBrk="1" fontAlgn="b" hangingPunct="1">
                        <a:defRPr/>
                      </a:pPr>
                      <a:r>
                        <a:rPr lang="es-ES" sz="10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60</a:t>
                      </a:r>
                    </a:p>
                    <a:p>
                      <a:pPr algn="ctr" eaLnBrk="1" fontAlgn="b" hangingPunct="1">
                        <a:defRPr/>
                      </a:pPr>
                      <a:r>
                        <a:rPr lang="es-ES" sz="10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240</a:t>
                      </a:r>
                    </a:p>
                    <a:p>
                      <a:pPr algn="ctr" eaLnBrk="1" fontAlgn="b" hangingPunct="1">
                        <a:defRPr/>
                      </a:pPr>
                      <a:r>
                        <a:rPr lang="es-ES" sz="10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1.200</a:t>
                      </a:r>
                    </a:p>
                    <a:p>
                      <a:pPr algn="ctr" eaLnBrk="1" fontAlgn="b" hangingPunct="1">
                        <a:defRPr/>
                      </a:pPr>
                      <a:r>
                        <a:rPr lang="es-ES" sz="1000" dirty="0" smtClean="0">
                          <a:solidFill>
                            <a:schemeClr val="tx2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1.1</a:t>
                      </a:r>
                    </a:p>
                    <a:p>
                      <a:pPr algn="ctr" eaLnBrk="1" fontAlgn="b" hangingPunct="1">
                        <a:defRPr/>
                      </a:pPr>
                      <a:r>
                        <a:rPr lang="es-ES" sz="1000" dirty="0" smtClean="0">
                          <a:solidFill>
                            <a:srgbClr val="C00000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12</a:t>
                      </a:r>
                    </a:p>
                    <a:p>
                      <a:pPr algn="ctr" eaLnBrk="1" fontAlgn="b" hangingPunct="1">
                        <a:defRPr/>
                      </a:pPr>
                      <a:r>
                        <a:rPr lang="es-ES" sz="10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18</a:t>
                      </a:r>
                    </a:p>
                    <a:p>
                      <a:pPr algn="ctr" eaLnBrk="1" fontAlgn="b" hangingPunct="1">
                        <a:defRPr/>
                      </a:pPr>
                      <a:r>
                        <a:rPr lang="es-ES" sz="10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40</a:t>
                      </a:r>
                    </a:p>
                    <a:p>
                      <a:pPr algn="ctr" eaLnBrk="1" fontAlgn="b" hangingPunct="1">
                        <a:defRPr/>
                      </a:pPr>
                      <a:r>
                        <a:rPr lang="es-ES" sz="1000" dirty="0" smtClean="0">
                          <a:solidFill>
                            <a:srgbClr val="C00000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1,200,000</a:t>
                      </a:r>
                    </a:p>
                    <a:p>
                      <a:endParaRPr lang="es-PA" sz="10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b" hangingPunct="1">
                        <a:defRPr/>
                      </a:pPr>
                      <a:r>
                        <a:rPr lang="es-ES" sz="10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</a:t>
                      </a:r>
                    </a:p>
                    <a:p>
                      <a:pPr algn="ctr" eaLnBrk="1" fontAlgn="b" hangingPunct="1">
                        <a:defRPr/>
                      </a:pPr>
                      <a:r>
                        <a:rPr lang="es-ES" sz="1000" dirty="0" smtClean="0">
                          <a:solidFill>
                            <a:srgbClr val="C00000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14</a:t>
                      </a:r>
                    </a:p>
                    <a:p>
                      <a:pPr algn="ctr" eaLnBrk="1" fontAlgn="b" hangingPunct="1">
                        <a:defRPr/>
                      </a:pPr>
                      <a:r>
                        <a:rPr lang="es-ES" sz="1000" dirty="0" smtClean="0">
                          <a:solidFill>
                            <a:srgbClr val="C00000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49</a:t>
                      </a:r>
                    </a:p>
                    <a:p>
                      <a:pPr algn="ctr" eaLnBrk="1" fontAlgn="b" hangingPunct="1">
                        <a:defRPr/>
                      </a:pPr>
                      <a:r>
                        <a:rPr lang="es-ES" sz="1000" dirty="0" smtClean="0">
                          <a:solidFill>
                            <a:srgbClr val="C00000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3,5</a:t>
                      </a:r>
                    </a:p>
                    <a:p>
                      <a:pPr algn="ctr" eaLnBrk="1" fontAlgn="b" hangingPunct="1">
                        <a:defRPr/>
                      </a:pPr>
                      <a:r>
                        <a:rPr lang="es-ES" sz="10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35</a:t>
                      </a:r>
                    </a:p>
                    <a:p>
                      <a:pPr algn="ctr" eaLnBrk="1" fontAlgn="b" hangingPunct="1">
                        <a:defRPr/>
                      </a:pPr>
                      <a:r>
                        <a:rPr lang="es-ES" sz="10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200</a:t>
                      </a:r>
                    </a:p>
                    <a:p>
                      <a:pPr algn="ctr" eaLnBrk="1" fontAlgn="b" hangingPunct="1">
                        <a:defRPr/>
                      </a:pPr>
                      <a:r>
                        <a:rPr lang="es-ES" sz="10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700</a:t>
                      </a:r>
                    </a:p>
                    <a:p>
                      <a:pPr algn="ctr" eaLnBrk="1" fontAlgn="b" hangingPunct="1">
                        <a:defRPr/>
                      </a:pPr>
                      <a:r>
                        <a:rPr lang="es-ES" sz="1000" dirty="0" smtClean="0">
                          <a:solidFill>
                            <a:srgbClr val="C00000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0.9</a:t>
                      </a:r>
                    </a:p>
                    <a:p>
                      <a:pPr algn="ctr" eaLnBrk="1" fontAlgn="b" hangingPunct="1">
                        <a:defRPr/>
                      </a:pPr>
                      <a:r>
                        <a:rPr lang="es-ES" sz="1000" dirty="0" smtClean="0">
                          <a:solidFill>
                            <a:srgbClr val="C00000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12</a:t>
                      </a:r>
                    </a:p>
                    <a:p>
                      <a:pPr algn="ctr" eaLnBrk="1" fontAlgn="b" hangingPunct="1">
                        <a:defRPr/>
                      </a:pPr>
                      <a:r>
                        <a:rPr lang="es-ES" sz="10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20</a:t>
                      </a:r>
                    </a:p>
                    <a:p>
                      <a:pPr algn="ctr" eaLnBrk="1" fontAlgn="b" hangingPunct="1">
                        <a:defRPr/>
                      </a:pPr>
                      <a:r>
                        <a:rPr lang="es-ES" sz="10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48</a:t>
                      </a:r>
                    </a:p>
                    <a:p>
                      <a:pPr algn="ctr" eaLnBrk="1" fontAlgn="b" hangingPunct="1">
                        <a:defRPr/>
                      </a:pPr>
                      <a:r>
                        <a:rPr lang="es-ES" sz="1000" dirty="0" smtClean="0">
                          <a:solidFill>
                            <a:srgbClr val="C00000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4,000,000</a:t>
                      </a:r>
                      <a:endParaRPr lang="es-PA" sz="10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529">
                <a:tc>
                  <a:txBody>
                    <a:bodyPr/>
                    <a:lstStyle/>
                    <a:p>
                      <a:endParaRPr lang="es-PA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PA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PA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PA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2" name="Rectángulo 31"/>
          <p:cNvSpPr/>
          <p:nvPr/>
        </p:nvSpPr>
        <p:spPr>
          <a:xfrm>
            <a:off x="4160912" y="6525344"/>
            <a:ext cx="5004000" cy="36004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PA" sz="1050" dirty="0" smtClean="0">
                <a:solidFill>
                  <a:schemeClr val="tx2"/>
                </a:solidFill>
              </a:rPr>
              <a:t>Fuente:  Instituto Nacional de Estadística y Censo/ Contraloría General de La República</a:t>
            </a:r>
          </a:p>
          <a:p>
            <a:r>
              <a:rPr lang="es-PA" sz="1050" dirty="0" smtClean="0">
                <a:solidFill>
                  <a:schemeClr val="tx2"/>
                </a:solidFill>
              </a:rPr>
              <a:t>                Cadena Agroalimentaria de la Leche/ MIDA/ Empresas Lecheras</a:t>
            </a:r>
            <a:endParaRPr lang="es-PA" sz="1050" dirty="0">
              <a:solidFill>
                <a:schemeClr val="tx2"/>
              </a:solidFill>
            </a:endParaRPr>
          </a:p>
        </p:txBody>
      </p:sp>
      <p:sp>
        <p:nvSpPr>
          <p:cNvPr id="33" name="Marcador de pie de página 3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A" sz="1100" dirty="0" smtClean="0">
                <a:latin typeface="Corbel" panose="020B0503020204020204" pitchFamily="34" charset="0"/>
              </a:rPr>
              <a:t>CADE Chiriquí,  junio 30 de </a:t>
            </a:r>
            <a:r>
              <a:rPr lang="es-PA" sz="1800" dirty="0" smtClean="0">
                <a:latin typeface="Corbel" panose="020B0503020204020204" pitchFamily="34" charset="0"/>
              </a:rPr>
              <a:t>2017 </a:t>
            </a:r>
            <a:r>
              <a:rPr lang="es-PA" sz="1100" dirty="0" smtClean="0">
                <a:latin typeface="Corbel" panose="020B0503020204020204" pitchFamily="34" charset="0"/>
              </a:rPr>
              <a:t>/ Dr. J. Juárez M.</a:t>
            </a:r>
            <a:endParaRPr lang="es-PA" sz="1100" dirty="0">
              <a:latin typeface="Corbel" panose="020B0503020204020204" pitchFamily="34" charset="0"/>
            </a:endParaRPr>
          </a:p>
        </p:txBody>
      </p:sp>
      <p:sp>
        <p:nvSpPr>
          <p:cNvPr id="34" name="2 Rectángulo"/>
          <p:cNvSpPr/>
          <p:nvPr/>
        </p:nvSpPr>
        <p:spPr>
          <a:xfrm>
            <a:off x="1829740" y="350019"/>
            <a:ext cx="3987356" cy="486693"/>
          </a:xfrm>
          <a:prstGeom prst="rect">
            <a:avLst/>
          </a:prstGeom>
        </p:spPr>
        <p:txBody>
          <a:bodyPr wrap="none" lIns="116228" tIns="58113" rIns="116228" bIns="58113">
            <a:spAutoFit/>
          </a:bodyPr>
          <a:lstStyle/>
          <a:p>
            <a:pPr>
              <a:buSzPct val="110000"/>
            </a:pPr>
            <a:r>
              <a:rPr lang="es-PA" sz="2400" dirty="0" smtClean="0">
                <a:ln w="6600">
                  <a:noFill/>
                  <a:prstDash val="solid"/>
                </a:ln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Situación Lechera Nacional</a:t>
            </a:r>
            <a:endParaRPr lang="es-PA" sz="2400" dirty="0">
              <a:ln w="6600">
                <a:noFill/>
                <a:prstDash val="solid"/>
              </a:ln>
              <a:solidFill>
                <a:srgbClr val="C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4223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F82E0A0-C266-4798-8C8F-B9F91E9DA37E}" type="slidenum">
              <a:rPr lang="es-PA" smtClean="0"/>
              <a:pPr/>
              <a:t>5</a:t>
            </a:fld>
            <a:endParaRPr lang="es-PA" dirty="0"/>
          </a:p>
        </p:txBody>
      </p:sp>
      <p:graphicFrame>
        <p:nvGraphicFramePr>
          <p:cNvPr id="4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3570831"/>
              </p:ext>
            </p:extLst>
          </p:nvPr>
        </p:nvGraphicFramePr>
        <p:xfrm>
          <a:off x="4479034" y="1450464"/>
          <a:ext cx="4845496" cy="21945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087491"/>
                <a:gridCol w="1217703"/>
                <a:gridCol w="1540302"/>
              </a:tblGrid>
              <a:tr h="221823">
                <a:tc>
                  <a:txBody>
                    <a:bodyPr/>
                    <a:lstStyle/>
                    <a:p>
                      <a:pPr algn="ctr"/>
                      <a:r>
                        <a:rPr lang="es-PA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EMPRESA</a:t>
                      </a:r>
                      <a:endParaRPr lang="es-PA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CANTIDAD</a:t>
                      </a:r>
                      <a:endParaRPr lang="es-PA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PORCENTAJE</a:t>
                      </a:r>
                      <a:endParaRPr lang="es-PA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221823">
                <a:tc>
                  <a:txBody>
                    <a:bodyPr/>
                    <a:lstStyle/>
                    <a:p>
                      <a:r>
                        <a:rPr lang="es-PA" sz="1200" dirty="0" smtClean="0"/>
                        <a:t>TOTAL</a:t>
                      </a:r>
                      <a:endParaRPr lang="es-P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200" dirty="0" smtClean="0"/>
                        <a:t>192.3</a:t>
                      </a:r>
                      <a:endParaRPr lang="es-P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200" dirty="0" smtClean="0"/>
                        <a:t>100</a:t>
                      </a:r>
                      <a:endParaRPr lang="es-PA" sz="1200" b="1" dirty="0"/>
                    </a:p>
                  </a:txBody>
                  <a:tcPr/>
                </a:tc>
              </a:tr>
              <a:tr h="221823">
                <a:tc>
                  <a:txBody>
                    <a:bodyPr/>
                    <a:lstStyle/>
                    <a:p>
                      <a:r>
                        <a:rPr lang="es-PA" sz="1200" dirty="0" smtClean="0"/>
                        <a:t>NESTLE PANAMA</a:t>
                      </a:r>
                      <a:endParaRPr lang="es-P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200" dirty="0" smtClean="0"/>
                        <a:t>33.3</a:t>
                      </a:r>
                      <a:endParaRPr lang="es-P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200" dirty="0" smtClean="0"/>
                        <a:t>19.4</a:t>
                      </a:r>
                      <a:endParaRPr lang="es-PA" sz="1200" b="1" dirty="0"/>
                    </a:p>
                  </a:txBody>
                  <a:tcPr/>
                </a:tc>
              </a:tr>
              <a:tr h="221823">
                <a:tc>
                  <a:txBody>
                    <a:bodyPr/>
                    <a:lstStyle/>
                    <a:p>
                      <a:r>
                        <a:rPr lang="es-PA" sz="12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ESTRELLA AZUL</a:t>
                      </a:r>
                      <a:endParaRPr lang="es-PA" sz="12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2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48.2</a:t>
                      </a:r>
                      <a:endParaRPr lang="es-PA" sz="12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2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26.9</a:t>
                      </a:r>
                      <a:endParaRPr lang="es-PA" sz="12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273819">
                <a:tc>
                  <a:txBody>
                    <a:bodyPr/>
                    <a:lstStyle/>
                    <a:p>
                      <a:r>
                        <a:rPr lang="es-PA" sz="1200" baseline="0" dirty="0" smtClean="0"/>
                        <a:t>DOS PINOS</a:t>
                      </a:r>
                      <a:endParaRPr lang="es-P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200" dirty="0" smtClean="0"/>
                        <a:t>39.0</a:t>
                      </a:r>
                      <a:endParaRPr lang="es-P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200" dirty="0" smtClean="0"/>
                        <a:t>19.4</a:t>
                      </a:r>
                      <a:endParaRPr lang="es-PA" sz="1200" b="1" dirty="0"/>
                    </a:p>
                  </a:txBody>
                  <a:tcPr/>
                </a:tc>
              </a:tr>
              <a:tr h="221823">
                <a:tc>
                  <a:txBody>
                    <a:bodyPr/>
                    <a:lstStyle/>
                    <a:p>
                      <a:r>
                        <a:rPr lang="es-PA" sz="1200" dirty="0" smtClean="0"/>
                        <a:t>BONLAC</a:t>
                      </a:r>
                      <a:endParaRPr lang="es-P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200" dirty="0" smtClean="0"/>
                        <a:t>19.9</a:t>
                      </a:r>
                      <a:endParaRPr lang="es-P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200" dirty="0" smtClean="0"/>
                        <a:t>9.5</a:t>
                      </a:r>
                      <a:endParaRPr lang="es-PA" sz="1200" b="1" dirty="0"/>
                    </a:p>
                  </a:txBody>
                  <a:tcPr/>
                </a:tc>
              </a:tr>
              <a:tr h="221823">
                <a:tc>
                  <a:txBody>
                    <a:bodyPr/>
                    <a:lstStyle/>
                    <a:p>
                      <a:r>
                        <a:rPr lang="es-PA" sz="1200" dirty="0" smtClean="0"/>
                        <a:t>PROLACSA</a:t>
                      </a:r>
                      <a:endParaRPr lang="es-P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200" dirty="0" smtClean="0"/>
                        <a:t>13.7</a:t>
                      </a:r>
                      <a:endParaRPr lang="es-P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200" dirty="0" smtClean="0"/>
                        <a:t>7.4</a:t>
                      </a:r>
                      <a:endParaRPr lang="es-PA" sz="1200" b="1" dirty="0"/>
                    </a:p>
                  </a:txBody>
                  <a:tcPr/>
                </a:tc>
              </a:tr>
              <a:tr h="221823">
                <a:tc>
                  <a:txBody>
                    <a:bodyPr/>
                    <a:lstStyle/>
                    <a:p>
                      <a:r>
                        <a:rPr lang="es-PA" sz="1200" dirty="0" smtClean="0"/>
                        <a:t>QUESERIAS (56)</a:t>
                      </a:r>
                      <a:endParaRPr lang="es-P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200" dirty="0" smtClean="0"/>
                        <a:t>38.2</a:t>
                      </a:r>
                      <a:endParaRPr lang="es-P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200" dirty="0" smtClean="0"/>
                        <a:t>17.4</a:t>
                      </a:r>
                      <a:endParaRPr lang="es-PA" sz="1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2 Rectángulo"/>
          <p:cNvSpPr/>
          <p:nvPr/>
        </p:nvSpPr>
        <p:spPr>
          <a:xfrm>
            <a:off x="4427985" y="987638"/>
            <a:ext cx="4701479" cy="425138"/>
          </a:xfrm>
          <a:prstGeom prst="rect">
            <a:avLst/>
          </a:prstGeom>
        </p:spPr>
        <p:txBody>
          <a:bodyPr wrap="square" lIns="116228" tIns="58113" rIns="116228" bIns="58113">
            <a:spAutoFit/>
          </a:bodyPr>
          <a:lstStyle/>
          <a:p>
            <a:pPr algn="ctr">
              <a:buSzPct val="110000"/>
            </a:pPr>
            <a:r>
              <a:rPr lang="es-PA" sz="2000" dirty="0" smtClean="0">
                <a:solidFill>
                  <a:srgbClr val="09109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Compra Principales Empresas</a:t>
            </a:r>
            <a:r>
              <a:rPr lang="es-PA" sz="1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s-PA" sz="2000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2015</a:t>
            </a:r>
            <a:endParaRPr lang="es-PA" sz="2000" dirty="0">
              <a:solidFill>
                <a:srgbClr val="C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aphicFrame>
        <p:nvGraphicFramePr>
          <p:cNvPr id="6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241191"/>
              </p:ext>
            </p:extLst>
          </p:nvPr>
        </p:nvGraphicFramePr>
        <p:xfrm>
          <a:off x="539553" y="3918694"/>
          <a:ext cx="4794446" cy="24626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00551"/>
                <a:gridCol w="923621"/>
                <a:gridCol w="1770274"/>
              </a:tblGrid>
              <a:tr h="277434">
                <a:tc>
                  <a:txBody>
                    <a:bodyPr/>
                    <a:lstStyle/>
                    <a:p>
                      <a:pPr algn="ctr"/>
                      <a:r>
                        <a:rPr lang="es-PA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PRODUCTO</a:t>
                      </a:r>
                      <a:endParaRPr lang="es-PA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UNIDAD </a:t>
                      </a:r>
                      <a:endParaRPr lang="es-PA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CANTIDAD</a:t>
                      </a:r>
                      <a:endParaRPr lang="es-PA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PA" sz="1200" dirty="0" smtClean="0"/>
                        <a:t>Leche Condensada,</a:t>
                      </a:r>
                      <a:r>
                        <a:rPr lang="es-PA" sz="1200" baseline="0" dirty="0" smtClean="0"/>
                        <a:t> Evaporada, en Polvo   </a:t>
                      </a:r>
                      <a:endParaRPr lang="es-PA" sz="1200" dirty="0"/>
                    </a:p>
                  </a:txBody>
                  <a:tcP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200" dirty="0" smtClean="0"/>
                        <a:t>Kilos</a:t>
                      </a:r>
                      <a:endParaRPr lang="es-PA" sz="1200" dirty="0"/>
                    </a:p>
                  </a:txBody>
                  <a:tcP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200" dirty="0" smtClean="0"/>
                        <a:t>18,856,382</a:t>
                      </a:r>
                      <a:endParaRPr lang="es-PA" sz="1200" dirty="0"/>
                    </a:p>
                  </a:txBody>
                  <a:tcP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/>
                      <a:r>
                        <a:rPr lang="es-PA" sz="1200" dirty="0" smtClean="0"/>
                        <a:t>Leche Pausterizada</a:t>
                      </a:r>
                      <a:endParaRPr lang="es-P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200" dirty="0" smtClean="0"/>
                        <a:t>litros</a:t>
                      </a:r>
                      <a:endParaRPr lang="es-P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200" dirty="0" smtClean="0"/>
                        <a:t>77,193,455</a:t>
                      </a:r>
                      <a:endParaRPr lang="es-PA" sz="12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pPr algn="l"/>
                      <a:r>
                        <a:rPr lang="es-PA" sz="1200" dirty="0" smtClean="0"/>
                        <a:t>Helados </a:t>
                      </a:r>
                      <a:endParaRPr lang="es-P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200" dirty="0" smtClean="0"/>
                        <a:t>litros</a:t>
                      </a:r>
                      <a:endParaRPr lang="es-P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200" dirty="0" smtClean="0"/>
                        <a:t>13,866,245</a:t>
                      </a:r>
                      <a:endParaRPr lang="es-PA" sz="12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pPr algn="l"/>
                      <a:r>
                        <a:rPr lang="es-PA" sz="1200" dirty="0" smtClean="0"/>
                        <a:t>Quesos (2014)</a:t>
                      </a:r>
                      <a:endParaRPr lang="es-P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200" dirty="0" smtClean="0"/>
                        <a:t>Kilos</a:t>
                      </a:r>
                      <a:endParaRPr lang="es-P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200" dirty="0" smtClean="0"/>
                        <a:t>14,114.265</a:t>
                      </a:r>
                      <a:endParaRPr lang="es-PA" sz="12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pPr algn="l"/>
                      <a:r>
                        <a:rPr lang="es-PA" sz="1200" dirty="0" smtClean="0"/>
                        <a:t>Yogurt   (2014)</a:t>
                      </a:r>
                      <a:endParaRPr lang="es-P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200" dirty="0" smtClean="0"/>
                        <a:t>Kilos</a:t>
                      </a:r>
                      <a:endParaRPr lang="es-P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200" dirty="0" smtClean="0"/>
                        <a:t>6,348.943</a:t>
                      </a:r>
                      <a:endParaRPr lang="es-PA" sz="12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pPr algn="l"/>
                      <a:r>
                        <a:rPr lang="es-PA" sz="1200" dirty="0" smtClean="0"/>
                        <a:t>Bebidas (2014)</a:t>
                      </a:r>
                      <a:endParaRPr lang="es-P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200" dirty="0" smtClean="0"/>
                        <a:t>litros</a:t>
                      </a:r>
                      <a:endParaRPr lang="es-P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200" dirty="0" smtClean="0"/>
                        <a:t>18,540.497</a:t>
                      </a:r>
                      <a:endParaRPr lang="es-PA" sz="12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pPr algn="l"/>
                      <a:r>
                        <a:rPr lang="es-PA" sz="1200" dirty="0" smtClean="0"/>
                        <a:t>Otros productos lácteos</a:t>
                      </a:r>
                      <a:endParaRPr lang="es-PA" sz="1200" dirty="0"/>
                    </a:p>
                  </a:txBody>
                  <a:tcPr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200" dirty="0" smtClean="0"/>
                        <a:t>kilos</a:t>
                      </a:r>
                      <a:endParaRPr lang="es-PA" sz="1200" dirty="0"/>
                    </a:p>
                  </a:txBody>
                  <a:tcPr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200" dirty="0" smtClean="0"/>
                        <a:t>2,361,136</a:t>
                      </a:r>
                      <a:endParaRPr lang="es-PA" sz="1200" dirty="0"/>
                    </a:p>
                  </a:txBody>
                  <a:tcPr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2 Rectángulo"/>
          <p:cNvSpPr/>
          <p:nvPr/>
        </p:nvSpPr>
        <p:spPr>
          <a:xfrm>
            <a:off x="4736976" y="4845873"/>
            <a:ext cx="4701479" cy="671359"/>
          </a:xfrm>
          <a:prstGeom prst="rect">
            <a:avLst/>
          </a:prstGeom>
        </p:spPr>
        <p:txBody>
          <a:bodyPr wrap="square" lIns="116228" tIns="58113" rIns="116228" bIns="58113">
            <a:spAutoFit/>
          </a:bodyPr>
          <a:lstStyle/>
          <a:p>
            <a:pPr algn="ctr">
              <a:buSzPct val="110000"/>
            </a:pPr>
            <a:r>
              <a:rPr lang="es-PA" sz="2000" dirty="0" smtClean="0">
                <a:solidFill>
                  <a:srgbClr val="09109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Productos Elaborados  </a:t>
            </a:r>
          </a:p>
          <a:p>
            <a:pPr algn="ctr">
              <a:buSzPct val="110000"/>
            </a:pPr>
            <a:r>
              <a:rPr lang="es-PA" sz="1600" dirty="0" smtClean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2015 (P)</a:t>
            </a:r>
            <a:endParaRPr lang="es-PA" sz="1600" dirty="0">
              <a:ln w="0"/>
              <a:solidFill>
                <a:schemeClr val="accent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3122408915"/>
              </p:ext>
            </p:extLst>
          </p:nvPr>
        </p:nvGraphicFramePr>
        <p:xfrm>
          <a:off x="949651" y="1473486"/>
          <a:ext cx="3024335" cy="21580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2 Rectángulo"/>
          <p:cNvSpPr/>
          <p:nvPr/>
        </p:nvSpPr>
        <p:spPr>
          <a:xfrm>
            <a:off x="539553" y="1491694"/>
            <a:ext cx="2422826" cy="425138"/>
          </a:xfrm>
          <a:prstGeom prst="rect">
            <a:avLst/>
          </a:prstGeom>
        </p:spPr>
        <p:txBody>
          <a:bodyPr wrap="none" lIns="116228" tIns="58113" rIns="116228" bIns="58113">
            <a:spAutoFit/>
          </a:bodyPr>
          <a:lstStyle/>
          <a:p>
            <a:pPr>
              <a:buSzPct val="110000"/>
            </a:pPr>
            <a:r>
              <a:rPr lang="es-PA" sz="2000" dirty="0" smtClean="0">
                <a:solidFill>
                  <a:srgbClr val="09109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Destino de la leche</a:t>
            </a:r>
            <a:endParaRPr lang="es-PA" sz="2000" dirty="0">
              <a:solidFill>
                <a:srgbClr val="09109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0" name="Forma libre 9"/>
          <p:cNvSpPr/>
          <p:nvPr/>
        </p:nvSpPr>
        <p:spPr>
          <a:xfrm flipH="1">
            <a:off x="5292081" y="4713846"/>
            <a:ext cx="433191" cy="601066"/>
          </a:xfrm>
          <a:custGeom>
            <a:avLst/>
            <a:gdLst>
              <a:gd name="connsiteX0" fmla="*/ 0 w 433191"/>
              <a:gd name="connsiteY0" fmla="*/ 0 h 601066"/>
              <a:gd name="connsiteX1" fmla="*/ 216596 w 433191"/>
              <a:gd name="connsiteY1" fmla="*/ 0 h 601066"/>
              <a:gd name="connsiteX2" fmla="*/ 433191 w 433191"/>
              <a:gd name="connsiteY2" fmla="*/ 300533 h 601066"/>
              <a:gd name="connsiteX3" fmla="*/ 216596 w 433191"/>
              <a:gd name="connsiteY3" fmla="*/ 601066 h 601066"/>
              <a:gd name="connsiteX4" fmla="*/ 0 w 433191"/>
              <a:gd name="connsiteY4" fmla="*/ 601066 h 601066"/>
              <a:gd name="connsiteX5" fmla="*/ 216596 w 433191"/>
              <a:gd name="connsiteY5" fmla="*/ 300533 h 601066"/>
              <a:gd name="connsiteX6" fmla="*/ 0 w 433191"/>
              <a:gd name="connsiteY6" fmla="*/ 0 h 601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3191" h="601066">
                <a:moveTo>
                  <a:pt x="0" y="0"/>
                </a:moveTo>
                <a:lnTo>
                  <a:pt x="216596" y="0"/>
                </a:lnTo>
                <a:lnTo>
                  <a:pt x="433191" y="300533"/>
                </a:lnTo>
                <a:lnTo>
                  <a:pt x="216596" y="601066"/>
                </a:lnTo>
                <a:lnTo>
                  <a:pt x="0" y="601066"/>
                </a:lnTo>
                <a:lnTo>
                  <a:pt x="216596" y="300533"/>
                </a:lnTo>
                <a:lnTo>
                  <a:pt x="0" y="0"/>
                </a:lnTo>
                <a:close/>
              </a:path>
            </a:pathLst>
          </a:custGeom>
          <a:solidFill>
            <a:srgbClr val="FFE697"/>
          </a:solidFill>
        </p:spPr>
        <p:style>
          <a:lnRef idx="0">
            <a:schemeClr val="accent1">
              <a:shade val="90000"/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shade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PA" sz="1000" kern="1200" dirty="0"/>
          </a:p>
        </p:txBody>
      </p:sp>
      <p:sp>
        <p:nvSpPr>
          <p:cNvPr id="11" name="Rectángulo 10"/>
          <p:cNvSpPr/>
          <p:nvPr/>
        </p:nvSpPr>
        <p:spPr>
          <a:xfrm>
            <a:off x="4053456" y="6525344"/>
            <a:ext cx="5004000" cy="36004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PA" sz="1050" dirty="0" smtClean="0">
                <a:solidFill>
                  <a:schemeClr val="tx2"/>
                </a:solidFill>
              </a:rPr>
              <a:t>Fuente:  Instituto Nacional de Estadística y Censo/ Contraloría General de La República</a:t>
            </a:r>
          </a:p>
          <a:p>
            <a:r>
              <a:rPr lang="es-PA" sz="1050" dirty="0" smtClean="0">
                <a:solidFill>
                  <a:schemeClr val="tx2"/>
                </a:solidFill>
              </a:rPr>
              <a:t>                Cadena Agroalimentaria de la Leche/ MIDA</a:t>
            </a:r>
            <a:endParaRPr lang="es-PA" sz="1050" dirty="0">
              <a:solidFill>
                <a:schemeClr val="tx2"/>
              </a:solidFill>
            </a:endParaRPr>
          </a:p>
        </p:txBody>
      </p:sp>
      <p:sp>
        <p:nvSpPr>
          <p:cNvPr id="12" name="Marcador de pie de página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A" sz="1100" dirty="0" smtClean="0">
                <a:latin typeface="Corbel" panose="020B0503020204020204" pitchFamily="34" charset="0"/>
              </a:rPr>
              <a:t>CADE Chiriquí,  junio 30 de </a:t>
            </a:r>
            <a:r>
              <a:rPr lang="es-PA" sz="1800" dirty="0" smtClean="0">
                <a:latin typeface="Corbel" panose="020B0503020204020204" pitchFamily="34" charset="0"/>
              </a:rPr>
              <a:t>2017 </a:t>
            </a:r>
            <a:r>
              <a:rPr lang="es-PA" sz="1100" dirty="0" smtClean="0">
                <a:latin typeface="Corbel" panose="020B0503020204020204" pitchFamily="34" charset="0"/>
              </a:rPr>
              <a:t>/ Dr. J. Juárez M.</a:t>
            </a:r>
            <a:endParaRPr lang="es-PA" sz="1100" dirty="0">
              <a:latin typeface="Corbel" panose="020B0503020204020204" pitchFamily="34" charset="0"/>
            </a:endParaRPr>
          </a:p>
        </p:txBody>
      </p:sp>
      <p:sp>
        <p:nvSpPr>
          <p:cNvPr id="13" name="2 Rectángulo"/>
          <p:cNvSpPr/>
          <p:nvPr/>
        </p:nvSpPr>
        <p:spPr>
          <a:xfrm>
            <a:off x="1829740" y="350019"/>
            <a:ext cx="3987356" cy="486693"/>
          </a:xfrm>
          <a:prstGeom prst="rect">
            <a:avLst/>
          </a:prstGeom>
        </p:spPr>
        <p:txBody>
          <a:bodyPr wrap="none" lIns="116228" tIns="58113" rIns="116228" bIns="58113">
            <a:spAutoFit/>
          </a:bodyPr>
          <a:lstStyle/>
          <a:p>
            <a:pPr>
              <a:buSzPct val="110000"/>
            </a:pPr>
            <a:r>
              <a:rPr lang="es-PA" sz="2400" dirty="0" smtClean="0">
                <a:ln w="6600">
                  <a:noFill/>
                  <a:prstDash val="solid"/>
                </a:ln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Situación Lechera Nacional</a:t>
            </a:r>
            <a:endParaRPr lang="es-PA" sz="2400" dirty="0">
              <a:ln w="6600">
                <a:noFill/>
                <a:prstDash val="solid"/>
              </a:ln>
              <a:solidFill>
                <a:srgbClr val="C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865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F82E0A0-C266-4798-8C8F-B9F91E9DA37E}" type="slidenum">
              <a:rPr lang="es-PA" smtClean="0"/>
              <a:pPr/>
              <a:t>6</a:t>
            </a:fld>
            <a:endParaRPr lang="es-PA" dirty="0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0511536"/>
              </p:ext>
            </p:extLst>
          </p:nvPr>
        </p:nvGraphicFramePr>
        <p:xfrm>
          <a:off x="1352226" y="1151255"/>
          <a:ext cx="6841134" cy="2925817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2095217"/>
                <a:gridCol w="847832"/>
                <a:gridCol w="779617"/>
                <a:gridCol w="779617"/>
                <a:gridCol w="779617"/>
                <a:gridCol w="779617"/>
                <a:gridCol w="779617"/>
              </a:tblGrid>
              <a:tr h="205491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dirty="0">
                          <a:solidFill>
                            <a:srgbClr val="004DE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ES" sz="1400" b="0" i="0" u="none" strike="noStrike" dirty="0">
                        <a:solidFill>
                          <a:srgbClr val="004DE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dirty="0" smtClean="0">
                          <a:solidFill>
                            <a:srgbClr val="004DE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2013</a:t>
                      </a:r>
                      <a:endParaRPr lang="es-ES" sz="1400" b="1" i="1" u="none" strike="noStrike" dirty="0">
                        <a:solidFill>
                          <a:srgbClr val="004DE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dirty="0" smtClean="0">
                          <a:solidFill>
                            <a:srgbClr val="004DE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2014</a:t>
                      </a:r>
                      <a:endParaRPr lang="es-ES" sz="1400" b="1" i="1" u="none" strike="noStrike" dirty="0">
                        <a:solidFill>
                          <a:srgbClr val="004DE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dirty="0" smtClean="0">
                          <a:solidFill>
                            <a:srgbClr val="004DE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2015</a:t>
                      </a:r>
                      <a:endParaRPr lang="es-ES" sz="1400" b="1" i="1" u="none" strike="noStrike" dirty="0">
                        <a:solidFill>
                          <a:srgbClr val="004DE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35238">
                <a:tc>
                  <a:txBody>
                    <a:bodyPr/>
                    <a:lstStyle/>
                    <a:p>
                      <a:pPr algn="ctr" fontAlgn="b"/>
                      <a:endParaRPr lang="es-ES" sz="900" b="1" i="1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TM</a:t>
                      </a:r>
                      <a:endParaRPr lang="es-ES" sz="900" b="1" i="1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MILES $</a:t>
                      </a:r>
                      <a:endParaRPr lang="es-ES" sz="900" b="1" i="1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TM</a:t>
                      </a:r>
                      <a:endParaRPr lang="es-ES" sz="900" b="1" i="1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MILES $</a:t>
                      </a:r>
                      <a:endParaRPr lang="es-ES" sz="900" b="1" i="1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TM</a:t>
                      </a:r>
                      <a:endParaRPr lang="es-ES" sz="900" b="1" i="1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MILES $</a:t>
                      </a:r>
                      <a:endParaRPr lang="es-ES" sz="900" b="1" i="1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238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35238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T0TALES IMPORTACION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24,135.6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84,938.50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29,136.7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99,063.80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28,306.6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91,659.40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35238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9287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Leche Fluida, Envases </a:t>
                      </a:r>
                      <a:r>
                        <a:rPr lang="es-ES" sz="9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Asépticos UHT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710.1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665.00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1,011.2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1,050.80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649.0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687.00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35238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Leche Evaporada Entera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557.0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893.00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1,449.0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1,970.00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1,016.0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1,836.00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35238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Natas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99.0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91.70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2,857.0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763.00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202.0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541.00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35238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Leche en Polvo Descremada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1,907.0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7,350.00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1,440.0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6,301.00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2,489.0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6,142.00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35238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Leche Entera  en Polvo 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3,143.5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13,064.50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2,654.0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13,103.00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3,185.0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10,181.00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35238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Natillas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65.0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64.40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51.0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162.00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0.00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35238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Sueros en Polvo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1,284.0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2,058.00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855.0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1,571.00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1,043.0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1,643.00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35238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Leche Liquida  UHT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845.0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910.90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0.00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0.00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35238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Leche condensada.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287.0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781.50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286.0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800.00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199.0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570.00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35238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Yogurt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1,512.0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4,254.30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1,793.0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5,428.00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2,291.0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7,036.00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35238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UHT </a:t>
                      </a:r>
                      <a:r>
                        <a:rPr lang="es-ES" sz="9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 </a:t>
                      </a:r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DESLACTOSADA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2,411.0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2,271.50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4,819.0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4,823.00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4,463.0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5,254.00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35238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Mantequilla, Aceites y Pastas </a:t>
                      </a:r>
                      <a:r>
                        <a:rPr lang="es-ES" sz="9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Lácteas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2,088.0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7,995.00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1,849.0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8,871.00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2,391.0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9,311.00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35238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Quesos variados, Resumen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4,461.0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24,469.00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5,079.0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30,152.00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5,774.0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31,752.00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35238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Quesos Cheddar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4,766.0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20,069.70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4,993.5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24,069.00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4,604.6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16,706.40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632387"/>
              </p:ext>
            </p:extLst>
          </p:nvPr>
        </p:nvGraphicFramePr>
        <p:xfrm>
          <a:off x="1352600" y="4290752"/>
          <a:ext cx="6841133" cy="2145939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333037"/>
                <a:gridCol w="864096"/>
                <a:gridCol w="972000"/>
                <a:gridCol w="864000"/>
                <a:gridCol w="972000"/>
                <a:gridCol w="864000"/>
                <a:gridCol w="972000"/>
              </a:tblGrid>
              <a:tr h="335933">
                <a:tc>
                  <a:txBody>
                    <a:bodyPr/>
                    <a:lstStyle/>
                    <a:p>
                      <a:pPr algn="ctr"/>
                      <a:endParaRPr lang="es-PA" sz="1400" b="0" dirty="0">
                        <a:solidFill>
                          <a:srgbClr val="004DE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PA" sz="1400" b="0" dirty="0" smtClean="0">
                          <a:solidFill>
                            <a:srgbClr val="004DE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2013</a:t>
                      </a:r>
                      <a:endParaRPr lang="es-PA" sz="1400" b="0" dirty="0">
                        <a:solidFill>
                          <a:srgbClr val="004DE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PA" sz="1400" b="0" dirty="0" smtClean="0">
                          <a:solidFill>
                            <a:srgbClr val="004DE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2014</a:t>
                      </a:r>
                      <a:endParaRPr lang="es-PA" sz="1400" b="0" dirty="0">
                        <a:solidFill>
                          <a:srgbClr val="004DE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PA" sz="1400" b="0" dirty="0" smtClean="0">
                          <a:solidFill>
                            <a:srgbClr val="004DE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2015</a:t>
                      </a:r>
                      <a:endParaRPr lang="es-PA" sz="1400" b="0" dirty="0">
                        <a:solidFill>
                          <a:srgbClr val="004DE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</a:tr>
              <a:tr h="301246">
                <a:tc>
                  <a:txBody>
                    <a:bodyPr/>
                    <a:lstStyle/>
                    <a:p>
                      <a:pPr algn="ctr"/>
                      <a:endParaRPr lang="es-PA" sz="105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05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TM</a:t>
                      </a:r>
                      <a:endParaRPr lang="es-PA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952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A" sz="105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Miles $</a:t>
                      </a:r>
                      <a:endParaRPr lang="es-PA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05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TM</a:t>
                      </a:r>
                      <a:endParaRPr lang="es-PA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952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A" sz="105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Miles $</a:t>
                      </a:r>
                      <a:endParaRPr lang="es-PA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05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TM</a:t>
                      </a:r>
                      <a:endParaRPr lang="es-PA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05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Miles $</a:t>
                      </a:r>
                      <a:endParaRPr lang="es-PA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234650">
                <a:tc>
                  <a:txBody>
                    <a:bodyPr/>
                    <a:lstStyle/>
                    <a:p>
                      <a:r>
                        <a:rPr lang="es-PA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Leche Condensada</a:t>
                      </a:r>
                      <a:endParaRPr lang="es-PA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546</a:t>
                      </a:r>
                      <a:endParaRPr lang="es-PA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1.7</a:t>
                      </a:r>
                      <a:endParaRPr lang="es-PA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500.6</a:t>
                      </a:r>
                      <a:endParaRPr lang="es-PA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1.7</a:t>
                      </a:r>
                      <a:endParaRPr lang="es-PA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448.5</a:t>
                      </a:r>
                      <a:endParaRPr lang="es-PA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1.5</a:t>
                      </a:r>
                      <a:endParaRPr lang="es-PA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234650">
                <a:tc>
                  <a:txBody>
                    <a:bodyPr/>
                    <a:lstStyle/>
                    <a:p>
                      <a:r>
                        <a:rPr lang="es-PA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Leche Nata</a:t>
                      </a:r>
                      <a:r>
                        <a:rPr lang="es-PA" sz="105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Crema</a:t>
                      </a:r>
                      <a:r>
                        <a:rPr lang="es-PA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</a:t>
                      </a:r>
                      <a:endParaRPr lang="es-PA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15.9</a:t>
                      </a:r>
                      <a:endParaRPr lang="es-PA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.07</a:t>
                      </a:r>
                      <a:endParaRPr lang="es-PA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32.1</a:t>
                      </a:r>
                      <a:endParaRPr lang="es-PA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0.15</a:t>
                      </a:r>
                      <a:endParaRPr lang="es-PA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234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A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Leche</a:t>
                      </a:r>
                      <a:r>
                        <a:rPr lang="es-PA" sz="105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Evaporada</a:t>
                      </a:r>
                      <a:endParaRPr lang="es-PA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1,616</a:t>
                      </a:r>
                      <a:endParaRPr lang="es-PA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3.1</a:t>
                      </a:r>
                      <a:endParaRPr lang="es-PA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1,750</a:t>
                      </a:r>
                      <a:endParaRPr lang="es-PA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3.6</a:t>
                      </a:r>
                      <a:endParaRPr lang="es-PA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1,668.5</a:t>
                      </a:r>
                      <a:endParaRPr lang="es-PA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3.3</a:t>
                      </a:r>
                      <a:endParaRPr lang="es-PA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234650">
                <a:tc>
                  <a:txBody>
                    <a:bodyPr/>
                    <a:lstStyle/>
                    <a:p>
                      <a:r>
                        <a:rPr lang="es-PA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Quesos</a:t>
                      </a:r>
                      <a:r>
                        <a:rPr lang="es-PA" sz="105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Fundidos</a:t>
                      </a:r>
                      <a:endParaRPr lang="es-PA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1,338</a:t>
                      </a:r>
                      <a:endParaRPr lang="es-PA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6.6</a:t>
                      </a:r>
                      <a:endParaRPr lang="es-PA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1,231</a:t>
                      </a:r>
                      <a:endParaRPr lang="es-PA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6.7</a:t>
                      </a:r>
                      <a:endParaRPr lang="es-PA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1,207.5</a:t>
                      </a:r>
                      <a:endParaRPr lang="es-PA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5.8</a:t>
                      </a:r>
                      <a:endParaRPr lang="es-PA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234650">
                <a:tc>
                  <a:txBody>
                    <a:bodyPr/>
                    <a:lstStyle/>
                    <a:p>
                      <a:r>
                        <a:rPr lang="es-PA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Otros</a:t>
                      </a:r>
                      <a:r>
                        <a:rPr lang="es-PA" sz="105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Quesos</a:t>
                      </a:r>
                      <a:endParaRPr lang="es-PA" sz="105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17.4</a:t>
                      </a:r>
                      <a:endParaRPr lang="es-PA" sz="105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</a:t>
                      </a:r>
                      <a:endParaRPr lang="es-PA" sz="105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PA" sz="105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PA" sz="105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PA" sz="105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PA" sz="105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234650">
                <a:tc>
                  <a:txBody>
                    <a:bodyPr/>
                    <a:lstStyle/>
                    <a:p>
                      <a:r>
                        <a:rPr lang="es-PA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endParaRPr lang="es-PA" sz="105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3,517.4</a:t>
                      </a:r>
                      <a:endParaRPr lang="es-PA" sz="105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11.5</a:t>
                      </a:r>
                      <a:endParaRPr lang="es-PA" sz="105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3,497.5</a:t>
                      </a:r>
                      <a:endParaRPr lang="es-PA" sz="105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12.07</a:t>
                      </a:r>
                      <a:endParaRPr lang="es-PA" sz="105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3,356.8</a:t>
                      </a:r>
                      <a:r>
                        <a:rPr lang="es-PA" sz="105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s-PA" sz="105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10.75</a:t>
                      </a:r>
                      <a:endParaRPr lang="es-PA" sz="105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2 Rectángulo"/>
          <p:cNvSpPr/>
          <p:nvPr/>
        </p:nvSpPr>
        <p:spPr>
          <a:xfrm>
            <a:off x="848544" y="4155990"/>
            <a:ext cx="1908000" cy="36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16228" tIns="58113" rIns="116228" bIns="58113" anchor="ctr">
            <a:spAutoFit/>
          </a:bodyPr>
          <a:lstStyle/>
          <a:p>
            <a:pPr algn="ctr">
              <a:buSzPct val="110000"/>
            </a:pPr>
            <a:r>
              <a:rPr lang="es-PA" sz="2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Exportaciones </a:t>
            </a:r>
            <a:endParaRPr lang="es-PA" sz="20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8" name="2 Rectángulo"/>
          <p:cNvSpPr/>
          <p:nvPr/>
        </p:nvSpPr>
        <p:spPr>
          <a:xfrm>
            <a:off x="920552" y="1052736"/>
            <a:ext cx="1916277" cy="360000"/>
          </a:xfrm>
          <a:prstGeom prst="rect">
            <a:avLst/>
          </a:prstGeom>
          <a:solidFill>
            <a:srgbClr val="FFDC6D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116228" tIns="58113" rIns="116228" bIns="58113" anchor="ctr">
            <a:spAutoFit/>
          </a:bodyPr>
          <a:lstStyle/>
          <a:p>
            <a:pPr>
              <a:buSzPct val="110000"/>
            </a:pPr>
            <a:r>
              <a:rPr lang="es-PA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Importaciones</a:t>
            </a:r>
            <a:r>
              <a:rPr lang="es-PA" sz="2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endParaRPr lang="es-PA" sz="20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4053456" y="6525344"/>
            <a:ext cx="5004000" cy="36004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PA" sz="1050" dirty="0" smtClean="0">
                <a:solidFill>
                  <a:schemeClr val="tx2"/>
                </a:solidFill>
              </a:rPr>
              <a:t>Fuente:  Instituto Nacional de Estadística y Censo/ Contraloría General de La República</a:t>
            </a:r>
          </a:p>
          <a:p>
            <a:r>
              <a:rPr lang="es-PA" sz="1050" dirty="0" smtClean="0">
                <a:solidFill>
                  <a:schemeClr val="tx2"/>
                </a:solidFill>
              </a:rPr>
              <a:t>                Cadena Agroalimentaria de la Leche/ MIDA</a:t>
            </a:r>
            <a:endParaRPr lang="es-PA" sz="1050" dirty="0">
              <a:solidFill>
                <a:schemeClr val="tx2"/>
              </a:solidFill>
            </a:endParaRPr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A" sz="1100" dirty="0" smtClean="0">
                <a:latin typeface="Corbel" panose="020B0503020204020204" pitchFamily="34" charset="0"/>
              </a:rPr>
              <a:t>CADE Chiriquí,  junio 30 de </a:t>
            </a:r>
            <a:r>
              <a:rPr lang="es-PA" sz="1800" dirty="0" smtClean="0">
                <a:latin typeface="Corbel" panose="020B0503020204020204" pitchFamily="34" charset="0"/>
              </a:rPr>
              <a:t>2017 </a:t>
            </a:r>
            <a:r>
              <a:rPr lang="es-PA" sz="1100" dirty="0" smtClean="0">
                <a:latin typeface="Corbel" panose="020B0503020204020204" pitchFamily="34" charset="0"/>
              </a:rPr>
              <a:t>/ Dr. J. Juárez M.</a:t>
            </a:r>
            <a:endParaRPr lang="es-PA" sz="1100" dirty="0">
              <a:latin typeface="Corbel" panose="020B0503020204020204" pitchFamily="34" charset="0"/>
            </a:endParaRPr>
          </a:p>
        </p:txBody>
      </p:sp>
      <p:sp>
        <p:nvSpPr>
          <p:cNvPr id="11" name="2 Rectángulo"/>
          <p:cNvSpPr/>
          <p:nvPr/>
        </p:nvSpPr>
        <p:spPr>
          <a:xfrm>
            <a:off x="1829740" y="350019"/>
            <a:ext cx="3987356" cy="486693"/>
          </a:xfrm>
          <a:prstGeom prst="rect">
            <a:avLst/>
          </a:prstGeom>
        </p:spPr>
        <p:txBody>
          <a:bodyPr wrap="none" lIns="116228" tIns="58113" rIns="116228" bIns="58113">
            <a:spAutoFit/>
          </a:bodyPr>
          <a:lstStyle/>
          <a:p>
            <a:pPr>
              <a:buSzPct val="110000"/>
            </a:pPr>
            <a:r>
              <a:rPr lang="es-PA" sz="2400" dirty="0" smtClean="0">
                <a:ln w="6600">
                  <a:noFill/>
                  <a:prstDash val="solid"/>
                </a:ln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Situación Lechera Nacional</a:t>
            </a:r>
            <a:endParaRPr lang="es-PA" sz="2400" dirty="0">
              <a:ln w="6600">
                <a:noFill/>
                <a:prstDash val="solid"/>
              </a:ln>
              <a:solidFill>
                <a:srgbClr val="C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06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F82E0A0-C266-4798-8C8F-B9F91E9DA37E}" type="slidenum">
              <a:rPr lang="es-PA" smtClean="0"/>
              <a:pPr/>
              <a:t>7</a:t>
            </a:fld>
            <a:endParaRPr lang="es-PA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3401686"/>
              </p:ext>
            </p:extLst>
          </p:nvPr>
        </p:nvGraphicFramePr>
        <p:xfrm>
          <a:off x="2720752" y="4274483"/>
          <a:ext cx="4536505" cy="2178853"/>
        </p:xfrm>
        <a:graphic>
          <a:graphicData uri="http://schemas.openxmlformats.org/drawingml/2006/table">
            <a:tbl>
              <a:tblPr>
                <a:tableStyleId>{5FD0F851-EC5A-4D38-B0AD-8093EC10F338}</a:tableStyleId>
              </a:tblPr>
              <a:tblGrid>
                <a:gridCol w="3096346"/>
                <a:gridCol w="1440159"/>
              </a:tblGrid>
              <a:tr h="288000"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2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CONSUMO PER CAPITA</a:t>
                      </a:r>
                      <a:endParaRPr lang="es-UY" sz="1200" b="1" i="0" u="none" strike="noStrike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014" marR="4014" marT="4014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2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Litros</a:t>
                      </a:r>
                      <a:r>
                        <a:rPr lang="es-UY" sz="1200" u="none" strike="noStrik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/</a:t>
                      </a:r>
                      <a:r>
                        <a:rPr lang="es-UY" sz="12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per cápita/año</a:t>
                      </a:r>
                      <a:endParaRPr lang="es-UY" sz="1200" b="1" i="0" u="none" strike="noStrike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014" marR="4014" marT="4014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2F9"/>
                    </a:solidFill>
                  </a:tcPr>
                </a:tc>
              </a:tr>
              <a:tr h="206043"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200" u="none" strike="noStrike" dirty="0" smtClean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 Lácteos (leche + derivados)</a:t>
                      </a:r>
                      <a:endParaRPr lang="es-UY" sz="1200" b="1" i="0" u="none" strike="noStrike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014" marR="4014" marT="4014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200" u="none" strike="noStrike" dirty="0" smtClean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</a:t>
                      </a:r>
                      <a:endParaRPr lang="es-UY" sz="1200" b="1" i="0" u="none" strike="noStrike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014" marR="4014" marT="4014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06043">
                <a:tc>
                  <a:txBody>
                    <a:bodyPr/>
                    <a:lstStyle/>
                    <a:p>
                      <a:pPr lvl="1" algn="l" fontAlgn="ctr"/>
                      <a:r>
                        <a:rPr lang="es-UY" sz="1200" u="none" strike="noStrike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Leche fluida (líquida)</a:t>
                      </a:r>
                      <a:endParaRPr lang="es-UY" sz="1200" b="1" i="0" u="none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014" marR="4014" marT="40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200" u="none" strike="noStrike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23.7</a:t>
                      </a:r>
                      <a:endParaRPr lang="es-UY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014" marR="4014" marT="4014" marB="0" anchor="ctr"/>
                </a:tc>
              </a:tr>
              <a:tr h="206043">
                <a:tc>
                  <a:txBody>
                    <a:bodyPr/>
                    <a:lstStyle/>
                    <a:p>
                      <a:pPr lvl="1" algn="l" fontAlgn="ctr"/>
                      <a:r>
                        <a:rPr lang="es-UY" sz="1200" u="none" strike="noStrike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Leche en polvo</a:t>
                      </a:r>
                      <a:endParaRPr lang="es-UY" sz="1200" b="1" i="0" u="none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014" marR="4014" marT="40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200" u="none" strike="noStrike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17.4</a:t>
                      </a:r>
                      <a:endParaRPr lang="es-UY" sz="1200" b="1" i="0" u="none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014" marR="4014" marT="4014" marB="0" anchor="ctr"/>
                </a:tc>
              </a:tr>
              <a:tr h="242509">
                <a:tc>
                  <a:txBody>
                    <a:bodyPr/>
                    <a:lstStyle/>
                    <a:p>
                      <a:pPr lvl="1" algn="l" fontAlgn="ctr"/>
                      <a:r>
                        <a:rPr lang="es-UY" sz="1200" u="none" strike="noStrike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Leche condensada , evaporada, en polvo</a:t>
                      </a:r>
                      <a:endParaRPr lang="es-UY" sz="1200" b="1" i="0" u="none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014" marR="4014" marT="40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200" u="none" strike="noStrike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20.4</a:t>
                      </a:r>
                      <a:endParaRPr lang="es-UY" sz="1200" b="1" i="0" u="none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014" marR="4014" marT="4014" marB="0" anchor="ctr"/>
                </a:tc>
              </a:tr>
              <a:tr h="206043">
                <a:tc>
                  <a:txBody>
                    <a:bodyPr/>
                    <a:lstStyle/>
                    <a:p>
                      <a:pPr lvl="1" algn="l" fontAlgn="ctr"/>
                      <a:r>
                        <a:rPr lang="es-UY" sz="1200" u="none" strike="noStrike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Quesos Industriales</a:t>
                      </a:r>
                      <a:endParaRPr lang="es-UY" sz="1200" b="1" i="0" u="none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014" marR="4014" marT="40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200" u="none" strike="noStrike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34.9</a:t>
                      </a:r>
                      <a:endParaRPr lang="es-UY" sz="1200" b="1" i="0" u="none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014" marR="4014" marT="4014" marB="0" anchor="ctr"/>
                </a:tc>
              </a:tr>
              <a:tr h="206043">
                <a:tc>
                  <a:txBody>
                    <a:bodyPr/>
                    <a:lstStyle/>
                    <a:p>
                      <a:pPr lvl="1" algn="l" fontAlgn="ctr"/>
                      <a:r>
                        <a:rPr lang="es-UY" sz="1200" u="none" strike="noStrike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Yogurt </a:t>
                      </a:r>
                      <a:endParaRPr lang="es-UY" sz="1200" b="1" i="0" u="none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014" marR="4014" marT="40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200" b="0" i="0" u="none" strike="noStrike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nd</a:t>
                      </a:r>
                      <a:endParaRPr lang="es-UY" sz="1200" b="0" i="0" u="none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014" marR="4014" marT="4014" marB="0" anchor="ctr"/>
                </a:tc>
              </a:tr>
              <a:tr h="206043">
                <a:tc>
                  <a:txBody>
                    <a:bodyPr/>
                    <a:lstStyle/>
                    <a:p>
                      <a:pPr lvl="1" algn="l" fontAlgn="ctr"/>
                      <a:r>
                        <a:rPr lang="es-UY" sz="1200" u="none" strike="noStrike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Mantequilla </a:t>
                      </a:r>
                      <a:endParaRPr lang="es-UY" sz="1200" b="1" i="0" u="none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014" marR="4014" marT="40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200" b="0" i="0" u="none" strike="noStrike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nd</a:t>
                      </a:r>
                      <a:endParaRPr lang="es-UY" sz="1200" b="0" i="0" u="none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014" marR="4014" marT="4014" marB="0" anchor="ctr"/>
                </a:tc>
              </a:tr>
              <a:tr h="206043">
                <a:tc>
                  <a:txBody>
                    <a:bodyPr/>
                    <a:lstStyle/>
                    <a:p>
                      <a:pPr lvl="1" algn="l" fontAlgn="ctr"/>
                      <a:r>
                        <a:rPr lang="es-UY" sz="1200" u="none" strike="noStrike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Dulce de leche (manjar)</a:t>
                      </a:r>
                      <a:endParaRPr lang="es-UY" sz="1200" b="1" i="0" u="none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014" marR="4014" marT="40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200" b="0" i="0" u="none" strike="noStrike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nd</a:t>
                      </a:r>
                      <a:endParaRPr lang="es-UY" sz="1200" b="0" i="0" u="none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014" marR="4014" marT="4014" marB="0" anchor="ctr"/>
                </a:tc>
              </a:tr>
              <a:tr h="206043">
                <a:tc>
                  <a:txBody>
                    <a:bodyPr/>
                    <a:lstStyle/>
                    <a:p>
                      <a:pPr lvl="1" algn="l" fontAlgn="ctr"/>
                      <a:r>
                        <a:rPr lang="es-UY" sz="1200" u="none" strike="noStrike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Otros </a:t>
                      </a:r>
                      <a:r>
                        <a:rPr lang="es-UY" sz="1200" u="none" strike="noStrike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(Quesos Artesanales)</a:t>
                      </a:r>
                      <a:endParaRPr lang="es-UY" sz="1200" b="1" i="0" u="none" strike="noStrike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014" marR="4014" marT="40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200" u="none" strike="noStrike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3.6</a:t>
                      </a:r>
                      <a:endParaRPr lang="es-UY" sz="1200" b="1" i="0" u="none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014" marR="4014" marT="4014" marB="0" anchor="ctr"/>
                </a:tc>
              </a:tr>
            </a:tbl>
          </a:graphicData>
        </a:graphic>
      </p:graphicFrame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0868" y="1052736"/>
            <a:ext cx="4154420" cy="328386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rma libre 5"/>
          <p:cNvSpPr/>
          <p:nvPr/>
        </p:nvSpPr>
        <p:spPr>
          <a:xfrm>
            <a:off x="776536" y="1124744"/>
            <a:ext cx="1656000" cy="1656000"/>
          </a:xfrm>
          <a:custGeom>
            <a:avLst/>
            <a:gdLst>
              <a:gd name="connsiteX0" fmla="*/ 0 w 1070640"/>
              <a:gd name="connsiteY0" fmla="*/ 535320 h 1070640"/>
              <a:gd name="connsiteX1" fmla="*/ 535320 w 1070640"/>
              <a:gd name="connsiteY1" fmla="*/ 0 h 1070640"/>
              <a:gd name="connsiteX2" fmla="*/ 1070640 w 1070640"/>
              <a:gd name="connsiteY2" fmla="*/ 535320 h 1070640"/>
              <a:gd name="connsiteX3" fmla="*/ 535320 w 1070640"/>
              <a:gd name="connsiteY3" fmla="*/ 1070640 h 1070640"/>
              <a:gd name="connsiteX4" fmla="*/ 0 w 1070640"/>
              <a:gd name="connsiteY4" fmla="*/ 535320 h 1070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0640" h="1070640">
                <a:moveTo>
                  <a:pt x="0" y="535320"/>
                </a:moveTo>
                <a:cubicBezTo>
                  <a:pt x="0" y="239671"/>
                  <a:pt x="239671" y="0"/>
                  <a:pt x="535320" y="0"/>
                </a:cubicBezTo>
                <a:cubicBezTo>
                  <a:pt x="830969" y="0"/>
                  <a:pt x="1070640" y="239671"/>
                  <a:pt x="1070640" y="535320"/>
                </a:cubicBezTo>
                <a:cubicBezTo>
                  <a:pt x="1070640" y="830969"/>
                  <a:pt x="830969" y="1070640"/>
                  <a:pt x="535320" y="1070640"/>
                </a:cubicBezTo>
                <a:cubicBezTo>
                  <a:pt x="239671" y="1070640"/>
                  <a:pt x="0" y="830969"/>
                  <a:pt x="0" y="535320"/>
                </a:cubicBezTo>
                <a:close/>
              </a:path>
            </a:pathLst>
          </a:custGeom>
          <a:gradFill flip="none" rotWithShape="1">
            <a:gsLst>
              <a:gs pos="0">
                <a:srgbClr val="4013E7">
                  <a:shade val="30000"/>
                  <a:satMod val="115000"/>
                </a:srgbClr>
              </a:gs>
              <a:gs pos="50000">
                <a:srgbClr val="4013E7">
                  <a:shade val="67500"/>
                  <a:satMod val="115000"/>
                </a:srgbClr>
              </a:gs>
              <a:gs pos="100000">
                <a:srgbClr val="4013E7">
                  <a:shade val="100000"/>
                  <a:satMod val="115000"/>
                </a:srgbClr>
              </a:gs>
            </a:gsLst>
            <a:lin ang="2700000" scaled="1"/>
            <a:tileRect/>
          </a:gradFill>
          <a:scene3d>
            <a:camera prst="orthographicFront"/>
            <a:lightRig rig="flat" dir="t"/>
          </a:scene3d>
          <a:sp3d prstMaterial="plastic"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2032" tIns="172032" rIns="172032" bIns="172032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PA" sz="120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  <a:cs typeface="Calibri" panose="020F0502020204030204" pitchFamily="34" charset="0"/>
              </a:rPr>
              <a:t>Producción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PA" sz="120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  <a:cs typeface="Calibri" panose="020F0502020204030204" pitchFamily="34" charset="0"/>
              </a:rPr>
              <a:t> 210 MM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PA" sz="120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  <a:cs typeface="Calibri" panose="020F0502020204030204" pitchFamily="34" charset="0"/>
              </a:rPr>
              <a:t>62%</a:t>
            </a:r>
            <a:endParaRPr lang="es-PA" sz="1200" kern="12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Rounded MT Bold" panose="020F07040305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Forma libre 6"/>
          <p:cNvSpPr/>
          <p:nvPr/>
        </p:nvSpPr>
        <p:spPr>
          <a:xfrm>
            <a:off x="1352600" y="2852936"/>
            <a:ext cx="468000" cy="468000"/>
          </a:xfrm>
          <a:custGeom>
            <a:avLst/>
            <a:gdLst>
              <a:gd name="connsiteX0" fmla="*/ 32784 w 247331"/>
              <a:gd name="connsiteY0" fmla="*/ 94579 h 247331"/>
              <a:gd name="connsiteX1" fmla="*/ 94579 w 247331"/>
              <a:gd name="connsiteY1" fmla="*/ 94579 h 247331"/>
              <a:gd name="connsiteX2" fmla="*/ 94579 w 247331"/>
              <a:gd name="connsiteY2" fmla="*/ 32784 h 247331"/>
              <a:gd name="connsiteX3" fmla="*/ 152752 w 247331"/>
              <a:gd name="connsiteY3" fmla="*/ 32784 h 247331"/>
              <a:gd name="connsiteX4" fmla="*/ 152752 w 247331"/>
              <a:gd name="connsiteY4" fmla="*/ 94579 h 247331"/>
              <a:gd name="connsiteX5" fmla="*/ 214547 w 247331"/>
              <a:gd name="connsiteY5" fmla="*/ 94579 h 247331"/>
              <a:gd name="connsiteX6" fmla="*/ 214547 w 247331"/>
              <a:gd name="connsiteY6" fmla="*/ 152752 h 247331"/>
              <a:gd name="connsiteX7" fmla="*/ 152752 w 247331"/>
              <a:gd name="connsiteY7" fmla="*/ 152752 h 247331"/>
              <a:gd name="connsiteX8" fmla="*/ 152752 w 247331"/>
              <a:gd name="connsiteY8" fmla="*/ 214547 h 247331"/>
              <a:gd name="connsiteX9" fmla="*/ 94579 w 247331"/>
              <a:gd name="connsiteY9" fmla="*/ 214547 h 247331"/>
              <a:gd name="connsiteX10" fmla="*/ 94579 w 247331"/>
              <a:gd name="connsiteY10" fmla="*/ 152752 h 247331"/>
              <a:gd name="connsiteX11" fmla="*/ 32784 w 247331"/>
              <a:gd name="connsiteY11" fmla="*/ 152752 h 247331"/>
              <a:gd name="connsiteX12" fmla="*/ 32784 w 247331"/>
              <a:gd name="connsiteY12" fmla="*/ 94579 h 247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7331" h="247331">
                <a:moveTo>
                  <a:pt x="32784" y="94579"/>
                </a:moveTo>
                <a:lnTo>
                  <a:pt x="94579" y="94579"/>
                </a:lnTo>
                <a:lnTo>
                  <a:pt x="94579" y="32784"/>
                </a:lnTo>
                <a:lnTo>
                  <a:pt x="152752" y="32784"/>
                </a:lnTo>
                <a:lnTo>
                  <a:pt x="152752" y="94579"/>
                </a:lnTo>
                <a:lnTo>
                  <a:pt x="214547" y="94579"/>
                </a:lnTo>
                <a:lnTo>
                  <a:pt x="214547" y="152752"/>
                </a:lnTo>
                <a:lnTo>
                  <a:pt x="152752" y="152752"/>
                </a:lnTo>
                <a:lnTo>
                  <a:pt x="152752" y="214547"/>
                </a:lnTo>
                <a:lnTo>
                  <a:pt x="94579" y="214547"/>
                </a:lnTo>
                <a:lnTo>
                  <a:pt x="94579" y="152752"/>
                </a:lnTo>
                <a:lnTo>
                  <a:pt x="32784" y="152752"/>
                </a:lnTo>
                <a:lnTo>
                  <a:pt x="32784" y="94579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z="-80000" prstMaterial="plastic">
            <a:bevelB w="25400" h="2540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2784" tIns="94579" rIns="32784" bIns="94579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PA" sz="500" kern="1200" dirty="0"/>
          </a:p>
        </p:txBody>
      </p:sp>
      <p:sp>
        <p:nvSpPr>
          <p:cNvPr id="8" name="Forma libre 7"/>
          <p:cNvSpPr/>
          <p:nvPr/>
        </p:nvSpPr>
        <p:spPr>
          <a:xfrm>
            <a:off x="920552" y="3465144"/>
            <a:ext cx="1260000" cy="1260000"/>
          </a:xfrm>
          <a:custGeom>
            <a:avLst/>
            <a:gdLst>
              <a:gd name="connsiteX0" fmla="*/ 0 w 1113629"/>
              <a:gd name="connsiteY0" fmla="*/ 556815 h 1113629"/>
              <a:gd name="connsiteX1" fmla="*/ 556815 w 1113629"/>
              <a:gd name="connsiteY1" fmla="*/ 0 h 1113629"/>
              <a:gd name="connsiteX2" fmla="*/ 1113630 w 1113629"/>
              <a:gd name="connsiteY2" fmla="*/ 556815 h 1113629"/>
              <a:gd name="connsiteX3" fmla="*/ 556815 w 1113629"/>
              <a:gd name="connsiteY3" fmla="*/ 1113630 h 1113629"/>
              <a:gd name="connsiteX4" fmla="*/ 0 w 1113629"/>
              <a:gd name="connsiteY4" fmla="*/ 556815 h 1113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3629" h="1113629">
                <a:moveTo>
                  <a:pt x="0" y="556815"/>
                </a:moveTo>
                <a:cubicBezTo>
                  <a:pt x="0" y="249295"/>
                  <a:pt x="249295" y="0"/>
                  <a:pt x="556815" y="0"/>
                </a:cubicBezTo>
                <a:cubicBezTo>
                  <a:pt x="864335" y="0"/>
                  <a:pt x="1113630" y="249295"/>
                  <a:pt x="1113630" y="556815"/>
                </a:cubicBezTo>
                <a:cubicBezTo>
                  <a:pt x="1113630" y="864335"/>
                  <a:pt x="864335" y="1113630"/>
                  <a:pt x="556815" y="1113630"/>
                </a:cubicBezTo>
                <a:cubicBezTo>
                  <a:pt x="249295" y="1113630"/>
                  <a:pt x="0" y="864335"/>
                  <a:pt x="0" y="556815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  <a:scene3d>
            <a:camera prst="orthographicFront"/>
            <a:lightRig rig="flat" dir="t"/>
          </a:scene3d>
          <a:sp3d prstMaterial="plastic"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5">
              <a:hueOff val="-4966938"/>
              <a:satOff val="19906"/>
              <a:lumOff val="431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8327" tIns="178327" rIns="178327" bIns="178327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PA" sz="1200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Importación 130 MM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PA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(Equivalente)</a:t>
            </a:r>
            <a:endParaRPr lang="es-PA" sz="1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PA" sz="1200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38%</a:t>
            </a:r>
            <a:endParaRPr lang="es-PA" sz="12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Forma libre 8"/>
          <p:cNvSpPr/>
          <p:nvPr/>
        </p:nvSpPr>
        <p:spPr>
          <a:xfrm rot="21570234">
            <a:off x="2471144" y="2783504"/>
            <a:ext cx="597467" cy="593826"/>
          </a:xfrm>
          <a:custGeom>
            <a:avLst/>
            <a:gdLst>
              <a:gd name="connsiteX0" fmla="*/ 0 w 455257"/>
              <a:gd name="connsiteY0" fmla="*/ 80370 h 401850"/>
              <a:gd name="connsiteX1" fmla="*/ 254332 w 455257"/>
              <a:gd name="connsiteY1" fmla="*/ 80370 h 401850"/>
              <a:gd name="connsiteX2" fmla="*/ 254332 w 455257"/>
              <a:gd name="connsiteY2" fmla="*/ 0 h 401850"/>
              <a:gd name="connsiteX3" fmla="*/ 455257 w 455257"/>
              <a:gd name="connsiteY3" fmla="*/ 200925 h 401850"/>
              <a:gd name="connsiteX4" fmla="*/ 254332 w 455257"/>
              <a:gd name="connsiteY4" fmla="*/ 401850 h 401850"/>
              <a:gd name="connsiteX5" fmla="*/ 254332 w 455257"/>
              <a:gd name="connsiteY5" fmla="*/ 321480 h 401850"/>
              <a:gd name="connsiteX6" fmla="*/ 0 w 455257"/>
              <a:gd name="connsiteY6" fmla="*/ 321480 h 401850"/>
              <a:gd name="connsiteX7" fmla="*/ 0 w 455257"/>
              <a:gd name="connsiteY7" fmla="*/ 80370 h 401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5257" h="401850">
                <a:moveTo>
                  <a:pt x="0" y="80370"/>
                </a:moveTo>
                <a:lnTo>
                  <a:pt x="254332" y="80370"/>
                </a:lnTo>
                <a:lnTo>
                  <a:pt x="254332" y="0"/>
                </a:lnTo>
                <a:lnTo>
                  <a:pt x="455257" y="200925"/>
                </a:lnTo>
                <a:lnTo>
                  <a:pt x="254332" y="401850"/>
                </a:lnTo>
                <a:lnTo>
                  <a:pt x="254332" y="321480"/>
                </a:lnTo>
                <a:lnTo>
                  <a:pt x="0" y="321480"/>
                </a:lnTo>
                <a:lnTo>
                  <a:pt x="0" y="8037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z="-80000" prstMaterial="plastic">
            <a:bevelB w="25400" h="2540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-9933876"/>
              <a:satOff val="39811"/>
              <a:lumOff val="8628"/>
              <a:alphaOff val="0"/>
            </a:schemeClr>
          </a:fillRef>
          <a:effectRef idx="2">
            <a:schemeClr val="accent5">
              <a:hueOff val="-9933876"/>
              <a:satOff val="39811"/>
              <a:lumOff val="862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-1" tIns="80370" rIns="120555" bIns="80369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PA" sz="1700" kern="1200" dirty="0"/>
          </a:p>
        </p:txBody>
      </p:sp>
      <p:sp>
        <p:nvSpPr>
          <p:cNvPr id="10" name="Forma libre 9"/>
          <p:cNvSpPr/>
          <p:nvPr/>
        </p:nvSpPr>
        <p:spPr>
          <a:xfrm>
            <a:off x="3296856" y="2331283"/>
            <a:ext cx="1620000" cy="1620000"/>
          </a:xfrm>
          <a:custGeom>
            <a:avLst/>
            <a:gdLst>
              <a:gd name="connsiteX0" fmla="*/ 0 w 1204178"/>
              <a:gd name="connsiteY0" fmla="*/ 565441 h 1130882"/>
              <a:gd name="connsiteX1" fmla="*/ 602089 w 1204178"/>
              <a:gd name="connsiteY1" fmla="*/ 0 h 1130882"/>
              <a:gd name="connsiteX2" fmla="*/ 1204178 w 1204178"/>
              <a:gd name="connsiteY2" fmla="*/ 565441 h 1130882"/>
              <a:gd name="connsiteX3" fmla="*/ 602089 w 1204178"/>
              <a:gd name="connsiteY3" fmla="*/ 1130882 h 1130882"/>
              <a:gd name="connsiteX4" fmla="*/ 0 w 1204178"/>
              <a:gd name="connsiteY4" fmla="*/ 565441 h 1130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4178" h="1130882">
                <a:moveTo>
                  <a:pt x="0" y="565441"/>
                </a:moveTo>
                <a:cubicBezTo>
                  <a:pt x="0" y="253157"/>
                  <a:pt x="269564" y="0"/>
                  <a:pt x="602089" y="0"/>
                </a:cubicBezTo>
                <a:cubicBezTo>
                  <a:pt x="934614" y="0"/>
                  <a:pt x="1204178" y="253157"/>
                  <a:pt x="1204178" y="565441"/>
                </a:cubicBezTo>
                <a:cubicBezTo>
                  <a:pt x="1204178" y="877725"/>
                  <a:pt x="934614" y="1130882"/>
                  <a:pt x="602089" y="1130882"/>
                </a:cubicBezTo>
                <a:cubicBezTo>
                  <a:pt x="269564" y="1130882"/>
                  <a:pt x="0" y="877725"/>
                  <a:pt x="0" y="565441"/>
                </a:cubicBezTo>
                <a:close/>
              </a:path>
            </a:pathLst>
          </a:cu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2700000" scaled="1"/>
            <a:tileRect/>
          </a:gradFill>
          <a:scene3d>
            <a:camera prst="orthographicFront"/>
            <a:lightRig rig="flat" dir="t"/>
          </a:scene3d>
          <a:sp3d prstMaterial="plastic"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5">
              <a:hueOff val="-9933876"/>
              <a:satOff val="39811"/>
              <a:lumOff val="862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4128" tIns="183394" rIns="194128" bIns="183394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PA" sz="1400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Consumo Aparente </a:t>
            </a:r>
          </a:p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PA" sz="1400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340 MM</a:t>
            </a:r>
            <a:endParaRPr lang="es-PA" sz="14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5350474" y="2844655"/>
            <a:ext cx="574494" cy="593256"/>
            <a:chOff x="1617925" y="998944"/>
            <a:chExt cx="203746" cy="238344"/>
          </a:xfrm>
          <a:gradFill flip="none" rotWithShape="1">
            <a:gsLst>
              <a:gs pos="0">
                <a:srgbClr val="0000FF">
                  <a:shade val="30000"/>
                  <a:satMod val="115000"/>
                </a:srgbClr>
              </a:gs>
              <a:gs pos="50000">
                <a:srgbClr val="0000FF">
                  <a:shade val="67500"/>
                  <a:satMod val="115000"/>
                </a:srgbClr>
              </a:gs>
              <a:gs pos="100000">
                <a:srgbClr val="0000FF">
                  <a:shade val="100000"/>
                  <a:satMod val="115000"/>
                </a:srgbClr>
              </a:gs>
            </a:gsLst>
            <a:lin ang="2700000" scaled="1"/>
            <a:tileRect/>
          </a:gradFill>
        </p:grpSpPr>
        <p:sp>
          <p:nvSpPr>
            <p:cNvPr id="12" name="Flecha derecha 11"/>
            <p:cNvSpPr/>
            <p:nvPr/>
          </p:nvSpPr>
          <p:spPr>
            <a:xfrm>
              <a:off x="1617925" y="998944"/>
              <a:ext cx="203746" cy="238344"/>
            </a:xfrm>
            <a:prstGeom prst="rightArrow">
              <a:avLst>
                <a:gd name="adj1" fmla="val 38871"/>
                <a:gd name="adj2" fmla="val 5000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9933876"/>
                <a:satOff val="39811"/>
                <a:lumOff val="8628"/>
                <a:alphaOff val="0"/>
              </a:schemeClr>
            </a:fillRef>
            <a:effectRef idx="2">
              <a:schemeClr val="accent5">
                <a:hueOff val="-9933876"/>
                <a:satOff val="39811"/>
                <a:lumOff val="862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Flecha derecha 4"/>
            <p:cNvSpPr/>
            <p:nvPr/>
          </p:nvSpPr>
          <p:spPr>
            <a:xfrm>
              <a:off x="1617925" y="1046613"/>
              <a:ext cx="142622" cy="14300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PA" sz="1000" kern="1200" dirty="0"/>
            </a:p>
          </p:txBody>
        </p:sp>
      </p:grpSp>
      <p:grpSp>
        <p:nvGrpSpPr>
          <p:cNvPr id="14" name="Grupo 13"/>
          <p:cNvGrpSpPr/>
          <p:nvPr/>
        </p:nvGrpSpPr>
        <p:grpSpPr>
          <a:xfrm>
            <a:off x="6569295" y="2313056"/>
            <a:ext cx="1620000" cy="1620000"/>
            <a:chOff x="946117" y="382927"/>
            <a:chExt cx="1561506" cy="1533174"/>
          </a:xfrm>
          <a:gradFill flip="none" rotWithShape="1">
            <a:gsLst>
              <a:gs pos="0">
                <a:srgbClr val="E82CB7">
                  <a:shade val="30000"/>
                  <a:satMod val="115000"/>
                </a:srgbClr>
              </a:gs>
              <a:gs pos="50000">
                <a:srgbClr val="E82CB7">
                  <a:shade val="67500"/>
                  <a:satMod val="115000"/>
                </a:srgbClr>
              </a:gs>
              <a:gs pos="100000">
                <a:srgbClr val="E82CB7">
                  <a:shade val="100000"/>
                  <a:satMod val="115000"/>
                </a:srgbClr>
              </a:gs>
            </a:gsLst>
            <a:lin ang="2700000" scaled="1"/>
            <a:tileRect/>
          </a:gradFill>
        </p:grpSpPr>
        <p:sp>
          <p:nvSpPr>
            <p:cNvPr id="15" name="Elipse 14"/>
            <p:cNvSpPr/>
            <p:nvPr/>
          </p:nvSpPr>
          <p:spPr>
            <a:xfrm>
              <a:off x="946117" y="382927"/>
              <a:ext cx="1561506" cy="1533174"/>
            </a:xfrm>
            <a:prstGeom prst="ellipse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5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6" name="Elipse 4"/>
            <p:cNvSpPr/>
            <p:nvPr/>
          </p:nvSpPr>
          <p:spPr>
            <a:xfrm>
              <a:off x="1206112" y="607455"/>
              <a:ext cx="1072833" cy="92343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lvl="0" algn="ctr" defTabSz="4889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PA" sz="1200" b="0" i="0" kern="1200" baseline="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Rounded MT Bold" pitchFamily="34" charset="0"/>
                </a:rPr>
                <a:t>Consumo per cápita</a:t>
              </a:r>
            </a:p>
            <a:p>
              <a:pPr lvl="0" algn="ctr" defTabSz="4889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PA" sz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Rounded MT Bold" pitchFamily="34" charset="0"/>
                </a:rPr>
                <a:t>100 litros</a:t>
              </a:r>
              <a:endParaRPr lang="es-PA" sz="1200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endParaRPr>
            </a:p>
          </p:txBody>
        </p:sp>
      </p:grpSp>
      <p:sp>
        <p:nvSpPr>
          <p:cNvPr id="17" name="2 Rectángulo"/>
          <p:cNvSpPr/>
          <p:nvPr/>
        </p:nvSpPr>
        <p:spPr>
          <a:xfrm>
            <a:off x="4317932" y="1059646"/>
            <a:ext cx="2219244" cy="425138"/>
          </a:xfrm>
          <a:prstGeom prst="rect">
            <a:avLst/>
          </a:prstGeom>
        </p:spPr>
        <p:txBody>
          <a:bodyPr wrap="none" lIns="116228" tIns="58113" rIns="116228" bIns="58113">
            <a:spAutoFit/>
          </a:bodyPr>
          <a:lstStyle/>
          <a:p>
            <a:pPr>
              <a:buSzPct val="110000"/>
            </a:pPr>
            <a:r>
              <a:rPr lang="es-PA" sz="2000" dirty="0" smtClean="0">
                <a:solidFill>
                  <a:srgbClr val="09109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Consumo</a:t>
            </a:r>
            <a:r>
              <a:rPr lang="es-PA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PA" sz="2000" dirty="0" smtClean="0">
                <a:solidFill>
                  <a:schemeClr val="accent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2016 P</a:t>
            </a:r>
            <a:endParaRPr lang="es-PA" sz="2000" dirty="0">
              <a:solidFill>
                <a:schemeClr val="accent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" name="Rectángulo 17"/>
          <p:cNvSpPr/>
          <p:nvPr/>
        </p:nvSpPr>
        <p:spPr>
          <a:xfrm>
            <a:off x="3872880" y="6525344"/>
            <a:ext cx="5004000" cy="36004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PA" sz="1050" dirty="0" smtClean="0">
                <a:solidFill>
                  <a:schemeClr val="tx2"/>
                </a:solidFill>
              </a:rPr>
              <a:t>Fuente:  Instituto Nacional de Estadística y Censo/ Contraloría General de La República</a:t>
            </a:r>
          </a:p>
          <a:p>
            <a:r>
              <a:rPr lang="es-PA" sz="1050" dirty="0" smtClean="0">
                <a:solidFill>
                  <a:schemeClr val="tx2"/>
                </a:solidFill>
              </a:rPr>
              <a:t>                Cadena Agroalimentaria de la Leche/ MIDA</a:t>
            </a:r>
            <a:endParaRPr lang="es-PA" sz="1050" dirty="0">
              <a:solidFill>
                <a:schemeClr val="tx2"/>
              </a:solidFill>
            </a:endParaRPr>
          </a:p>
        </p:txBody>
      </p:sp>
      <p:sp>
        <p:nvSpPr>
          <p:cNvPr id="19" name="Marcador de pie de pá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A" sz="1100" dirty="0" smtClean="0">
                <a:latin typeface="Corbel" panose="020B0503020204020204" pitchFamily="34" charset="0"/>
              </a:rPr>
              <a:t>CADE Chiriquí,  junio 30 de </a:t>
            </a:r>
            <a:r>
              <a:rPr lang="es-PA" sz="1800" dirty="0" smtClean="0">
                <a:latin typeface="Corbel" panose="020B0503020204020204" pitchFamily="34" charset="0"/>
              </a:rPr>
              <a:t>2017 </a:t>
            </a:r>
            <a:r>
              <a:rPr lang="es-PA" sz="1100" dirty="0" smtClean="0">
                <a:latin typeface="Corbel" panose="020B0503020204020204" pitchFamily="34" charset="0"/>
              </a:rPr>
              <a:t>/ Dr. J. Juárez M.</a:t>
            </a:r>
            <a:endParaRPr lang="es-PA" sz="1100" dirty="0">
              <a:latin typeface="Corbel" panose="020B0503020204020204" pitchFamily="34" charset="0"/>
            </a:endParaRPr>
          </a:p>
        </p:txBody>
      </p:sp>
      <p:sp>
        <p:nvSpPr>
          <p:cNvPr id="20" name="2 Rectángulo"/>
          <p:cNvSpPr/>
          <p:nvPr/>
        </p:nvSpPr>
        <p:spPr>
          <a:xfrm>
            <a:off x="1829740" y="350019"/>
            <a:ext cx="3987356" cy="486693"/>
          </a:xfrm>
          <a:prstGeom prst="rect">
            <a:avLst/>
          </a:prstGeom>
        </p:spPr>
        <p:txBody>
          <a:bodyPr wrap="none" lIns="116228" tIns="58113" rIns="116228" bIns="58113">
            <a:spAutoFit/>
          </a:bodyPr>
          <a:lstStyle/>
          <a:p>
            <a:pPr>
              <a:buSzPct val="110000"/>
            </a:pPr>
            <a:r>
              <a:rPr lang="es-PA" sz="2400" dirty="0" smtClean="0">
                <a:ln w="6600">
                  <a:noFill/>
                  <a:prstDash val="solid"/>
                </a:ln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Situación Lechera Nacional</a:t>
            </a:r>
            <a:endParaRPr lang="es-PA" sz="2400" dirty="0">
              <a:ln w="6600">
                <a:noFill/>
                <a:prstDash val="solid"/>
              </a:ln>
              <a:solidFill>
                <a:srgbClr val="C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8606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F82E0A0-C266-4798-8C8F-B9F91E9DA37E}" type="slidenum">
              <a:rPr lang="es-PA" smtClean="0"/>
              <a:pPr/>
              <a:t>8</a:t>
            </a:fld>
            <a:endParaRPr lang="es-PA" dirty="0"/>
          </a:p>
        </p:txBody>
      </p:sp>
      <p:graphicFrame>
        <p:nvGraphicFramePr>
          <p:cNvPr id="4" name="20 Diagrama"/>
          <p:cNvGraphicFramePr/>
          <p:nvPr>
            <p:extLst>
              <p:ext uri="{D42A27DB-BD31-4B8C-83A1-F6EECF244321}">
                <p14:modId xmlns:p14="http://schemas.microsoft.com/office/powerpoint/2010/main" val="574787029"/>
              </p:ext>
            </p:extLst>
          </p:nvPr>
        </p:nvGraphicFramePr>
        <p:xfrm>
          <a:off x="760694" y="1124744"/>
          <a:ext cx="5040000" cy="2520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21 Diagrama"/>
          <p:cNvGraphicFramePr/>
          <p:nvPr>
            <p:extLst>
              <p:ext uri="{D42A27DB-BD31-4B8C-83A1-F6EECF244321}">
                <p14:modId xmlns:p14="http://schemas.microsoft.com/office/powerpoint/2010/main" val="164810931"/>
              </p:ext>
            </p:extLst>
          </p:nvPr>
        </p:nvGraphicFramePr>
        <p:xfrm>
          <a:off x="3492440" y="3645344"/>
          <a:ext cx="5040000" cy="28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2 Rectángulo"/>
          <p:cNvSpPr/>
          <p:nvPr/>
        </p:nvSpPr>
        <p:spPr>
          <a:xfrm>
            <a:off x="2945762" y="980728"/>
            <a:ext cx="3591414" cy="425138"/>
          </a:xfrm>
          <a:prstGeom prst="rect">
            <a:avLst/>
          </a:prstGeom>
        </p:spPr>
        <p:txBody>
          <a:bodyPr wrap="none" lIns="116228" tIns="58113" rIns="116228" bIns="58113">
            <a:spAutoFit/>
          </a:bodyPr>
          <a:lstStyle/>
          <a:p>
            <a:pPr>
              <a:buSzPct val="110000"/>
            </a:pPr>
            <a:r>
              <a:rPr lang="es-PA" sz="2000" dirty="0" smtClean="0">
                <a:solidFill>
                  <a:srgbClr val="09109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FODA del Subsector Lechero</a:t>
            </a:r>
            <a:endParaRPr lang="es-PA" sz="2000" dirty="0">
              <a:solidFill>
                <a:srgbClr val="09109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A" sz="1100" dirty="0" smtClean="0">
                <a:latin typeface="Corbel" panose="020B0503020204020204" pitchFamily="34" charset="0"/>
              </a:rPr>
              <a:t>CADE Chiriquí,  junio 30 de </a:t>
            </a:r>
            <a:r>
              <a:rPr lang="es-PA" sz="1800" dirty="0" smtClean="0">
                <a:latin typeface="Corbel" panose="020B0503020204020204" pitchFamily="34" charset="0"/>
              </a:rPr>
              <a:t>2017 </a:t>
            </a:r>
            <a:r>
              <a:rPr lang="es-PA" sz="1100" dirty="0" smtClean="0">
                <a:latin typeface="Corbel" panose="020B0503020204020204" pitchFamily="34" charset="0"/>
              </a:rPr>
              <a:t>/ Dr. J. Juárez M.</a:t>
            </a:r>
            <a:endParaRPr lang="es-PA" sz="1100" dirty="0">
              <a:latin typeface="Corbel" panose="020B0503020204020204" pitchFamily="34" charset="0"/>
            </a:endParaRPr>
          </a:p>
        </p:txBody>
      </p:sp>
      <p:sp>
        <p:nvSpPr>
          <p:cNvPr id="8" name="2 Rectángulo"/>
          <p:cNvSpPr/>
          <p:nvPr/>
        </p:nvSpPr>
        <p:spPr>
          <a:xfrm>
            <a:off x="1829740" y="350019"/>
            <a:ext cx="3987356" cy="486693"/>
          </a:xfrm>
          <a:prstGeom prst="rect">
            <a:avLst/>
          </a:prstGeom>
        </p:spPr>
        <p:txBody>
          <a:bodyPr wrap="none" lIns="116228" tIns="58113" rIns="116228" bIns="58113">
            <a:spAutoFit/>
          </a:bodyPr>
          <a:lstStyle/>
          <a:p>
            <a:pPr>
              <a:buSzPct val="110000"/>
            </a:pPr>
            <a:r>
              <a:rPr lang="es-PA" sz="2400" dirty="0" smtClean="0">
                <a:ln w="6600">
                  <a:noFill/>
                  <a:prstDash val="solid"/>
                </a:ln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Situación Lechera Nacional</a:t>
            </a:r>
            <a:endParaRPr lang="es-PA" sz="2400" dirty="0">
              <a:ln w="6600">
                <a:noFill/>
                <a:prstDash val="solid"/>
              </a:ln>
              <a:solidFill>
                <a:srgbClr val="C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F82E0A0-C266-4798-8C8F-B9F91E9DA37E}" type="slidenum">
              <a:rPr lang="es-PA" smtClean="0"/>
              <a:pPr/>
              <a:t>9</a:t>
            </a:fld>
            <a:endParaRPr lang="es-PA" dirty="0"/>
          </a:p>
        </p:txBody>
      </p:sp>
      <p:sp>
        <p:nvSpPr>
          <p:cNvPr id="4" name="2 Rectángulo"/>
          <p:cNvSpPr/>
          <p:nvPr/>
        </p:nvSpPr>
        <p:spPr>
          <a:xfrm>
            <a:off x="272480" y="1204222"/>
            <a:ext cx="4075002" cy="732914"/>
          </a:xfrm>
          <a:prstGeom prst="rect">
            <a:avLst/>
          </a:prstGeom>
        </p:spPr>
        <p:txBody>
          <a:bodyPr wrap="square" lIns="116228" tIns="58113" rIns="116228" bIns="58113">
            <a:spAutoFit/>
          </a:bodyPr>
          <a:lstStyle/>
          <a:p>
            <a:pPr>
              <a:buSzPct val="110000"/>
            </a:pPr>
            <a:r>
              <a:rPr lang="es-PA" sz="2000" dirty="0" smtClean="0">
                <a:solidFill>
                  <a:srgbClr val="09109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Problemática general de las fincas…</a:t>
            </a:r>
            <a:endParaRPr lang="es-PA" sz="2000" dirty="0">
              <a:solidFill>
                <a:srgbClr val="09109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pSp>
        <p:nvGrpSpPr>
          <p:cNvPr id="5" name="Grupo 4"/>
          <p:cNvGrpSpPr/>
          <p:nvPr/>
        </p:nvGrpSpPr>
        <p:grpSpPr>
          <a:xfrm>
            <a:off x="933508" y="1629360"/>
            <a:ext cx="8123948" cy="4248472"/>
            <a:chOff x="861500" y="1268760"/>
            <a:chExt cx="8123948" cy="4248472"/>
          </a:xfrm>
        </p:grpSpPr>
        <p:graphicFrame>
          <p:nvGraphicFramePr>
            <p:cNvPr id="6" name="6 Diagrama"/>
            <p:cNvGraphicFramePr/>
            <p:nvPr>
              <p:extLst>
                <p:ext uri="{D42A27DB-BD31-4B8C-83A1-F6EECF244321}">
                  <p14:modId xmlns:p14="http://schemas.microsoft.com/office/powerpoint/2010/main" val="3591858500"/>
                </p:ext>
              </p:extLst>
            </p:nvPr>
          </p:nvGraphicFramePr>
          <p:xfrm>
            <a:off x="861500" y="1268760"/>
            <a:ext cx="8123948" cy="424847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7" name="Flecha circular 6"/>
            <p:cNvSpPr/>
            <p:nvPr/>
          </p:nvSpPr>
          <p:spPr>
            <a:xfrm rot="16200000">
              <a:off x="4275642" y="2744996"/>
              <a:ext cx="1295664" cy="1296000"/>
            </a:xfrm>
            <a:prstGeom prst="circularArrow">
              <a:avLst>
                <a:gd name="adj1" fmla="val 9930"/>
                <a:gd name="adj2" fmla="val 731216"/>
                <a:gd name="adj3" fmla="val 12976768"/>
                <a:gd name="adj4" fmla="val 18024123"/>
                <a:gd name="adj5" fmla="val 6871"/>
              </a:avLst>
            </a:prstGeom>
            <a:solidFill>
              <a:srgbClr val="FFD243"/>
            </a:solidFill>
            <a:ln>
              <a:solidFill>
                <a:schemeClr val="bg1"/>
              </a:solidFill>
            </a:ln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5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5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8" name="4 Señal de prohibido"/>
          <p:cNvSpPr/>
          <p:nvPr/>
        </p:nvSpPr>
        <p:spPr>
          <a:xfrm>
            <a:off x="2433280" y="1269320"/>
            <a:ext cx="5040000" cy="5040000"/>
          </a:xfrm>
          <a:prstGeom prst="noSmoking">
            <a:avLst>
              <a:gd name="adj" fmla="val 6726"/>
            </a:avLst>
          </a:prstGeom>
          <a:solidFill>
            <a:srgbClr val="C00000">
              <a:alpha val="77000"/>
            </a:srgbClr>
          </a:solidFill>
          <a:ln w="3175"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Alto Costo de Producción</a:t>
            </a:r>
            <a:endParaRPr lang="es-PA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9" name="Marcador de pie de página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A" sz="1100" dirty="0" smtClean="0">
                <a:latin typeface="Corbel" panose="020B0503020204020204" pitchFamily="34" charset="0"/>
              </a:rPr>
              <a:t>CADE Chiriquí,  junio 30 de </a:t>
            </a:r>
            <a:r>
              <a:rPr lang="es-PA" sz="1800" dirty="0" smtClean="0">
                <a:latin typeface="Corbel" panose="020B0503020204020204" pitchFamily="34" charset="0"/>
              </a:rPr>
              <a:t>2017 </a:t>
            </a:r>
            <a:r>
              <a:rPr lang="es-PA" sz="1100" dirty="0" smtClean="0">
                <a:latin typeface="Corbel" panose="020B0503020204020204" pitchFamily="34" charset="0"/>
              </a:rPr>
              <a:t>/ Dr. J. Juárez M.</a:t>
            </a:r>
            <a:endParaRPr lang="es-PA" sz="1100" dirty="0">
              <a:latin typeface="Corbel" panose="020B0503020204020204" pitchFamily="34" charset="0"/>
            </a:endParaRPr>
          </a:p>
        </p:txBody>
      </p:sp>
      <p:sp>
        <p:nvSpPr>
          <p:cNvPr id="10" name="2 Rectángulo"/>
          <p:cNvSpPr/>
          <p:nvPr/>
        </p:nvSpPr>
        <p:spPr>
          <a:xfrm>
            <a:off x="1829740" y="350019"/>
            <a:ext cx="3987356" cy="486693"/>
          </a:xfrm>
          <a:prstGeom prst="rect">
            <a:avLst/>
          </a:prstGeom>
        </p:spPr>
        <p:txBody>
          <a:bodyPr wrap="none" lIns="116228" tIns="58113" rIns="116228" bIns="58113">
            <a:spAutoFit/>
          </a:bodyPr>
          <a:lstStyle/>
          <a:p>
            <a:pPr>
              <a:buSzPct val="110000"/>
            </a:pPr>
            <a:r>
              <a:rPr lang="es-PA" sz="2400" dirty="0" smtClean="0">
                <a:ln w="6600">
                  <a:noFill/>
                  <a:prstDash val="solid"/>
                </a:ln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Situación Lechera Nacional</a:t>
            </a:r>
            <a:endParaRPr lang="es-PA" sz="2400" dirty="0">
              <a:ln w="6600">
                <a:noFill/>
                <a:prstDash val="solid"/>
              </a:ln>
              <a:solidFill>
                <a:srgbClr val="C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70086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ción de la pantalla panorámica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WidescreenPresentation</Template>
  <TotalTime>0</TotalTime>
  <Words>2052</Words>
  <Application>Microsoft Office PowerPoint</Application>
  <PresentationFormat>A4 (210 x 297 mm)</PresentationFormat>
  <Paragraphs>807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9" baseType="lpstr">
      <vt:lpstr>Arial Unicode MS</vt:lpstr>
      <vt:lpstr>Arial</vt:lpstr>
      <vt:lpstr>Arial Rounded MT Bold</vt:lpstr>
      <vt:lpstr>Bookman Old Style</vt:lpstr>
      <vt:lpstr>Calibri</vt:lpstr>
      <vt:lpstr>Corbel</vt:lpstr>
      <vt:lpstr>Tw Cen MT</vt:lpstr>
      <vt:lpstr>Wingdings</vt:lpstr>
      <vt:lpstr>Wingdings 2</vt:lpstr>
      <vt:lpstr>Presentación de la pantalla panorámica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2016-01-21T14:21:27Z</dcterms:created>
  <dcterms:modified xsi:type="dcterms:W3CDTF">2017-06-30T02:36:26Z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3082</vt:i4>
  </property>
  <property fmtid="{D5CDD505-2E9C-101B-9397-08002B2CF9AE}" pid="3" name="_Version">
    <vt:lpwstr>12.0.4518</vt:lpwstr>
  </property>
</Properties>
</file>